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BB491C-6BA5-49DD-9EE2-35CFD42309C3}" v="2" dt="2024-08-16T07:38:36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0809" autoAdjust="0"/>
  </p:normalViewPr>
  <p:slideViewPr>
    <p:cSldViewPr snapToGrid="0">
      <p:cViewPr varScale="1">
        <p:scale>
          <a:sx n="144" d="100"/>
          <a:sy n="144" d="100"/>
        </p:scale>
        <p:origin x="318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9055A8-6754-4F27-8010-BF142982DD03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A4A20-9E70-4ADF-93C1-5AE458194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24" y="749808"/>
            <a:ext cx="10552176" cy="3557016"/>
          </a:xfrm>
        </p:spPr>
        <p:txBody>
          <a:bodyPr anchor="t">
            <a:normAutofit/>
          </a:bodyPr>
          <a:lstStyle>
            <a:lvl1pPr algn="l">
              <a:defRPr sz="88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1A2C5-995E-4938-A286-FF484EFA5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4" y="4315968"/>
            <a:ext cx="10552176" cy="128016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B54-AE65-400A-9A43-C7E9A2D0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518CBA-D8B4-47B2-892B-826C26D1B466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D3C2-CF25-407F-9633-CC1C7EC2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44EC1-9618-44EF-8FF9-4E592466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8405-68CE-491F-9603-4740C5B3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CE1E3-3EF1-47E0-A2C6-0077690F4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27FC9-17CA-4FBF-993C-52F712FF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EBFE2-B030-4841-A572-05CA0702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ED80D-71E3-4DA4-B807-443A846F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08ED9-1894-4019-B694-1D9693B9F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71D92-9966-4334-9C4F-DF7139932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AB259-7DF6-4414-B377-7E6BE006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77192-D9CC-47B3-8528-362AADD7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D34BD-D0BE-4F88-BBB9-4E805A3F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998E-60B9-44FD-B71B-407CE234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C44ED-C49E-464D-A8E8-7E8FB156B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3930F-839A-448C-B22F-17DCF882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ED610-56DE-4381-B9BA-74E9F702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E3EBA-BBD3-4D2C-BA7E-BA64E8FC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6F91-C69F-4181-BC26-4A76210B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1709738"/>
            <a:ext cx="105521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5FEDC-4DA0-420D-B6D3-C1B6C890E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4589463"/>
            <a:ext cx="105521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8E5B0-64AB-4211-A5E9-E7B5E382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70793-C8A6-407E-AA39-E600C494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488AB-477B-4EA9-96E3-D13AA64E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2F94-5504-4796-A85A-57868A60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2508-96AD-4E76-BFED-4E050E312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224" y="2029968"/>
            <a:ext cx="5120640" cy="414223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E25B0-ACAA-4CEA-B676-4755C97D3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0" y="2029968"/>
            <a:ext cx="5074920" cy="414223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2DA81-A1B3-43E9-B10E-0177B34D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6FC5B-4DCB-42B7-8BE0-8A0CE036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3E735-1BF2-4262-ABD0-F61F04BB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4733-9B14-4F6C-BB0C-EB32FC83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5"/>
            <a:ext cx="10552176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443C1-6678-4C0F-B744-5C06E62BC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681163"/>
            <a:ext cx="5120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D6372-56E9-420B-BE6D-5B9955C85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2505075"/>
            <a:ext cx="51206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C3E2B-9CF5-472A-92BC-C6816EE85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6480" y="1681163"/>
            <a:ext cx="50749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062EC-1C60-4236-8875-B3E2F4C34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6480" y="2505075"/>
            <a:ext cx="507492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27C3C-F51C-47ED-99BD-B74125C4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F6E0A-65A4-4643-BDC1-EC464634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1B013-E7D5-428A-A2F1-6D62454A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62CF-3BAF-4273-B7E7-1B544D5C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CCCC1-9F0A-44E1-9BC9-B18193A5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7F9D3-8697-42DD-8B46-E9692676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5EE5B-EBFE-44D3-A4D4-B6E05C29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66DA6-2BD1-4292-892D-78FF9F4B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0BCD0-EAD3-4676-A061-3C0423C2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74D5D-206D-48B8-B931-52EE6EF4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0B5E-9416-4B37-8EFF-E1A758A3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57200"/>
            <a:ext cx="41239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69B5E-1BB3-48E8-A55D-1A86E20DB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06349-B3C6-47D6-9060-8D6177B4E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4" y="2057400"/>
            <a:ext cx="4123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3B628-E225-4B0A-9A91-551E51E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1DFFB-41A4-44FD-B269-77207851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ADC0D-436E-4297-9C23-376630CB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89A0-AA80-456D-A66A-A72DD63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57200"/>
            <a:ext cx="41239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492AE-BE65-4A0A-9D57-77E3E220E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67B01-A270-44C5-9117-791071EB7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4" y="2057400"/>
            <a:ext cx="4123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E3E1E-D8D9-4EEC-B1F8-3541F7A5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53840-0989-4C0B-912D-16F19E48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C1AAA-F1EA-48A2-A986-7B48C7C9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EE518CBA-D8B4-47B2-892B-826C26D1B466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D6CCD-6E7F-30C3-84BB-842652D00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Yocto</a:t>
            </a:r>
            <a:r>
              <a:rPr lang="en-US" dirty="0"/>
              <a:t>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9F2668-12FC-8CF5-74E2-CF25437BE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4" y="5969000"/>
            <a:ext cx="10552176" cy="573278"/>
          </a:xfrm>
        </p:spPr>
        <p:txBody>
          <a:bodyPr/>
          <a:lstStyle/>
          <a:p>
            <a:r>
              <a:rPr lang="en-US" dirty="0"/>
              <a:t>David Duarte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FA184E-314E-308D-4362-B9447459287D}"/>
              </a:ext>
            </a:extLst>
          </p:cNvPr>
          <p:cNvSpPr txBox="1"/>
          <p:nvPr/>
        </p:nvSpPr>
        <p:spPr>
          <a:xfrm>
            <a:off x="649224" y="2105296"/>
            <a:ext cx="6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https://github.com/rexmcmuffin/Azure_Yocto_Embedded.git</a:t>
            </a:r>
          </a:p>
        </p:txBody>
      </p:sp>
    </p:spTree>
    <p:extLst>
      <p:ext uri="{BB962C8B-B14F-4D97-AF65-F5344CB8AC3E}">
        <p14:creationId xmlns:p14="http://schemas.microsoft.com/office/powerpoint/2010/main" val="243236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C74DE-9ACE-172A-E314-7CD18A0E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Creación de una VM en Azure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0F7E7-EBF5-B46A-A7DF-B633B50D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b="1" dirty="0"/>
              <a:t>13. Crear la VM y esperar a que se generen todos los recursos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FA4B601-D6F3-1995-B687-55A7859B5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74" y="2400665"/>
            <a:ext cx="3705742" cy="22958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188D70B-6B81-06A2-C8AF-8B91A2CA9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991" y="4816018"/>
            <a:ext cx="8984974" cy="193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0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C74DE-9ACE-172A-E314-7CD18A0E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Creación de una VM en Azure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0F7E7-EBF5-B46A-A7DF-B633B50D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b="1" dirty="0"/>
              <a:t>14. Desde </a:t>
            </a:r>
            <a:r>
              <a:rPr lang="es-419" b="1" dirty="0" err="1"/>
              <a:t>powershell</a:t>
            </a:r>
            <a:r>
              <a:rPr lang="es-419" b="1" dirty="0"/>
              <a:t> en Windows conectarse a la VM por medio de SSH. </a:t>
            </a:r>
          </a:p>
          <a:p>
            <a:pPr marL="0" indent="0">
              <a:buNone/>
            </a:pPr>
            <a:r>
              <a:rPr lang="es-419" b="1" dirty="0"/>
              <a:t>		ssh </a:t>
            </a:r>
            <a:r>
              <a:rPr lang="es-419" b="1" dirty="0" err="1"/>
              <a:t>username@ip</a:t>
            </a:r>
            <a:endParaRPr lang="es-419" b="1" dirty="0"/>
          </a:p>
          <a:p>
            <a:pPr marL="0" indent="0">
              <a:buNone/>
            </a:pPr>
            <a:endParaRPr lang="es-419" b="1" dirty="0"/>
          </a:p>
          <a:p>
            <a:pPr marL="0" indent="0">
              <a:buNone/>
            </a:pPr>
            <a:endParaRPr lang="es-419" b="1" dirty="0"/>
          </a:p>
          <a:p>
            <a:pPr marL="0" indent="0">
              <a:buNone/>
            </a:pPr>
            <a:endParaRPr lang="es-419" b="1" dirty="0"/>
          </a:p>
          <a:p>
            <a:pPr marL="0" indent="0">
              <a:buNone/>
            </a:pPr>
            <a:endParaRPr lang="es-419" b="1" dirty="0"/>
          </a:p>
          <a:p>
            <a:pPr marL="0" indent="0">
              <a:buNone/>
            </a:pPr>
            <a:r>
              <a:rPr lang="es-419" b="1" dirty="0"/>
              <a:t>15. Ingresar la contraseña cuando sea solicitada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5F774D-A259-3480-4FBE-C3E191DAD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41" y="3429000"/>
            <a:ext cx="10688542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6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C74DE-9ACE-172A-E314-7CD18A0E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Creación de un escritorio remoto por medio de </a:t>
            </a:r>
            <a:r>
              <a:rPr lang="es-419" dirty="0" err="1"/>
              <a:t>xrdp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0F7E7-EBF5-B46A-A7DF-B633B50D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b="1" dirty="0"/>
              <a:t>Seguir los pasos del repositorio  </a:t>
            </a:r>
          </a:p>
        </p:txBody>
      </p:sp>
    </p:spTree>
    <p:extLst>
      <p:ext uri="{BB962C8B-B14F-4D97-AF65-F5344CB8AC3E}">
        <p14:creationId xmlns:p14="http://schemas.microsoft.com/office/powerpoint/2010/main" val="1903850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C74DE-9ACE-172A-E314-7CD18A0E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Yocto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0F7E7-EBF5-B46A-A7DF-B633B50D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Herramientas y métodos para crear distribuciones de Linux personalizadas y optimizadas para dispositivos embebidos</a:t>
            </a:r>
            <a:endParaRPr lang="es-419" b="1" dirty="0"/>
          </a:p>
        </p:txBody>
      </p:sp>
    </p:spTree>
    <p:extLst>
      <p:ext uri="{BB962C8B-B14F-4D97-AF65-F5344CB8AC3E}">
        <p14:creationId xmlns:p14="http://schemas.microsoft.com/office/powerpoint/2010/main" val="31917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C74DE-9ACE-172A-E314-7CD18A0E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Layers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0F7E7-EBF5-B46A-A7DF-B633B50D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Componentes modulares que contienen un conjunto de recetas, configuraciones, y archivos específicos que definen cómo se debe construir una parte del sistema operativo o cómo se debe integrar un determinado paquete de software.</a:t>
            </a:r>
            <a:endParaRPr lang="es-419" b="1" dirty="0"/>
          </a:p>
        </p:txBody>
      </p:sp>
    </p:spTree>
    <p:extLst>
      <p:ext uri="{BB962C8B-B14F-4D97-AF65-F5344CB8AC3E}">
        <p14:creationId xmlns:p14="http://schemas.microsoft.com/office/powerpoint/2010/main" val="776938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C74DE-9ACE-172A-E314-7CD18A0E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Layers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0F7E7-EBF5-B46A-A7DF-B633B50D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/>
              <a:t>Recetas</a:t>
            </a:r>
            <a:r>
              <a:rPr lang="es-ES" dirty="0"/>
              <a:t>: Instrucciones que describen cómo descargar, compilar, e instalar software.</a:t>
            </a:r>
          </a:p>
          <a:p>
            <a:pPr marL="0" indent="0">
              <a:buNone/>
            </a:pPr>
            <a:r>
              <a:rPr lang="es-ES" b="1" dirty="0"/>
              <a:t>Configuraciones</a:t>
            </a:r>
            <a:r>
              <a:rPr lang="es-ES" dirty="0"/>
              <a:t>: Archivos que definen parámetros de construcción, como opciones de compilación, variables de entorno, y dependencias.</a:t>
            </a:r>
          </a:p>
          <a:p>
            <a:pPr marL="0" indent="0">
              <a:buNone/>
            </a:pPr>
            <a:r>
              <a:rPr lang="es-ES" b="1" dirty="0"/>
              <a:t>Archivos de parche</a:t>
            </a:r>
            <a:r>
              <a:rPr lang="es-ES" dirty="0"/>
              <a:t>: Modificaciones específicas que se aplican al código fuente antes de la compilación.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dirty="0"/>
              <a:t>Ejemplos de capas comunes en </a:t>
            </a:r>
            <a:r>
              <a:rPr lang="es-ES" dirty="0" err="1"/>
              <a:t>Yocto</a:t>
            </a:r>
            <a:r>
              <a:rPr lang="es-ES" dirty="0"/>
              <a:t> incluyen:</a:t>
            </a:r>
            <a:endParaRPr lang="es-ES" b="1" dirty="0"/>
          </a:p>
          <a:p>
            <a:pPr marL="0" indent="0">
              <a:buNone/>
            </a:pPr>
            <a:r>
              <a:rPr lang="es-ES" b="1" dirty="0"/>
              <a:t>meta-</a:t>
            </a:r>
            <a:r>
              <a:rPr lang="es-ES" b="1" dirty="0" err="1"/>
              <a:t>oe</a:t>
            </a:r>
            <a:r>
              <a:rPr lang="es-ES" dirty="0"/>
              <a:t>: Una capa que agrega soporte para una gran cantidad de paquetes adicionales.</a:t>
            </a:r>
            <a:endParaRPr lang="es-419" b="1" dirty="0"/>
          </a:p>
        </p:txBody>
      </p:sp>
    </p:spTree>
    <p:extLst>
      <p:ext uri="{BB962C8B-B14F-4D97-AF65-F5344CB8AC3E}">
        <p14:creationId xmlns:p14="http://schemas.microsoft.com/office/powerpoint/2010/main" val="2984923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C74DE-9ACE-172A-E314-7CD18A0E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Configuración de archivos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0F7E7-EBF5-B46A-A7DF-B633B50D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b="1" dirty="0"/>
              <a:t>Seguir los pasos del repositorio</a:t>
            </a:r>
          </a:p>
        </p:txBody>
      </p:sp>
    </p:spTree>
    <p:extLst>
      <p:ext uri="{BB962C8B-B14F-4D97-AF65-F5344CB8AC3E}">
        <p14:creationId xmlns:p14="http://schemas.microsoft.com/office/powerpoint/2010/main" val="3656220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C74DE-9ACE-172A-E314-7CD18A0E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Demostraciones (imágenes mínimas / </a:t>
            </a:r>
            <a:r>
              <a:rPr lang="es-419" dirty="0" err="1"/>
              <a:t>Jetson</a:t>
            </a:r>
            <a:r>
              <a:rPr lang="es-419" dirty="0"/>
              <a:t> Nano)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0F7E7-EBF5-B46A-A7DF-B633B50D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b="1" u="sng" dirty="0"/>
              <a:t>Observar las demostraciones</a:t>
            </a:r>
          </a:p>
        </p:txBody>
      </p:sp>
    </p:spTree>
    <p:extLst>
      <p:ext uri="{BB962C8B-B14F-4D97-AF65-F5344CB8AC3E}">
        <p14:creationId xmlns:p14="http://schemas.microsoft.com/office/powerpoint/2010/main" val="159984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4C4DD-E1BD-3769-D5BD-256BA287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81000"/>
            <a:ext cx="10552176" cy="79794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49949C-FF75-E42B-DDCF-23AFBA4D2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270000"/>
            <a:ext cx="10552176" cy="4911344"/>
          </a:xfrm>
        </p:spPr>
        <p:txBody>
          <a:bodyPr/>
          <a:lstStyle/>
          <a:p>
            <a:r>
              <a:rPr lang="es-419" dirty="0"/>
              <a:t>Creación de una VM en Azure</a:t>
            </a:r>
          </a:p>
          <a:p>
            <a:r>
              <a:rPr lang="es-419" dirty="0"/>
              <a:t>Creación de un escritorio remoto por medio de </a:t>
            </a:r>
            <a:r>
              <a:rPr lang="es-419" dirty="0" err="1"/>
              <a:t>xrdp</a:t>
            </a:r>
            <a:endParaRPr lang="es-419" dirty="0"/>
          </a:p>
          <a:p>
            <a:r>
              <a:rPr lang="es-419" dirty="0" err="1"/>
              <a:t>Yocto</a:t>
            </a:r>
            <a:endParaRPr lang="es-419" dirty="0"/>
          </a:p>
          <a:p>
            <a:r>
              <a:rPr lang="es-419" dirty="0" err="1"/>
              <a:t>Layers</a:t>
            </a:r>
            <a:endParaRPr lang="es-419" dirty="0"/>
          </a:p>
          <a:p>
            <a:r>
              <a:rPr lang="es-419" dirty="0"/>
              <a:t>Configuración de archivos</a:t>
            </a:r>
          </a:p>
          <a:p>
            <a:r>
              <a:rPr lang="es-419" dirty="0"/>
              <a:t>Demostraciones (imágenes mínimas / </a:t>
            </a:r>
            <a:r>
              <a:rPr lang="es-419" dirty="0" err="1"/>
              <a:t>Jetson</a:t>
            </a:r>
            <a:r>
              <a:rPr lang="es-419" dirty="0"/>
              <a:t> Nano)</a:t>
            </a:r>
          </a:p>
        </p:txBody>
      </p:sp>
    </p:spTree>
    <p:extLst>
      <p:ext uri="{BB962C8B-B14F-4D97-AF65-F5344CB8AC3E}">
        <p14:creationId xmlns:p14="http://schemas.microsoft.com/office/powerpoint/2010/main" val="406183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C74DE-9ACE-172A-E314-7CD18A0E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Creación de una VM en Azure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0F7E7-EBF5-B46A-A7DF-B633B50D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b="1" dirty="0"/>
              <a:t>Escalabilidad y Flexibilidad</a:t>
            </a:r>
          </a:p>
          <a:p>
            <a:r>
              <a:rPr lang="es-419" b="1" dirty="0"/>
              <a:t>Costos Operativos</a:t>
            </a:r>
          </a:p>
          <a:p>
            <a:r>
              <a:rPr lang="es-419" b="1" dirty="0"/>
              <a:t>Seguridad</a:t>
            </a:r>
          </a:p>
          <a:p>
            <a:r>
              <a:rPr lang="es-ES" b="1" dirty="0"/>
              <a:t>Alta Disponibilidad y Recuperación ante Desastres</a:t>
            </a:r>
          </a:p>
          <a:p>
            <a:r>
              <a:rPr lang="es-419" b="1" dirty="0"/>
              <a:t>Acceso Remoto y Colaboración</a:t>
            </a:r>
          </a:p>
          <a:p>
            <a:r>
              <a:rPr lang="es-ES" b="1" dirty="0"/>
              <a:t>Integración con Otros Servicios de Azure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926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C74DE-9ACE-172A-E314-7CD18A0E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Creación de una VM en Azure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0F7E7-EBF5-B46A-A7DF-B633B50D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s-419" b="1" dirty="0"/>
              <a:t>Generar una cuenta usando el correo institucional</a:t>
            </a:r>
          </a:p>
          <a:p>
            <a:pPr marL="914400" lvl="1" indent="-457200">
              <a:buAutoNum type="arabicPeriod"/>
            </a:pPr>
            <a:r>
              <a:rPr lang="es-419" b="1" dirty="0"/>
              <a:t>https://portal.azure.com/#home</a:t>
            </a:r>
          </a:p>
          <a:p>
            <a:pPr marL="457200" indent="-457200">
              <a:buAutoNum type="arabicPeriod"/>
            </a:pPr>
            <a:r>
              <a:rPr lang="es-419" b="1" dirty="0"/>
              <a:t>Crear una VM por medio del botón:</a:t>
            </a:r>
          </a:p>
          <a:p>
            <a:pPr marL="457200" indent="-457200">
              <a:buAutoNum type="arabicPeriod"/>
            </a:pPr>
            <a:endParaRPr lang="es-419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E77403-D9B1-0B99-F71A-B8EA12498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66" y="3870625"/>
            <a:ext cx="10517068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8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C74DE-9ACE-172A-E314-7CD18A0E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Creación de una VM en Azure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0F7E7-EBF5-B46A-A7DF-B633B50D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b="1" dirty="0"/>
              <a:t>3. Seleccionar la opción denominada:</a:t>
            </a:r>
          </a:p>
          <a:p>
            <a:pPr marL="0" indent="0">
              <a:buNone/>
            </a:pPr>
            <a:endParaRPr lang="es-419" b="1" dirty="0"/>
          </a:p>
          <a:p>
            <a:pPr marL="0" indent="0">
              <a:buNone/>
            </a:pPr>
            <a:endParaRPr lang="es-419" b="1" dirty="0"/>
          </a:p>
          <a:p>
            <a:pPr marL="0" indent="0">
              <a:buNone/>
            </a:pPr>
            <a:endParaRPr lang="es-419" b="1" dirty="0"/>
          </a:p>
          <a:p>
            <a:pPr marL="0" indent="0">
              <a:buNone/>
            </a:pPr>
            <a:r>
              <a:rPr lang="es-419" b="1" dirty="0"/>
              <a:t>4. Marcar la opción:</a:t>
            </a:r>
          </a:p>
          <a:p>
            <a:pPr marL="0" indent="0">
              <a:buNone/>
            </a:pPr>
            <a:endParaRPr lang="es-419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F62F76-667A-1B77-A092-6BA38649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2700660"/>
            <a:ext cx="10774017" cy="111725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0E49E7-ECC2-B2B4-1C8D-5A7FED4E0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738" y="4186605"/>
            <a:ext cx="2488209" cy="251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5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C74DE-9ACE-172A-E314-7CD18A0E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Creación de una VM en Azure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0F7E7-EBF5-B46A-A7DF-B633B50D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b="1" dirty="0"/>
              <a:t>5. Usar la opción predeterminada marcada en rojo:</a:t>
            </a:r>
          </a:p>
          <a:p>
            <a:pPr marL="0" indent="0">
              <a:buNone/>
            </a:pPr>
            <a:endParaRPr lang="es-419" b="1" dirty="0"/>
          </a:p>
          <a:p>
            <a:pPr marL="0" indent="0">
              <a:buNone/>
            </a:pPr>
            <a:endParaRPr lang="es-419" b="1" dirty="0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2EBED011-7FEE-ED53-F228-DD16B2A98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929" y="2494112"/>
            <a:ext cx="5891859" cy="419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9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C74DE-9ACE-172A-E314-7CD18A0E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Creación de una VM en Azure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0F7E7-EBF5-B46A-A7DF-B633B50D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b="1" dirty="0"/>
              <a:t>6. Crear un nuevo grupo de recursos</a:t>
            </a:r>
          </a:p>
          <a:p>
            <a:pPr marL="0" indent="0">
              <a:buNone/>
            </a:pPr>
            <a:endParaRPr lang="es-419" b="1" dirty="0"/>
          </a:p>
          <a:p>
            <a:pPr marL="0" indent="0">
              <a:buNone/>
            </a:pPr>
            <a:endParaRPr lang="es-419" b="1" dirty="0"/>
          </a:p>
          <a:p>
            <a:pPr marL="0" indent="0">
              <a:buNone/>
            </a:pPr>
            <a:r>
              <a:rPr lang="es-419" b="1" dirty="0"/>
              <a:t>7. Colocar un nombre a la VM</a:t>
            </a:r>
          </a:p>
          <a:p>
            <a:pPr marL="0" indent="0">
              <a:buNone/>
            </a:pPr>
            <a:endParaRPr lang="es-419" b="1" dirty="0"/>
          </a:p>
          <a:p>
            <a:pPr marL="0" indent="0">
              <a:buNone/>
            </a:pPr>
            <a:endParaRPr lang="es-419" b="1" dirty="0"/>
          </a:p>
          <a:p>
            <a:pPr marL="0" indent="0">
              <a:buNone/>
            </a:pPr>
            <a:r>
              <a:rPr lang="es-419" b="1" dirty="0"/>
              <a:t>8. Seleccionar Ubuntu server </a:t>
            </a:r>
            <a:r>
              <a:rPr lang="es-419" b="1" dirty="0">
                <a:solidFill>
                  <a:srgbClr val="FF0000"/>
                </a:solidFill>
              </a:rPr>
              <a:t>22.04 LTS </a:t>
            </a:r>
            <a:r>
              <a:rPr lang="es-419" b="1" dirty="0"/>
              <a:t>como SO</a:t>
            </a:r>
          </a:p>
          <a:p>
            <a:pPr marL="0" indent="0">
              <a:buNone/>
            </a:pPr>
            <a:endParaRPr lang="es-419" b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DD02034-EE5A-55B0-C13E-6825FD215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122" y="2046495"/>
            <a:ext cx="37909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5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C74DE-9ACE-172A-E314-7CD18A0E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Creación de una VM en Azure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0F7E7-EBF5-B46A-A7DF-B633B50D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419" b="1" dirty="0"/>
              <a:t>9. Seleccionar una maquina con:</a:t>
            </a:r>
          </a:p>
          <a:p>
            <a:pPr marL="0" indent="0">
              <a:buNone/>
            </a:pPr>
            <a:r>
              <a:rPr lang="es-419" b="1" dirty="0"/>
              <a:t>	4vcpu’s y 16 GB de memoria</a:t>
            </a:r>
          </a:p>
          <a:p>
            <a:pPr marL="0" indent="0">
              <a:buNone/>
            </a:pPr>
            <a:endParaRPr lang="es-419" b="1" dirty="0"/>
          </a:p>
          <a:p>
            <a:pPr marL="0" indent="0">
              <a:buNone/>
            </a:pPr>
            <a:r>
              <a:rPr lang="es-419" b="1" dirty="0"/>
              <a:t>10. Seleccionar contraseña como </a:t>
            </a:r>
          </a:p>
          <a:p>
            <a:pPr marL="0" indent="0">
              <a:buNone/>
            </a:pPr>
            <a:r>
              <a:rPr lang="es-419" b="1" dirty="0"/>
              <a:t>	autenticación</a:t>
            </a:r>
          </a:p>
          <a:p>
            <a:pPr marL="0" indent="0">
              <a:buNone/>
            </a:pPr>
            <a:r>
              <a:rPr lang="es-419" b="1" dirty="0"/>
              <a:t>	además de esto se debe de generar</a:t>
            </a:r>
          </a:p>
          <a:p>
            <a:pPr marL="0" indent="0">
              <a:buNone/>
            </a:pPr>
            <a:r>
              <a:rPr lang="es-419" b="1" dirty="0"/>
              <a:t>	un usuario y una contraseña.</a:t>
            </a:r>
          </a:p>
          <a:p>
            <a:pPr marL="0" indent="0">
              <a:buNone/>
            </a:pPr>
            <a:endParaRPr lang="es-419" b="1" dirty="0"/>
          </a:p>
          <a:p>
            <a:pPr marL="0" indent="0">
              <a:buNone/>
            </a:pPr>
            <a:r>
              <a:rPr lang="es-419" b="1" dirty="0"/>
              <a:t>11. El único puerto de entrada deberá ser </a:t>
            </a:r>
          </a:p>
          <a:p>
            <a:pPr marL="0" indent="0">
              <a:buNone/>
            </a:pPr>
            <a:r>
              <a:rPr lang="es-419" b="1" dirty="0"/>
              <a:t>	SSH de momento</a:t>
            </a: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6F03A346-FCFD-3E95-90DA-823545D6D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559" y="1984248"/>
            <a:ext cx="44298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7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C74DE-9ACE-172A-E314-7CD18A0E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Creación de una VM en Azure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0F7E7-EBF5-B46A-A7DF-B633B50D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b="1" dirty="0"/>
              <a:t>12. Seleccionar un tamaño de disco que satisfaga las necesidades de </a:t>
            </a:r>
            <a:r>
              <a:rPr lang="es-419" b="1" dirty="0" err="1"/>
              <a:t>Yocto</a:t>
            </a:r>
            <a:r>
              <a:rPr lang="es-419" b="1" dirty="0"/>
              <a:t>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6942069-99F2-FD9D-2196-7FC8894FE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78" y="2806847"/>
            <a:ext cx="3892825" cy="384079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EA6475C-0031-E1C7-1336-501987978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086" y="2583704"/>
            <a:ext cx="3892825" cy="406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65808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4258D6C0A3994A824047D96BD03F79" ma:contentTypeVersion="17" ma:contentTypeDescription="Crear nuevo documento." ma:contentTypeScope="" ma:versionID="e3aa011afc36cee6047144cd598422a6">
  <xsd:schema xmlns:xsd="http://www.w3.org/2001/XMLSchema" xmlns:xs="http://www.w3.org/2001/XMLSchema" xmlns:p="http://schemas.microsoft.com/office/2006/metadata/properties" xmlns:ns3="9d8d481b-b2d8-4ad2-9780-2aafe690507c" xmlns:ns4="0c0ede10-3ef4-474e-aab4-dffbc0595257" targetNamespace="http://schemas.microsoft.com/office/2006/metadata/properties" ma:root="true" ma:fieldsID="552322416092e3e7f329416446e1a896" ns3:_="" ns4:_="">
    <xsd:import namespace="9d8d481b-b2d8-4ad2-9780-2aafe690507c"/>
    <xsd:import namespace="0c0ede10-3ef4-474e-aab4-dffbc05952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d481b-b2d8-4ad2-9780-2aafe6905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0ede10-3ef4-474e-aab4-dffbc059525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d8d481b-b2d8-4ad2-9780-2aafe690507c" xsi:nil="true"/>
  </documentManagement>
</p:properties>
</file>

<file path=customXml/itemProps1.xml><?xml version="1.0" encoding="utf-8"?>
<ds:datastoreItem xmlns:ds="http://schemas.openxmlformats.org/officeDocument/2006/customXml" ds:itemID="{E122634F-729E-49FA-8C21-A6631C42E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8d481b-b2d8-4ad2-9780-2aafe690507c"/>
    <ds:schemaRef ds:uri="0c0ede10-3ef4-474e-aab4-dffbc05952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302531-3671-4CFA-B011-F880DF82A0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687AE5-2519-49F4-B827-8B0B80983F03}">
  <ds:schemaRefs>
    <ds:schemaRef ds:uri="http://purl.org/dc/terms/"/>
    <ds:schemaRef ds:uri="http://schemas.microsoft.com/office/infopath/2007/PartnerControls"/>
    <ds:schemaRef ds:uri="9d8d481b-b2d8-4ad2-9780-2aafe690507c"/>
    <ds:schemaRef ds:uri="http://purl.org/dc/elements/1.1/"/>
    <ds:schemaRef ds:uri="http://schemas.microsoft.com/office/2006/documentManagement/types"/>
    <ds:schemaRef ds:uri="http://purl.org/dc/dcmitype/"/>
    <ds:schemaRef ds:uri="0c0ede10-3ef4-474e-aab4-dffbc059525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 block</Template>
  <TotalTime>111</TotalTime>
  <Words>463</Words>
  <Application>Microsoft Office PowerPoint</Application>
  <PresentationFormat>Panorámica</PresentationFormat>
  <Paragraphs>77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Avenir Next LT Pro</vt:lpstr>
      <vt:lpstr>ColorBlockVTI</vt:lpstr>
      <vt:lpstr>Yocto Project</vt:lpstr>
      <vt:lpstr>Agenda</vt:lpstr>
      <vt:lpstr>Creación de una VM en Azure</vt:lpstr>
      <vt:lpstr>Creación de una VM en Azure</vt:lpstr>
      <vt:lpstr>Creación de una VM en Azure</vt:lpstr>
      <vt:lpstr>Creación de una VM en Azure</vt:lpstr>
      <vt:lpstr>Creación de una VM en Azure</vt:lpstr>
      <vt:lpstr>Creación de una VM en Azure</vt:lpstr>
      <vt:lpstr>Creación de una VM en Azure</vt:lpstr>
      <vt:lpstr>Creación de una VM en Azure</vt:lpstr>
      <vt:lpstr>Creación de una VM en Azure</vt:lpstr>
      <vt:lpstr>Creación de un escritorio remoto por medio de xrdp</vt:lpstr>
      <vt:lpstr>Yocto</vt:lpstr>
      <vt:lpstr>Layers</vt:lpstr>
      <vt:lpstr>Layers</vt:lpstr>
      <vt:lpstr>Configuración de archivos</vt:lpstr>
      <vt:lpstr>Demostraciones (imágenes mínimas / Jetson Nano)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DUARTE SANCHEZ DAVID FELIPE</dc:creator>
  <cp:lastModifiedBy>DUARTE SANCHEZ DAVID FELIPE</cp:lastModifiedBy>
  <cp:revision>2</cp:revision>
  <dcterms:created xsi:type="dcterms:W3CDTF">2024-08-16T05:49:40Z</dcterms:created>
  <dcterms:modified xsi:type="dcterms:W3CDTF">2024-08-16T07:41:03Z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0x010100924258D6C0A3994A824047D96BD03F79</vt:lpwstr>
  </property>
</Properties>
</file>