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784F12-5A39-C6EA-83C9-18809271D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6EF482-F488-6BB6-FDD3-471FA4F8B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D75CBC-13D7-648F-1EFA-F98BA1BA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FC95-C005-46CB-B875-490CF7DD56F4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6FDF3E-4596-6BE7-C1F6-E75DCF0F3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1D80DF-C4BD-6023-1BC8-EA4C93CC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9278-4CD6-4747-8A83-AFD0539FFA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404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D2A65D-A8C5-B54E-02F0-66099252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35848A-F01C-CA13-1B64-95FE7F0D8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B20D1F-2532-D327-178D-9BAC31E6D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FC95-C005-46CB-B875-490CF7DD56F4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659DE9-1F6C-659C-7FF5-10208670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4880FE-F86F-13F1-A212-5E5775B7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9278-4CD6-4747-8A83-AFD0539FFA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60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02CFB38-9AD9-5655-61FA-3DC93700A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5A86422-0DFC-D013-4E84-CD3ABF606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D6D77C-C445-0A67-75CA-00DF123F5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FC95-C005-46CB-B875-490CF7DD56F4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E7F232-6415-D38D-9796-36F5FB91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0CDB37-55A4-9879-5996-AF6810E78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9278-4CD6-4747-8A83-AFD0539FFA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3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D113CD-3EF1-D0A9-4A31-566C6C6B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A93FDF-70BA-F443-D20D-43CC7D7AA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5D7939-5E28-6005-1E59-D09A609F4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FC95-C005-46CB-B875-490CF7DD56F4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796844-8430-E8B1-F487-7812572AC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FB7030-D83E-1660-1FBF-AC393F2B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9278-4CD6-4747-8A83-AFD0539FFA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37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24375D-14B1-098A-4B31-5FBB48058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ABECBF-5B94-7B3D-369A-60AE387D4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448265-ED23-34DE-E57E-8E5957710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FC95-C005-46CB-B875-490CF7DD56F4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B44700-6E69-BF4E-344A-E4DBF3B7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896A14-AD16-CA2F-94BD-2C7E6C09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9278-4CD6-4747-8A83-AFD0539FFA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84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205C01-7539-D8F3-C2E5-AF847D9EA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CA3FE7-B608-C118-AF4E-17DE9D6CB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D27877D-56D3-00D2-39F2-F7D0190A3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1BECC8-FC6A-0709-42DA-7B607C09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FC95-C005-46CB-B875-490CF7DD56F4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EB1F0A2-9596-5DC9-533C-E1C06D5DE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5F2BD7-EB5A-1320-28DF-206191F0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9278-4CD6-4747-8A83-AFD0539FFA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35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8513A6-D656-C621-67D8-3344A6E8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99F5A4-7065-E88B-F05C-E3CF17152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6D51BE-C528-6DF1-6F73-478AD1282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6CD079A-3A45-2AE4-98D7-A0E38A035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C13F474-A675-C8BD-E68E-7AD9634F7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60D77EE-4859-E6B8-ED40-92391C727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FC95-C005-46CB-B875-490CF7DD56F4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CEDDC13-30E7-E15D-F119-2B053A86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1176731-1A4F-B8CD-6A6C-D9DB57C8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9278-4CD6-4747-8A83-AFD0539FFA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81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0EE7D2-A0FE-61A6-1101-8D2CDDD39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97FCD9-88FF-7005-088D-0BF71C492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FC95-C005-46CB-B875-490CF7DD56F4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06F65B6-ADBB-F982-83F0-03EB7778A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19F3E41-D476-8F48-9F0E-77242DEF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9278-4CD6-4747-8A83-AFD0539FFA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17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36D00E5-944B-CA31-55F8-60EB0AC2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FC95-C005-46CB-B875-490CF7DD56F4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BA8961E-57AC-0FFD-DB9F-3ACC7A39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5E63ED-F930-A50C-F22F-7CE7F2D7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9278-4CD6-4747-8A83-AFD0539FFA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84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7C62EC-5EFD-187B-6BBA-E973EF9D6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630864-124C-2F43-0831-A53532D65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A9C7A5-4324-D3B6-14B5-7E35AB200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127815-9C88-FFF2-890E-273FE229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FC95-C005-46CB-B875-490CF7DD56F4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A2FC69-26E8-EEF5-C5D2-1BB772A49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263594-7E60-B63E-7D91-D87104444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9278-4CD6-4747-8A83-AFD0539FFA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13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F18EE-7691-2674-D547-8B3AC7FF5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88C5B9-6D06-055C-ECF4-F95235BD1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979591F-16B8-8229-9225-BCC23D0A2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EC92DF-D1C3-B9C0-A651-EB1D04C3C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FC95-C005-46CB-B875-490CF7DD56F4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F48FA6-88C8-0AAF-38A0-CB3D9830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350B19-54F8-60E7-2D0C-7E278FAC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9278-4CD6-4747-8A83-AFD0539FFA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52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1C51F96-E480-4CC0-942F-8B3F6EFAF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13C2CF-D87A-8855-B2EC-E38F0D76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DA29B4-1313-468F-55A3-784C803B4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5FC95-C005-46CB-B875-490CF7DD56F4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E76490-EA8F-B734-A504-7B2A4599B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8C1280-2CDA-D780-663F-9DBDB1412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B9278-4CD6-4747-8A83-AFD0539FFA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49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36F2D9-C7FE-E3D4-DA59-2A48156B0E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1F070B-B270-BE66-12CC-24A8701609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41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群組 35">
            <a:extLst>
              <a:ext uri="{FF2B5EF4-FFF2-40B4-BE49-F238E27FC236}">
                <a16:creationId xmlns:a16="http://schemas.microsoft.com/office/drawing/2014/main" id="{9B061A98-3643-B935-0EED-B6168D3CF7E1}"/>
              </a:ext>
            </a:extLst>
          </p:cNvPr>
          <p:cNvGrpSpPr/>
          <p:nvPr/>
        </p:nvGrpSpPr>
        <p:grpSpPr>
          <a:xfrm>
            <a:off x="4882058" y="2813553"/>
            <a:ext cx="2427883" cy="1230894"/>
            <a:chOff x="4355182" y="2336137"/>
            <a:chExt cx="2427883" cy="1230894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FC15304E-E1FF-9E1A-0F70-67524A8E21C3}"/>
                </a:ext>
              </a:extLst>
            </p:cNvPr>
            <p:cNvSpPr txBox="1"/>
            <p:nvPr/>
          </p:nvSpPr>
          <p:spPr>
            <a:xfrm>
              <a:off x="4355182" y="2601798"/>
              <a:ext cx="24278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rgbClr val="33CC33"/>
                  </a:solidFill>
                  <a:latin typeface="Bahnschrift Condensed" panose="020B0502040204020203" pitchFamily="34" charset="0"/>
                </a:rPr>
                <a:t>Web Dev.</a:t>
              </a:r>
            </a:p>
            <a:p>
              <a:pPr algn="ctr"/>
              <a:r>
                <a:rPr lang="en-US" altLang="zh-TW" sz="2400" dirty="0">
                  <a:solidFill>
                    <a:srgbClr val="33CC33"/>
                  </a:solidFill>
                  <a:latin typeface="Bahnschrift Condensed" panose="020B0502040204020203" pitchFamily="34" charset="0"/>
                </a:rPr>
                <a:t>Frameworks</a:t>
              </a:r>
              <a:endParaRPr lang="zh-TW" altLang="en-US" sz="2400" dirty="0">
                <a:solidFill>
                  <a:srgbClr val="33CC33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5" name="流程圖: 決策 4">
              <a:extLst>
                <a:ext uri="{FF2B5EF4-FFF2-40B4-BE49-F238E27FC236}">
                  <a16:creationId xmlns:a16="http://schemas.microsoft.com/office/drawing/2014/main" id="{2728887F-ACC2-DAD2-D310-0040CB5ADB8C}"/>
                </a:ext>
              </a:extLst>
            </p:cNvPr>
            <p:cNvSpPr/>
            <p:nvPr/>
          </p:nvSpPr>
          <p:spPr>
            <a:xfrm>
              <a:off x="5929864" y="2549951"/>
              <a:ext cx="651779" cy="254773"/>
            </a:xfrm>
            <a:prstGeom prst="flowChartDecision">
              <a:avLst/>
            </a:pr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流程圖: 決策 5">
              <a:extLst>
                <a:ext uri="{FF2B5EF4-FFF2-40B4-BE49-F238E27FC236}">
                  <a16:creationId xmlns:a16="http://schemas.microsoft.com/office/drawing/2014/main" id="{04B548B0-8A31-46D0-C285-DB172A9ED1C1}"/>
                </a:ext>
              </a:extLst>
            </p:cNvPr>
            <p:cNvSpPr/>
            <p:nvPr/>
          </p:nvSpPr>
          <p:spPr>
            <a:xfrm>
              <a:off x="4872818" y="2336137"/>
              <a:ext cx="758858" cy="296629"/>
            </a:xfrm>
            <a:prstGeom prst="flowChartDecision">
              <a:avLst/>
            </a:pr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流程圖: 決策 6">
              <a:extLst>
                <a:ext uri="{FF2B5EF4-FFF2-40B4-BE49-F238E27FC236}">
                  <a16:creationId xmlns:a16="http://schemas.microsoft.com/office/drawing/2014/main" id="{7A47458B-707C-7889-2922-E9FC68FAA9F6}"/>
                </a:ext>
              </a:extLst>
            </p:cNvPr>
            <p:cNvSpPr/>
            <p:nvPr/>
          </p:nvSpPr>
          <p:spPr>
            <a:xfrm>
              <a:off x="4499843" y="2804724"/>
              <a:ext cx="479437" cy="187406"/>
            </a:xfrm>
            <a:prstGeom prst="flowChartDecision">
              <a:avLst/>
            </a:pr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流程圖: 決策 15">
              <a:extLst>
                <a:ext uri="{FF2B5EF4-FFF2-40B4-BE49-F238E27FC236}">
                  <a16:creationId xmlns:a16="http://schemas.microsoft.com/office/drawing/2014/main" id="{01567BC1-3443-3A1A-6B26-B09FD6DDD4AF}"/>
                </a:ext>
              </a:extLst>
            </p:cNvPr>
            <p:cNvSpPr/>
            <p:nvPr/>
          </p:nvSpPr>
          <p:spPr>
            <a:xfrm>
              <a:off x="5504897" y="3402253"/>
              <a:ext cx="421547" cy="164778"/>
            </a:xfrm>
            <a:prstGeom prst="flowChartDecision">
              <a:avLst/>
            </a:pr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流程圖: 決策 32">
              <a:extLst>
                <a:ext uri="{FF2B5EF4-FFF2-40B4-BE49-F238E27FC236}">
                  <a16:creationId xmlns:a16="http://schemas.microsoft.com/office/drawing/2014/main" id="{A7549B73-5F1D-FF77-9A13-322AE73FF6A8}"/>
                </a:ext>
              </a:extLst>
            </p:cNvPr>
            <p:cNvSpPr/>
            <p:nvPr/>
          </p:nvSpPr>
          <p:spPr>
            <a:xfrm>
              <a:off x="6077690" y="2909741"/>
              <a:ext cx="421547" cy="164778"/>
            </a:xfrm>
            <a:prstGeom prst="flowChartDecision">
              <a:avLst/>
            </a:pr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流程圖: 決策 34">
              <a:extLst>
                <a:ext uri="{FF2B5EF4-FFF2-40B4-BE49-F238E27FC236}">
                  <a16:creationId xmlns:a16="http://schemas.microsoft.com/office/drawing/2014/main" id="{97A63B97-F0E0-F8D9-8635-0682C9A8F626}"/>
                </a:ext>
              </a:extLst>
            </p:cNvPr>
            <p:cNvSpPr/>
            <p:nvPr/>
          </p:nvSpPr>
          <p:spPr>
            <a:xfrm>
              <a:off x="5099274" y="3425352"/>
              <a:ext cx="303357" cy="118579"/>
            </a:xfrm>
            <a:prstGeom prst="flowChartDecision">
              <a:avLst/>
            </a:pr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278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D5D792A5-A609-E460-50BA-FF137D723034}"/>
              </a:ext>
            </a:extLst>
          </p:cNvPr>
          <p:cNvGrpSpPr/>
          <p:nvPr/>
        </p:nvGrpSpPr>
        <p:grpSpPr>
          <a:xfrm>
            <a:off x="4757393" y="2721587"/>
            <a:ext cx="2677213" cy="1414826"/>
            <a:chOff x="5259491" y="726705"/>
            <a:chExt cx="2677213" cy="1414826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7B951EE-B183-A909-3091-5FBE943EF019}"/>
                </a:ext>
              </a:extLst>
            </p:cNvPr>
            <p:cNvSpPr txBox="1"/>
            <p:nvPr/>
          </p:nvSpPr>
          <p:spPr>
            <a:xfrm>
              <a:off x="5259491" y="1131216"/>
              <a:ext cx="26772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rgbClr val="9933FF"/>
                  </a:solidFill>
                  <a:latin typeface="Bahnschrift Condensed" panose="020B0502040204020203" pitchFamily="34" charset="0"/>
                </a:rPr>
                <a:t>Developer </a:t>
              </a:r>
            </a:p>
            <a:p>
              <a:pPr algn="ctr"/>
              <a:r>
                <a:rPr lang="en-US" altLang="zh-TW" sz="2400" dirty="0">
                  <a:solidFill>
                    <a:srgbClr val="9933FF"/>
                  </a:solidFill>
                  <a:latin typeface="Bahnschrift Condensed" panose="020B0502040204020203" pitchFamily="34" charset="0"/>
                </a:rPr>
                <a:t>Skills</a:t>
              </a:r>
              <a:endParaRPr lang="zh-TW" altLang="en-US" sz="2400" dirty="0">
                <a:solidFill>
                  <a:srgbClr val="9933FF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12" name="流程圖: 顯示 11">
              <a:extLst>
                <a:ext uri="{FF2B5EF4-FFF2-40B4-BE49-F238E27FC236}">
                  <a16:creationId xmlns:a16="http://schemas.microsoft.com/office/drawing/2014/main" id="{34EFB47D-5E0B-D0D0-C622-EF433314F8BD}"/>
                </a:ext>
              </a:extLst>
            </p:cNvPr>
            <p:cNvSpPr/>
            <p:nvPr/>
          </p:nvSpPr>
          <p:spPr>
            <a:xfrm rot="10800000">
              <a:off x="5926347" y="998265"/>
              <a:ext cx="326797" cy="209861"/>
            </a:xfrm>
            <a:prstGeom prst="flowChartDisplay">
              <a:avLst/>
            </a:prstGeom>
            <a:solidFill>
              <a:srgbClr val="99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流程圖: 顯示 12">
              <a:extLst>
                <a:ext uri="{FF2B5EF4-FFF2-40B4-BE49-F238E27FC236}">
                  <a16:creationId xmlns:a16="http://schemas.microsoft.com/office/drawing/2014/main" id="{9C89E6C4-016F-9131-AE1A-5E383620BD36}"/>
                </a:ext>
              </a:extLst>
            </p:cNvPr>
            <p:cNvSpPr/>
            <p:nvPr/>
          </p:nvSpPr>
          <p:spPr>
            <a:xfrm rot="10800000">
              <a:off x="6941122" y="1757171"/>
              <a:ext cx="443340" cy="284702"/>
            </a:xfrm>
            <a:prstGeom prst="flowChartDisplay">
              <a:avLst/>
            </a:prstGeom>
            <a:solidFill>
              <a:srgbClr val="99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流程圖: 顯示 13">
              <a:extLst>
                <a:ext uri="{FF2B5EF4-FFF2-40B4-BE49-F238E27FC236}">
                  <a16:creationId xmlns:a16="http://schemas.microsoft.com/office/drawing/2014/main" id="{60AEA519-3121-2327-3E7D-C3B6DF4A7B1E}"/>
                </a:ext>
              </a:extLst>
            </p:cNvPr>
            <p:cNvSpPr/>
            <p:nvPr/>
          </p:nvSpPr>
          <p:spPr>
            <a:xfrm rot="16200000">
              <a:off x="5884196" y="1636163"/>
              <a:ext cx="376871" cy="242017"/>
            </a:xfrm>
            <a:prstGeom prst="flowChartDisplay">
              <a:avLst/>
            </a:prstGeom>
            <a:solidFill>
              <a:srgbClr val="99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流程圖: 顯示 14">
              <a:extLst>
                <a:ext uri="{FF2B5EF4-FFF2-40B4-BE49-F238E27FC236}">
                  <a16:creationId xmlns:a16="http://schemas.microsoft.com/office/drawing/2014/main" id="{AD88B0A4-DBBB-88AA-B49C-7E5D7AAF0FA2}"/>
                </a:ext>
              </a:extLst>
            </p:cNvPr>
            <p:cNvSpPr/>
            <p:nvPr/>
          </p:nvSpPr>
          <p:spPr>
            <a:xfrm>
              <a:off x="6387122" y="726705"/>
              <a:ext cx="554000" cy="355765"/>
            </a:xfrm>
            <a:prstGeom prst="flowChartDisplay">
              <a:avLst/>
            </a:prstGeom>
            <a:solidFill>
              <a:srgbClr val="99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流程圖: 顯示 16">
              <a:extLst>
                <a:ext uri="{FF2B5EF4-FFF2-40B4-BE49-F238E27FC236}">
                  <a16:creationId xmlns:a16="http://schemas.microsoft.com/office/drawing/2014/main" id="{BF05F79F-60F3-9A77-8503-8909F9C0916F}"/>
                </a:ext>
              </a:extLst>
            </p:cNvPr>
            <p:cNvSpPr/>
            <p:nvPr/>
          </p:nvSpPr>
          <p:spPr>
            <a:xfrm rot="5400000">
              <a:off x="6937675" y="949043"/>
              <a:ext cx="371533" cy="238589"/>
            </a:xfrm>
            <a:prstGeom prst="flowChartDisplay">
              <a:avLst/>
            </a:prstGeom>
            <a:solidFill>
              <a:srgbClr val="99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流程圖: 顯示 30">
              <a:extLst>
                <a:ext uri="{FF2B5EF4-FFF2-40B4-BE49-F238E27FC236}">
                  <a16:creationId xmlns:a16="http://schemas.microsoft.com/office/drawing/2014/main" id="{07F49BEB-6DC5-0A83-7CA9-9DE60F0293B0}"/>
                </a:ext>
              </a:extLst>
            </p:cNvPr>
            <p:cNvSpPr/>
            <p:nvPr/>
          </p:nvSpPr>
          <p:spPr>
            <a:xfrm rot="10800000">
              <a:off x="6348690" y="1976752"/>
              <a:ext cx="256595" cy="164779"/>
            </a:xfrm>
            <a:prstGeom prst="flowChartDisplay">
              <a:avLst/>
            </a:prstGeom>
            <a:solidFill>
              <a:srgbClr val="99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流程圖: 顯示 31">
              <a:extLst>
                <a:ext uri="{FF2B5EF4-FFF2-40B4-BE49-F238E27FC236}">
                  <a16:creationId xmlns:a16="http://schemas.microsoft.com/office/drawing/2014/main" id="{54FF07E6-C264-54F6-040F-89A9A55D9631}"/>
                </a:ext>
              </a:extLst>
            </p:cNvPr>
            <p:cNvSpPr/>
            <p:nvPr/>
          </p:nvSpPr>
          <p:spPr>
            <a:xfrm>
              <a:off x="7123441" y="1521547"/>
              <a:ext cx="256595" cy="164779"/>
            </a:xfrm>
            <a:prstGeom prst="flowChartDisplay">
              <a:avLst/>
            </a:prstGeom>
            <a:solidFill>
              <a:srgbClr val="99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635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691520C9-F159-451F-95A4-FD35C038FE8F}"/>
              </a:ext>
            </a:extLst>
          </p:cNvPr>
          <p:cNvGrpSpPr/>
          <p:nvPr/>
        </p:nvGrpSpPr>
        <p:grpSpPr>
          <a:xfrm>
            <a:off x="4757393" y="2708387"/>
            <a:ext cx="2677213" cy="1441226"/>
            <a:chOff x="8087768" y="754602"/>
            <a:chExt cx="2677213" cy="1441226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E2A5E927-5881-F383-F971-8D8AFAB181AE}"/>
                </a:ext>
              </a:extLst>
            </p:cNvPr>
            <p:cNvSpPr txBox="1"/>
            <p:nvPr/>
          </p:nvSpPr>
          <p:spPr>
            <a:xfrm>
              <a:off x="8087768" y="1114610"/>
              <a:ext cx="26772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rgbClr val="00B0F0"/>
                  </a:solidFill>
                  <a:latin typeface="Bahnschrift Condensed" panose="020B0502040204020203" pitchFamily="34" charset="0"/>
                </a:rPr>
                <a:t>More IT</a:t>
              </a:r>
            </a:p>
            <a:p>
              <a:pPr algn="ctr"/>
              <a:r>
                <a:rPr lang="en-US" altLang="zh-TW" sz="2400" dirty="0">
                  <a:solidFill>
                    <a:srgbClr val="00B0F0"/>
                  </a:solidFill>
                  <a:latin typeface="Bahnschrift Condensed" panose="020B0502040204020203" pitchFamily="34" charset="0"/>
                </a:rPr>
                <a:t>Knowledge </a:t>
              </a:r>
              <a:endParaRPr lang="zh-TW" altLang="en-US" sz="2400" dirty="0">
                <a:solidFill>
                  <a:srgbClr val="00B0F0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24" name="流程圖: 抽選 23">
              <a:extLst>
                <a:ext uri="{FF2B5EF4-FFF2-40B4-BE49-F238E27FC236}">
                  <a16:creationId xmlns:a16="http://schemas.microsoft.com/office/drawing/2014/main" id="{1C507402-084B-9D9D-2DF5-0BABA94A6DAB}"/>
                </a:ext>
              </a:extLst>
            </p:cNvPr>
            <p:cNvSpPr/>
            <p:nvPr/>
          </p:nvSpPr>
          <p:spPr>
            <a:xfrm>
              <a:off x="9072077" y="904588"/>
              <a:ext cx="227512" cy="227512"/>
            </a:xfrm>
            <a:prstGeom prst="flowChartExtra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流程圖: 抽選 24">
              <a:extLst>
                <a:ext uri="{FF2B5EF4-FFF2-40B4-BE49-F238E27FC236}">
                  <a16:creationId xmlns:a16="http://schemas.microsoft.com/office/drawing/2014/main" id="{08021D47-BC7E-8FAE-56BF-CC916C681D47}"/>
                </a:ext>
              </a:extLst>
            </p:cNvPr>
            <p:cNvSpPr/>
            <p:nvPr/>
          </p:nvSpPr>
          <p:spPr>
            <a:xfrm rot="5400000">
              <a:off x="9919047" y="1251075"/>
              <a:ext cx="280755" cy="280755"/>
            </a:xfrm>
            <a:prstGeom prst="flowChartExtra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流程圖: 抽選 25">
              <a:extLst>
                <a:ext uri="{FF2B5EF4-FFF2-40B4-BE49-F238E27FC236}">
                  <a16:creationId xmlns:a16="http://schemas.microsoft.com/office/drawing/2014/main" id="{FD6A265C-8E3B-CD8E-6924-CB1800DC80F8}"/>
                </a:ext>
              </a:extLst>
            </p:cNvPr>
            <p:cNvSpPr/>
            <p:nvPr/>
          </p:nvSpPr>
          <p:spPr>
            <a:xfrm rot="5400000">
              <a:off x="9141672" y="1888417"/>
              <a:ext cx="284702" cy="284702"/>
            </a:xfrm>
            <a:prstGeom prst="flowChartExtra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流程圖: 抽選 26">
              <a:extLst>
                <a:ext uri="{FF2B5EF4-FFF2-40B4-BE49-F238E27FC236}">
                  <a16:creationId xmlns:a16="http://schemas.microsoft.com/office/drawing/2014/main" id="{DDB844E6-4232-107B-1DD7-F4FC37219FFE}"/>
                </a:ext>
              </a:extLst>
            </p:cNvPr>
            <p:cNvSpPr/>
            <p:nvPr/>
          </p:nvSpPr>
          <p:spPr>
            <a:xfrm rot="10800000">
              <a:off x="8678637" y="998264"/>
              <a:ext cx="395378" cy="395378"/>
            </a:xfrm>
            <a:prstGeom prst="flowChartExtra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流程圖: 抽選 29">
              <a:extLst>
                <a:ext uri="{FF2B5EF4-FFF2-40B4-BE49-F238E27FC236}">
                  <a16:creationId xmlns:a16="http://schemas.microsoft.com/office/drawing/2014/main" id="{B4D380D9-C132-1AC1-8EB3-745AC8B733C9}"/>
                </a:ext>
              </a:extLst>
            </p:cNvPr>
            <p:cNvSpPr/>
            <p:nvPr/>
          </p:nvSpPr>
          <p:spPr>
            <a:xfrm rot="16200000">
              <a:off x="9630906" y="1968316"/>
              <a:ext cx="227512" cy="227512"/>
            </a:xfrm>
            <a:prstGeom prst="flowChartExtra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流程圖: 抽選 33">
              <a:extLst>
                <a:ext uri="{FF2B5EF4-FFF2-40B4-BE49-F238E27FC236}">
                  <a16:creationId xmlns:a16="http://schemas.microsoft.com/office/drawing/2014/main" id="{39F41BCC-5154-6EE8-D5A3-5CF6B409EC34}"/>
                </a:ext>
              </a:extLst>
            </p:cNvPr>
            <p:cNvSpPr/>
            <p:nvPr/>
          </p:nvSpPr>
          <p:spPr>
            <a:xfrm rot="16200000">
              <a:off x="9392563" y="754602"/>
              <a:ext cx="378731" cy="378731"/>
            </a:xfrm>
            <a:prstGeom prst="flowChartExtra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8468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9</Words>
  <Application>Microsoft Office PowerPoint</Application>
  <PresentationFormat>寬螢幕</PresentationFormat>
  <Paragraphs>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Arial</vt:lpstr>
      <vt:lpstr>Bahnschrift Condensed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Rex Lin</dc:creator>
  <cp:lastModifiedBy>Rex Lin</cp:lastModifiedBy>
  <cp:revision>1</cp:revision>
  <dcterms:created xsi:type="dcterms:W3CDTF">2023-01-05T14:22:46Z</dcterms:created>
  <dcterms:modified xsi:type="dcterms:W3CDTF">2023-01-05T15:47:46Z</dcterms:modified>
</cp:coreProperties>
</file>