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2" r:id="rId2"/>
  </p:sldIdLst>
  <p:sldSz cx="9144000" cy="6858000" type="screen4x3"/>
  <p:notesSz cx="7315200" cy="9601200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FF0000"/>
    <a:srgbClr val="CC99FF"/>
    <a:srgbClr val="990000"/>
    <a:srgbClr val="6600FF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6" autoAdjust="0"/>
    <p:restoredTop sz="90929"/>
  </p:normalViewPr>
  <p:slideViewPr>
    <p:cSldViewPr>
      <p:cViewPr>
        <p:scale>
          <a:sx n="200" d="100"/>
          <a:sy n="200" d="100"/>
        </p:scale>
        <p:origin x="3786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45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F956D9-5A42-4C2A-8A9C-1D1D46F77B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CS2603 - Applied Logic,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CF3672-B523-4C19-BE44-065B19BFF1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136B5FE-B719-4CBA-945A-AFB17814FD73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B65BED1E-E547-4629-8479-53198C458A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Rex Page, University of Oklahoma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CC7C750-C8B9-41A8-90CF-31B549A18D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426137C-906C-491C-8666-E55E2961F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6DED58-FAB6-438D-815A-EEAFD1678D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CS2603 - Applied Logic, University of Oklahoma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B5B98BC-A952-44FF-B57E-BBDF983679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5D80F4F-B11A-4FB0-B565-6EA816EBC136}" type="datetime1">
              <a:rPr lang="en-US"/>
              <a:pPr>
                <a:defRPr/>
              </a:pPr>
              <a:t>2/2/2018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F178A3-97DF-4406-9B2E-E4F635C798E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8871B2C-DB79-4AC6-B949-78461CCBB5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F15E464-58DF-4972-A040-B10375824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r>
              <a:rPr lang="en-US"/>
              <a:t>Applied Logic, Rex Page, Univ of Oklahoma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E3C7678-864A-45E7-BE27-4852779F4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DCBB3E-A60C-4244-89A8-548DB6D42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5CAD6B9-A887-460E-96D1-728CC0265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CC817C04-9485-48B8-A710-1890B34B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Header Placeholder 3">
            <a:extLst>
              <a:ext uri="{FF2B5EF4-FFF2-40B4-BE49-F238E27FC236}">
                <a16:creationId xmlns:a16="http://schemas.microsoft.com/office/drawing/2014/main" id="{3092C72B-5F6D-446D-9188-08669F975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CS2603 - Applied Logic, University of Oklahoma</a:t>
            </a:r>
          </a:p>
        </p:txBody>
      </p:sp>
      <p:sp>
        <p:nvSpPr>
          <p:cNvPr id="5125" name="Date Placeholder 4">
            <a:extLst>
              <a:ext uri="{FF2B5EF4-FFF2-40B4-BE49-F238E27FC236}">
                <a16:creationId xmlns:a16="http://schemas.microsoft.com/office/drawing/2014/main" id="{7594E486-BF25-4315-A68E-C4F7CC8A25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3266DFC-BB54-4A0D-B38C-3BEF9AAD8EF0}" type="datetime1">
              <a:rPr lang="en-US" altLang="en-US" sz="1300" smtClean="0"/>
              <a:pPr>
                <a:spcBef>
                  <a:spcPct val="0"/>
                </a:spcBef>
              </a:pPr>
              <a:t>2/2/2018</a:t>
            </a:fld>
            <a:endParaRPr lang="en-US" altLang="en-US" sz="1300"/>
          </a:p>
        </p:txBody>
      </p:sp>
      <p:sp>
        <p:nvSpPr>
          <p:cNvPr id="5126" name="Footer Placeholder 5">
            <a:extLst>
              <a:ext uri="{FF2B5EF4-FFF2-40B4-BE49-F238E27FC236}">
                <a16:creationId xmlns:a16="http://schemas.microsoft.com/office/drawing/2014/main" id="{88403ACB-484D-477F-912D-700A0E8E9E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Applied Logic, Rex Page, Univ of Oklahoma</a:t>
            </a:r>
          </a:p>
        </p:txBody>
      </p:sp>
      <p:sp>
        <p:nvSpPr>
          <p:cNvPr id="5127" name="Slide Number Placeholder 6">
            <a:extLst>
              <a:ext uri="{FF2B5EF4-FFF2-40B4-BE49-F238E27FC236}">
                <a16:creationId xmlns:a16="http://schemas.microsoft.com/office/drawing/2014/main" id="{E81ED26E-7C83-41B4-BF5D-1122EF425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30BEA9-3820-4E7E-87C9-F3A7880EDD3D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82CECE-0432-4EED-80A8-02D57D0DA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911A9-5F75-44B2-915D-87E3AA2BB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AEB92A-0494-4289-96C2-738792FE7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9DA17-87F5-41AC-AC20-04B7A967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BFE0A4-D915-4597-8D3C-BA41623B2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FD4E4B-4DA1-4E13-8248-039B80567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EA15DD-D659-455F-88FB-FD81225647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6FA5C-E2E9-4BF7-BFA8-53542E43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48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7C4337-1A85-45A3-B255-277B18271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D8D73-9A20-4BAB-ADAA-C007D99A3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232385-8F00-49A9-959C-F499683BB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2BEB0-2388-4DED-B93B-989674753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7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A3F351-A0C6-414E-A008-2CB1110E59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BFAE02-E9E3-477A-B353-392B6A53A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0F9A0F-F267-4AFC-9381-8BCA90E04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EDCE-12A9-4CD2-89AA-5EE5B7563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3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3DFB24-7634-4734-884A-C39886E22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2560EA-59AE-45F6-9EE5-C3EB320A80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44A0C9-4C38-4C13-A41A-ED05F94849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7E812-4635-4386-BFDC-F9ABE189A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2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F6D27-82AC-4180-9B60-59C14B48A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F5A24-95F3-4AE0-AC54-779962FD3E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6E061-D8DC-4CDE-8581-574F2EF2C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5E06-BC97-4B3A-961A-8E43913E3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55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57475B-8707-4F60-BACC-586F95AA73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E2866B-99A5-4B28-858C-AF76FC544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041EF3-2570-45C4-A1A7-DE08F7509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4CCFB-97EB-4C0D-B389-40D091233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E68484-4468-4637-AC39-B82E87AA8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F0D514-2C3C-41EB-8F0F-FE3CE67C1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5111E-44C9-48AC-AFCA-509B458F4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B837-0F5C-4C73-A4E6-01CE3F9224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41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B8B3DB-0024-48C8-ACEB-2433665F6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7D502F-5ABA-4810-856B-E5FBEE958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C495D71-FD4E-4C33-895A-4D9487EE9E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00EFC-F8D8-4052-8A97-3AD1E20A3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3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43252-4703-455C-BC91-1FB83FB3F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15172-7F2C-4D80-B201-C7AEE4E03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E9853-2545-420B-AC40-DA6191357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115A3-7269-49DE-B2B2-50B287382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118CF-1095-4E3A-9322-D02ECE67F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01218-59E9-4B2A-9BA8-57C078B1A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118B8-1533-4C0B-BC54-85CE4E5A1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381A5-F06C-40E8-9E3A-88D578351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2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65237-23D5-47D6-81DB-8543D4C03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0F9C60-4BD2-4C0F-9AD6-C7A022ED7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E0DC2C9-76B0-41D1-B40E-1A09A3D660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8B420B-5A5D-4A52-BCF8-5DBE92B382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1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CS2603 Applied Logic for Hardware and Software</a:t>
            </a:r>
          </a:p>
          <a:p>
            <a:pPr>
              <a:defRPr/>
            </a:pPr>
            <a:r>
              <a:rPr lang="en-US"/>
              <a:t>Rex Page – University of Oklahoma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61F0F80-4DEC-4599-935D-21851061CB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7CAC726-56DD-45F1-AA8D-7B137FBFD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i="1">
          <a:solidFill>
            <a:srgbClr val="99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21">
            <a:extLst>
              <a:ext uri="{FF2B5EF4-FFF2-40B4-BE49-F238E27FC236}">
                <a16:creationId xmlns:a16="http://schemas.microsoft.com/office/drawing/2014/main" id="{6553CD3B-D613-47D1-AF43-B22A8581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0147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32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4106" name="Text Box 21">
            <a:extLst>
              <a:ext uri="{FF2B5EF4-FFF2-40B4-BE49-F238E27FC236}">
                <a16:creationId xmlns:a16="http://schemas.microsoft.com/office/drawing/2014/main" id="{7E07F5E3-3A03-4EA7-8455-641454BF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3878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32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</a:rPr>
              <a:t>b</a:t>
            </a:r>
          </a:p>
        </p:txBody>
      </p:sp>
      <p:sp>
        <p:nvSpPr>
          <p:cNvPr id="4117" name="Text Box 75">
            <a:extLst>
              <a:ext uri="{FF2B5EF4-FFF2-40B4-BE49-F238E27FC236}">
                <a16:creationId xmlns:a16="http://schemas.microsoft.com/office/drawing/2014/main" id="{1C22B7F4-B441-4871-A38D-249D3558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256" y="4706144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32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100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 + b)(</a:t>
            </a:r>
            <a:r>
              <a:rPr lang="en-US" altLang="en-US" sz="100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b + a)</a:t>
            </a:r>
          </a:p>
        </p:txBody>
      </p:sp>
      <p:sp>
        <p:nvSpPr>
          <p:cNvPr id="4118" name="Text Box 76">
            <a:extLst>
              <a:ext uri="{FF2B5EF4-FFF2-40B4-BE49-F238E27FC236}">
                <a16:creationId xmlns:a16="http://schemas.microsoft.com/office/drawing/2014/main" id="{BEF0D07D-ED60-4DF1-86B5-F1A3B74B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5808663"/>
            <a:ext cx="255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32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((a)  b)  ((b)  a) </a:t>
            </a:r>
          </a:p>
        </p:txBody>
      </p:sp>
      <p:sp>
        <p:nvSpPr>
          <p:cNvPr id="4120" name="TextBox 104">
            <a:extLst>
              <a:ext uri="{FF2B5EF4-FFF2-40B4-BE49-F238E27FC236}">
                <a16:creationId xmlns:a16="http://schemas.microsoft.com/office/drawing/2014/main" id="{917715B6-3B32-4B18-8B41-D422BA45A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32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diagram</a:t>
            </a:r>
          </a:p>
        </p:txBody>
      </p:sp>
      <p:sp>
        <p:nvSpPr>
          <p:cNvPr id="4121" name="TextBox 105">
            <a:extLst>
              <a:ext uri="{FF2B5EF4-FFF2-40B4-BE49-F238E27FC236}">
                <a16:creationId xmlns:a16="http://schemas.microsoft.com/office/drawing/2014/main" id="{2353CBE7-8CC3-49C6-B8AD-6E7D56EB9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67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q"/>
              <a:defRPr sz="3200">
                <a:solidFill>
                  <a:srgbClr val="000099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logic formulas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3402F9-336C-4E4C-BDE9-5D7FFC3F3AAA}"/>
              </a:ext>
            </a:extLst>
          </p:cNvPr>
          <p:cNvCxnSpPr>
            <a:endCxn id="4118" idx="3"/>
          </p:cNvCxnSpPr>
          <p:nvPr/>
        </p:nvCxnSpPr>
        <p:spPr bwMode="auto">
          <a:xfrm flipH="1">
            <a:off x="5670550" y="5867400"/>
            <a:ext cx="806450" cy="1412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5BE1342-9BA7-4102-9F7D-239A3A7A291E}"/>
              </a:ext>
            </a:extLst>
          </p:cNvPr>
          <p:cNvCxnSpPr/>
          <p:nvPr/>
        </p:nvCxnSpPr>
        <p:spPr bwMode="auto">
          <a:xfrm rot="16200000" flipV="1">
            <a:off x="6357144" y="5214144"/>
            <a:ext cx="315912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A4F19F8-5689-4B27-A552-8E532C25E7D0}"/>
              </a:ext>
            </a:extLst>
          </p:cNvPr>
          <p:cNvCxnSpPr/>
          <p:nvPr/>
        </p:nvCxnSpPr>
        <p:spPr bwMode="auto">
          <a:xfrm rot="10800000" flipV="1">
            <a:off x="4765675" y="4125913"/>
            <a:ext cx="492125" cy="1412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26" name="Group 8">
            <a:extLst>
              <a:ext uri="{FF2B5EF4-FFF2-40B4-BE49-F238E27FC236}">
                <a16:creationId xmlns:a16="http://schemas.microsoft.com/office/drawing/2014/main" id="{4D724747-9618-4FDA-89F0-734F2E902025}"/>
              </a:ext>
            </a:extLst>
          </p:cNvPr>
          <p:cNvGrpSpPr>
            <a:grpSpLocks/>
          </p:cNvGrpSpPr>
          <p:nvPr/>
        </p:nvGrpSpPr>
        <p:grpSpPr bwMode="auto">
          <a:xfrm>
            <a:off x="6102349" y="4635493"/>
            <a:ext cx="904875" cy="165101"/>
            <a:chOff x="6111283" y="4673420"/>
            <a:chExt cx="905382" cy="1651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5D71E3-BEEE-47DC-9736-29F8CDBB9216}"/>
                </a:ext>
              </a:extLst>
            </p:cNvPr>
            <p:cNvSpPr/>
            <p:nvPr/>
          </p:nvSpPr>
          <p:spPr bwMode="auto">
            <a:xfrm>
              <a:off x="6111283" y="4673421"/>
              <a:ext cx="228728" cy="1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9E04C1-317B-443B-938B-91EE1B1BC2E5}"/>
                </a:ext>
              </a:extLst>
            </p:cNvPr>
            <p:cNvSpPr/>
            <p:nvPr/>
          </p:nvSpPr>
          <p:spPr bwMode="auto">
            <a:xfrm>
              <a:off x="6787937" y="4673420"/>
              <a:ext cx="228728" cy="1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78C4C2-8BFD-4661-985C-1C64110AF714}"/>
              </a:ext>
            </a:extLst>
          </p:cNvPr>
          <p:cNvGrpSpPr/>
          <p:nvPr/>
        </p:nvGrpSpPr>
        <p:grpSpPr>
          <a:xfrm>
            <a:off x="968066" y="365083"/>
            <a:ext cx="1996591" cy="1463717"/>
            <a:chOff x="968066" y="365083"/>
            <a:chExt cx="1996591" cy="146371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2583F37-0C01-4352-A6DA-80BCFAF9F221}"/>
                </a:ext>
              </a:extLst>
            </p:cNvPr>
            <p:cNvGrpSpPr/>
            <p:nvPr/>
          </p:nvGrpSpPr>
          <p:grpSpPr>
            <a:xfrm>
              <a:off x="1549932" y="365083"/>
              <a:ext cx="655949" cy="1463717"/>
              <a:chOff x="1549932" y="365083"/>
              <a:chExt cx="655949" cy="1463717"/>
            </a:xfrm>
          </p:grpSpPr>
          <p:sp>
            <p:nvSpPr>
              <p:cNvPr id="4183" name="Text Box 76">
                <a:extLst>
                  <a:ext uri="{FF2B5EF4-FFF2-40B4-BE49-F238E27FC236}">
                    <a16:creationId xmlns:a16="http://schemas.microsoft.com/office/drawing/2014/main" id="{99A6E49C-0EB1-4289-95A5-69454B326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9456" y="1428750"/>
                <a:ext cx="5969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ab</a:t>
                </a:r>
              </a:p>
            </p:txBody>
          </p:sp>
          <p:sp>
            <p:nvSpPr>
              <p:cNvPr id="4181" name="Text Box 76">
                <a:extLst>
                  <a:ext uri="{FF2B5EF4-FFF2-40B4-BE49-F238E27FC236}">
                    <a16:creationId xmlns:a16="http://schemas.microsoft.com/office/drawing/2014/main" id="{80F79FD0-A296-4DA5-B01D-99D9428A36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932" y="365083"/>
                <a:ext cx="6559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AND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86F3036-0B61-4A7C-9748-3F9018BCFB84}"/>
                </a:ext>
              </a:extLst>
            </p:cNvPr>
            <p:cNvGrpSpPr/>
            <p:nvPr/>
          </p:nvGrpSpPr>
          <p:grpSpPr>
            <a:xfrm>
              <a:off x="968066" y="685800"/>
              <a:ext cx="1996591" cy="762000"/>
              <a:chOff x="968066" y="685800"/>
              <a:chExt cx="1996591" cy="762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82F20A3-1C1A-463B-B12C-ADB5556AE63C}"/>
                  </a:ext>
                </a:extLst>
              </p:cNvPr>
              <p:cNvGrpSpPr/>
              <p:nvPr/>
            </p:nvGrpSpPr>
            <p:grpSpPr>
              <a:xfrm>
                <a:off x="1471704" y="786342"/>
                <a:ext cx="883840" cy="634354"/>
                <a:chOff x="1495426" y="764382"/>
                <a:chExt cx="883840" cy="63435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A349992-5A4D-4910-A79A-58B81E45B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9852" y="775683"/>
                  <a:ext cx="5019" cy="62305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A7E9129-4A2D-41F5-8F2B-EF1DCDA38D71}"/>
                    </a:ext>
                  </a:extLst>
                </p:cNvPr>
                <p:cNvGrpSpPr/>
                <p:nvPr/>
              </p:nvGrpSpPr>
              <p:grpSpPr>
                <a:xfrm>
                  <a:off x="1495426" y="764382"/>
                  <a:ext cx="883840" cy="623984"/>
                  <a:chOff x="1495426" y="754590"/>
                  <a:chExt cx="883840" cy="623984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CF2BD9F-7B94-436D-B48C-8C84B9484945}"/>
                      </a:ext>
                    </a:extLst>
                  </p:cNvPr>
                  <p:cNvGrpSpPr/>
                  <p:nvPr/>
                </p:nvGrpSpPr>
                <p:grpSpPr>
                  <a:xfrm>
                    <a:off x="1495426" y="755264"/>
                    <a:ext cx="883839" cy="623310"/>
                    <a:chOff x="1495426" y="755264"/>
                    <a:chExt cx="883839" cy="623310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0BD6EB72-1561-4607-BD89-2645DE3368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95426" y="755264"/>
                      <a:ext cx="575864" cy="348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1" name="Arc 120">
                      <a:extLst>
                        <a:ext uri="{FF2B5EF4-FFF2-40B4-BE49-F238E27FC236}">
                          <a16:creationId xmlns:a16="http://schemas.microsoft.com/office/drawing/2014/main" id="{563E320B-1018-41DB-9C60-AF6FEB0E0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0140" y="755800"/>
                      <a:ext cx="619125" cy="622774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                         </a:t>
                      </a: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A9156D59-4AFE-4F09-88B8-E579A7F8DA66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514475" y="754590"/>
                    <a:ext cx="864791" cy="622774"/>
                    <a:chOff x="1514475" y="753418"/>
                    <a:chExt cx="864791" cy="622774"/>
                  </a:xfrm>
                </p:grpSpPr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DECE629B-C7BB-40A1-872C-B00B91C2CF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14475" y="754588"/>
                      <a:ext cx="558424" cy="177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Arc 124">
                      <a:extLst>
                        <a:ext uri="{FF2B5EF4-FFF2-40B4-BE49-F238E27FC236}">
                          <a16:creationId xmlns:a16="http://schemas.microsoft.com/office/drawing/2014/main" id="{F29EEDA0-1872-43C1-8699-E1070C802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60141" y="753418"/>
                      <a:ext cx="619125" cy="622774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                         </a:t>
                      </a:r>
                    </a:p>
                  </p:txBody>
                </p:sp>
              </p:grpSp>
            </p:grpSp>
          </p:grpSp>
          <p:grpSp>
            <p:nvGrpSpPr>
              <p:cNvPr id="4110" name="Group 4109">
                <a:extLst>
                  <a:ext uri="{FF2B5EF4-FFF2-40B4-BE49-F238E27FC236}">
                    <a16:creationId xmlns:a16="http://schemas.microsoft.com/office/drawing/2014/main" id="{35113A24-487F-4BD7-9905-F3D111DBBDC8}"/>
                  </a:ext>
                </a:extLst>
              </p:cNvPr>
              <p:cNvGrpSpPr/>
              <p:nvPr/>
            </p:nvGrpSpPr>
            <p:grpSpPr>
              <a:xfrm>
                <a:off x="968066" y="685800"/>
                <a:ext cx="508399" cy="762000"/>
                <a:chOff x="960922" y="685800"/>
                <a:chExt cx="508399" cy="762000"/>
              </a:xfrm>
            </p:grpSpPr>
            <p:grpSp>
              <p:nvGrpSpPr>
                <p:cNvPr id="4097" name="Group 4096">
                  <a:extLst>
                    <a:ext uri="{FF2B5EF4-FFF2-40B4-BE49-F238E27FC236}">
                      <a16:creationId xmlns:a16="http://schemas.microsoft.com/office/drawing/2014/main" id="{E340A1F0-1336-4283-B05B-364070B0CF9D}"/>
                    </a:ext>
                  </a:extLst>
                </p:cNvPr>
                <p:cNvGrpSpPr/>
                <p:nvPr/>
              </p:nvGrpSpPr>
              <p:grpSpPr>
                <a:xfrm>
                  <a:off x="960922" y="685800"/>
                  <a:ext cx="381000" cy="762000"/>
                  <a:chOff x="995362" y="666750"/>
                  <a:chExt cx="381000" cy="762000"/>
                </a:xfrm>
              </p:grpSpPr>
              <p:sp>
                <p:nvSpPr>
                  <p:cNvPr id="4185" name="Text Box 73">
                    <a:extLst>
                      <a:ext uri="{FF2B5EF4-FFF2-40B4-BE49-F238E27FC236}">
                        <a16:creationId xmlns:a16="http://schemas.microsoft.com/office/drawing/2014/main" id="{3AD82EFD-58FE-4348-B7BE-7F20D87A7B3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5362" y="666750"/>
                    <a:ext cx="3810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4186" name="Text Box 74">
                    <a:extLst>
                      <a:ext uri="{FF2B5EF4-FFF2-40B4-BE49-F238E27FC236}">
                        <a16:creationId xmlns:a16="http://schemas.microsoft.com/office/drawing/2014/main" id="{67A7283C-D045-44A8-894E-0FB8CC7CD2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5362" y="1031875"/>
                    <a:ext cx="3810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</a:rPr>
                      <a:t>b</a:t>
                    </a:r>
                  </a:p>
                </p:txBody>
              </p:sp>
            </p:grpSp>
            <p:cxnSp>
              <p:nvCxnSpPr>
                <p:cNvPr id="4096" name="Straight Connector 4095">
                  <a:extLst>
                    <a:ext uri="{FF2B5EF4-FFF2-40B4-BE49-F238E27FC236}">
                      <a16:creationId xmlns:a16="http://schemas.microsoft.com/office/drawing/2014/main" id="{991FCBDF-64FC-4B48-AD14-751388BF0618}"/>
                    </a:ext>
                  </a:extLst>
                </p:cNvPr>
                <p:cNvCxnSpPr/>
                <p:nvPr/>
              </p:nvCxnSpPr>
              <p:spPr>
                <a:xfrm>
                  <a:off x="1223961" y="914400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F648178-F173-41BA-8C76-AF1EBF981940}"/>
                    </a:ext>
                  </a:extLst>
                </p:cNvPr>
                <p:cNvCxnSpPr/>
                <p:nvPr/>
              </p:nvCxnSpPr>
              <p:spPr>
                <a:xfrm>
                  <a:off x="1223961" y="1266825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11" name="Group 4110">
                <a:extLst>
                  <a:ext uri="{FF2B5EF4-FFF2-40B4-BE49-F238E27FC236}">
                    <a16:creationId xmlns:a16="http://schemas.microsoft.com/office/drawing/2014/main" id="{BEFD7CBC-CE1D-40EB-AA61-E2F149B598B8}"/>
                  </a:ext>
                </a:extLst>
              </p:cNvPr>
              <p:cNvGrpSpPr/>
              <p:nvPr/>
            </p:nvGrpSpPr>
            <p:grpSpPr>
              <a:xfrm>
                <a:off x="2352569" y="866775"/>
                <a:ext cx="612088" cy="400050"/>
                <a:chOff x="2345425" y="866775"/>
                <a:chExt cx="612088" cy="400050"/>
              </a:xfrm>
            </p:grpSpPr>
            <p:sp>
              <p:nvSpPr>
                <p:cNvPr id="4187" name="Text Box 75">
                  <a:extLst>
                    <a:ext uri="{FF2B5EF4-FFF2-40B4-BE49-F238E27FC236}">
                      <a16:creationId xmlns:a16="http://schemas.microsoft.com/office/drawing/2014/main" id="{A900D304-E865-497B-B9B3-B1F3673DC8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4600" y="866775"/>
                  <a:ext cx="4429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ab</a:t>
                  </a:r>
                  <a:endParaRPr lang="en-US" altLang="en-US" sz="2000" baseline="30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584C6F0-9B9D-4979-A290-FA7FEDA729F1}"/>
                    </a:ext>
                  </a:extLst>
                </p:cNvPr>
                <p:cNvCxnSpPr/>
                <p:nvPr/>
              </p:nvCxnSpPr>
              <p:spPr>
                <a:xfrm>
                  <a:off x="2345425" y="1097263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C09DBE-85E8-4517-A07A-77166C1E8074}"/>
              </a:ext>
            </a:extLst>
          </p:cNvPr>
          <p:cNvGrpSpPr/>
          <p:nvPr/>
        </p:nvGrpSpPr>
        <p:grpSpPr>
          <a:xfrm>
            <a:off x="3052651" y="418241"/>
            <a:ext cx="2685764" cy="1436741"/>
            <a:chOff x="3052651" y="418241"/>
            <a:chExt cx="2685764" cy="1436741"/>
          </a:xfrm>
        </p:grpSpPr>
        <p:sp>
          <p:nvSpPr>
            <p:cNvPr id="4175" name="Text Box 100">
              <a:extLst>
                <a:ext uri="{FF2B5EF4-FFF2-40B4-BE49-F238E27FC236}">
                  <a16:creationId xmlns:a16="http://schemas.microsoft.com/office/drawing/2014/main" id="{E4F1D2AE-38D6-488B-B996-ED95814E7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619" y="1454932"/>
              <a:ext cx="5969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ab</a:t>
              </a:r>
            </a:p>
          </p:txBody>
        </p:sp>
        <p:sp>
          <p:nvSpPr>
            <p:cNvPr id="4173" name="Text Box 76">
              <a:extLst>
                <a:ext uri="{FF2B5EF4-FFF2-40B4-BE49-F238E27FC236}">
                  <a16:creationId xmlns:a16="http://schemas.microsoft.com/office/drawing/2014/main" id="{F0F8B00A-A59B-414E-A6CD-10F044A6F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046" y="418241"/>
              <a:ext cx="4940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OR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E7D930D-0469-4BDC-9F9E-EC7D9C4BEE33}"/>
                </a:ext>
              </a:extLst>
            </p:cNvPr>
            <p:cNvGrpSpPr/>
            <p:nvPr/>
          </p:nvGrpSpPr>
          <p:grpSpPr>
            <a:xfrm>
              <a:off x="3052651" y="688315"/>
              <a:ext cx="1580864" cy="879774"/>
              <a:chOff x="3064558" y="695459"/>
              <a:chExt cx="1580864" cy="879774"/>
            </a:xfrm>
          </p:grpSpPr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9FAC4E1A-6A79-4A2F-BD26-F1EE0771917E}"/>
                  </a:ext>
                </a:extLst>
              </p:cNvPr>
              <p:cNvSpPr/>
              <p:nvPr/>
            </p:nvSpPr>
            <p:spPr>
              <a:xfrm rot="2700000">
                <a:off x="3057632" y="702385"/>
                <a:ext cx="879774" cy="865921"/>
              </a:xfrm>
              <a:prstGeom prst="arc">
                <a:avLst>
                  <a:gd name="adj1" fmla="val 16287124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782871-FDB6-4367-AAF8-9FAC1D952348}"/>
                  </a:ext>
                </a:extLst>
              </p:cNvPr>
              <p:cNvGrpSpPr/>
              <p:nvPr/>
            </p:nvGrpSpPr>
            <p:grpSpPr>
              <a:xfrm>
                <a:off x="3797697" y="831056"/>
                <a:ext cx="847725" cy="619126"/>
                <a:chOff x="3797697" y="831056"/>
                <a:chExt cx="847725" cy="619126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B1006A5-06CA-4348-B7A8-CC0002FF2E0E}"/>
                    </a:ext>
                  </a:extLst>
                </p:cNvPr>
                <p:cNvGrpSpPr/>
                <p:nvPr/>
              </p:nvGrpSpPr>
              <p:grpSpPr>
                <a:xfrm>
                  <a:off x="4048125" y="833438"/>
                  <a:ext cx="597297" cy="615965"/>
                  <a:chOff x="4048125" y="833438"/>
                  <a:chExt cx="597297" cy="615965"/>
                </a:xfrm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3AC9C9A6-4AB6-49A9-8395-AD41ACC1682B}"/>
                      </a:ext>
                    </a:extLst>
                  </p:cNvPr>
                  <p:cNvSpPr/>
                  <p:nvPr/>
                </p:nvSpPr>
                <p:spPr>
                  <a:xfrm>
                    <a:off x="4048125" y="833438"/>
                    <a:ext cx="592931" cy="316706"/>
                  </a:xfrm>
                  <a:custGeom>
                    <a:avLst/>
                    <a:gdLst>
                      <a:gd name="connsiteX0" fmla="*/ 0 w 592931"/>
                      <a:gd name="connsiteY0" fmla="*/ 0 h 316706"/>
                      <a:gd name="connsiteX1" fmla="*/ 340519 w 592931"/>
                      <a:gd name="connsiteY1" fmla="*/ 97631 h 316706"/>
                      <a:gd name="connsiteX2" fmla="*/ 592931 w 592931"/>
                      <a:gd name="connsiteY2" fmla="*/ 316706 h 31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92931" h="316706">
                        <a:moveTo>
                          <a:pt x="0" y="0"/>
                        </a:moveTo>
                        <a:cubicBezTo>
                          <a:pt x="120848" y="22423"/>
                          <a:pt x="241697" y="44847"/>
                          <a:pt x="340519" y="97631"/>
                        </a:cubicBezTo>
                        <a:cubicBezTo>
                          <a:pt x="439341" y="150415"/>
                          <a:pt x="516136" y="233560"/>
                          <a:pt x="592931" y="31670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9B354BB2-51D4-4E6B-B14E-22E25D66FE08}"/>
                      </a:ext>
                    </a:extLst>
                  </p:cNvPr>
                  <p:cNvSpPr/>
                  <p:nvPr/>
                </p:nvSpPr>
                <p:spPr>
                  <a:xfrm flipV="1">
                    <a:off x="4052491" y="1132697"/>
                    <a:ext cx="592931" cy="316706"/>
                  </a:xfrm>
                  <a:custGeom>
                    <a:avLst/>
                    <a:gdLst>
                      <a:gd name="connsiteX0" fmla="*/ 0 w 592931"/>
                      <a:gd name="connsiteY0" fmla="*/ 0 h 316706"/>
                      <a:gd name="connsiteX1" fmla="*/ 340519 w 592931"/>
                      <a:gd name="connsiteY1" fmla="*/ 97631 h 316706"/>
                      <a:gd name="connsiteX2" fmla="*/ 592931 w 592931"/>
                      <a:gd name="connsiteY2" fmla="*/ 316706 h 316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92931" h="316706">
                        <a:moveTo>
                          <a:pt x="0" y="0"/>
                        </a:moveTo>
                        <a:cubicBezTo>
                          <a:pt x="120848" y="22423"/>
                          <a:pt x="241697" y="44847"/>
                          <a:pt x="340519" y="97631"/>
                        </a:cubicBezTo>
                        <a:cubicBezTo>
                          <a:pt x="439341" y="150415"/>
                          <a:pt x="516136" y="233560"/>
                          <a:pt x="592931" y="316706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5E8F59B-4023-4BFF-A7CA-7FA2D4819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7697" y="831056"/>
                  <a:ext cx="259556" cy="23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3042D829-A5AF-49BC-8818-CEDA24613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7697" y="1447800"/>
                  <a:ext cx="259556" cy="238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552CC68-FF79-4A53-9E6E-F4127BF64A21}"/>
                </a:ext>
              </a:extLst>
            </p:cNvPr>
            <p:cNvGrpSpPr/>
            <p:nvPr/>
          </p:nvGrpSpPr>
          <p:grpSpPr>
            <a:xfrm>
              <a:off x="3373435" y="749583"/>
              <a:ext cx="508399" cy="762000"/>
              <a:chOff x="960922" y="685800"/>
              <a:chExt cx="508399" cy="762000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2A4AE125-422E-4362-9512-54CC53D559C7}"/>
                  </a:ext>
                </a:extLst>
              </p:cNvPr>
              <p:cNvGrpSpPr/>
              <p:nvPr/>
            </p:nvGrpSpPr>
            <p:grpSpPr>
              <a:xfrm>
                <a:off x="960922" y="685800"/>
                <a:ext cx="381000" cy="762000"/>
                <a:chOff x="995362" y="666750"/>
                <a:chExt cx="381000" cy="762000"/>
              </a:xfrm>
            </p:grpSpPr>
            <p:sp>
              <p:nvSpPr>
                <p:cNvPr id="202" name="Text Box 73">
                  <a:extLst>
                    <a:ext uri="{FF2B5EF4-FFF2-40B4-BE49-F238E27FC236}">
                      <a16:creationId xmlns:a16="http://schemas.microsoft.com/office/drawing/2014/main" id="{5E35BACC-2B56-48DE-B6F4-061BB095C8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5362" y="666750"/>
                  <a:ext cx="3810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03" name="Text Box 74">
                  <a:extLst>
                    <a:ext uri="{FF2B5EF4-FFF2-40B4-BE49-F238E27FC236}">
                      <a16:creationId xmlns:a16="http://schemas.microsoft.com/office/drawing/2014/main" id="{DBEE1B33-190B-4FDA-BEE4-A353478C1F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5362" y="1031875"/>
                  <a:ext cx="38100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b</a:t>
                  </a:r>
                </a:p>
              </p:txBody>
            </p:sp>
          </p:grp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F112396-B4A2-4CFC-B3D3-A1FDF783C83B}"/>
                  </a:ext>
                </a:extLst>
              </p:cNvPr>
              <p:cNvCxnSpPr/>
              <p:nvPr/>
            </p:nvCxnSpPr>
            <p:spPr>
              <a:xfrm>
                <a:off x="1223961" y="914400"/>
                <a:ext cx="245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AAC9084-D631-4045-A119-A64A1AE218E1}"/>
                  </a:ext>
                </a:extLst>
              </p:cNvPr>
              <p:cNvCxnSpPr/>
              <p:nvPr/>
            </p:nvCxnSpPr>
            <p:spPr>
              <a:xfrm>
                <a:off x="1223961" y="1266825"/>
                <a:ext cx="245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A199D3-2BDA-41AB-ABEB-4A196B934DE7}"/>
                </a:ext>
              </a:extLst>
            </p:cNvPr>
            <p:cNvGrpSpPr/>
            <p:nvPr/>
          </p:nvGrpSpPr>
          <p:grpSpPr>
            <a:xfrm>
              <a:off x="4631440" y="914832"/>
              <a:ext cx="1106975" cy="396875"/>
              <a:chOff x="4631440" y="914832"/>
              <a:chExt cx="1106975" cy="396875"/>
            </a:xfrm>
          </p:grpSpPr>
          <p:sp>
            <p:nvSpPr>
              <p:cNvPr id="4179" name="Text Box 15">
                <a:extLst>
                  <a:ext uri="{FF2B5EF4-FFF2-40B4-BE49-F238E27FC236}">
                    <a16:creationId xmlns:a16="http://schemas.microsoft.com/office/drawing/2014/main" id="{3192C094-8698-426C-8392-BF57C38BD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4015" y="914832"/>
                <a:ext cx="914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a+b</a:t>
                </a:r>
                <a:endPara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F507DB2-B8AE-4C21-A935-206C149AB228}"/>
                  </a:ext>
                </a:extLst>
              </p:cNvPr>
              <p:cNvCxnSpPr/>
              <p:nvPr/>
            </p:nvCxnSpPr>
            <p:spPr>
              <a:xfrm>
                <a:off x="4631440" y="1132964"/>
                <a:ext cx="2453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2BDA78-E670-4268-A09D-A442BEAD0FD7}"/>
              </a:ext>
            </a:extLst>
          </p:cNvPr>
          <p:cNvGrpSpPr/>
          <p:nvPr/>
        </p:nvGrpSpPr>
        <p:grpSpPr>
          <a:xfrm>
            <a:off x="968066" y="1954519"/>
            <a:ext cx="2156134" cy="1463777"/>
            <a:chOff x="968066" y="1954519"/>
            <a:chExt cx="2156134" cy="1463777"/>
          </a:xfrm>
        </p:grpSpPr>
        <p:grpSp>
          <p:nvGrpSpPr>
            <p:cNvPr id="4124" name="Group 4123">
              <a:extLst>
                <a:ext uri="{FF2B5EF4-FFF2-40B4-BE49-F238E27FC236}">
                  <a16:creationId xmlns:a16="http://schemas.microsoft.com/office/drawing/2014/main" id="{5767ABAC-23C4-470B-A93E-09B77C37FB25}"/>
                </a:ext>
              </a:extLst>
            </p:cNvPr>
            <p:cNvGrpSpPr/>
            <p:nvPr/>
          </p:nvGrpSpPr>
          <p:grpSpPr>
            <a:xfrm>
              <a:off x="968066" y="1954519"/>
              <a:ext cx="2156134" cy="1463777"/>
              <a:chOff x="968066" y="1981200"/>
              <a:chExt cx="2156134" cy="1463777"/>
            </a:xfrm>
          </p:grpSpPr>
          <p:sp>
            <p:nvSpPr>
              <p:cNvPr id="153" name="Text Box 76">
                <a:extLst>
                  <a:ext uri="{FF2B5EF4-FFF2-40B4-BE49-F238E27FC236}">
                    <a16:creationId xmlns:a16="http://schemas.microsoft.com/office/drawing/2014/main" id="{FE8EDE64-9492-4D02-9D70-D36EF8110A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3044867"/>
                <a:ext cx="9364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(ab)</a:t>
                </a:r>
              </a:p>
            </p:txBody>
          </p:sp>
          <p:sp>
            <p:nvSpPr>
              <p:cNvPr id="154" name="Text Box 76">
                <a:extLst>
                  <a:ext uri="{FF2B5EF4-FFF2-40B4-BE49-F238E27FC236}">
                    <a16:creationId xmlns:a16="http://schemas.microsoft.com/office/drawing/2014/main" id="{FDB9B6A9-43A1-43F7-9651-2B7342100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4941" y="1981200"/>
                <a:ext cx="82105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NAND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51EFF7D-666A-4F3B-AE2F-3C0C7005139C}"/>
                  </a:ext>
                </a:extLst>
              </p:cNvPr>
              <p:cNvGrpSpPr/>
              <p:nvPr/>
            </p:nvGrpSpPr>
            <p:grpSpPr>
              <a:xfrm>
                <a:off x="968066" y="2301917"/>
                <a:ext cx="508399" cy="760389"/>
                <a:chOff x="960922" y="685800"/>
                <a:chExt cx="508399" cy="760389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628D23DB-8748-440C-BAF4-319FF083C4BC}"/>
                    </a:ext>
                  </a:extLst>
                </p:cNvPr>
                <p:cNvGrpSpPr/>
                <p:nvPr/>
              </p:nvGrpSpPr>
              <p:grpSpPr>
                <a:xfrm>
                  <a:off x="960922" y="685800"/>
                  <a:ext cx="390189" cy="760389"/>
                  <a:chOff x="995362" y="666750"/>
                  <a:chExt cx="390189" cy="760389"/>
                </a:xfrm>
              </p:grpSpPr>
              <p:sp>
                <p:nvSpPr>
                  <p:cNvPr id="164" name="Text Box 73">
                    <a:extLst>
                      <a:ext uri="{FF2B5EF4-FFF2-40B4-BE49-F238E27FC236}">
                        <a16:creationId xmlns:a16="http://schemas.microsoft.com/office/drawing/2014/main" id="{DA8F6631-1122-4520-990A-143DD68F29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5362" y="666750"/>
                    <a:ext cx="3810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65" name="Text Box 74">
                    <a:extLst>
                      <a:ext uri="{FF2B5EF4-FFF2-40B4-BE49-F238E27FC236}">
                        <a16:creationId xmlns:a16="http://schemas.microsoft.com/office/drawing/2014/main" id="{68E8E59C-B73F-4B91-BF6D-A84BBA22724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04551" y="1030264"/>
                    <a:ext cx="3810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</a:rPr>
                      <a:t>b</a:t>
                    </a:r>
                  </a:p>
                </p:txBody>
              </p:sp>
            </p:grp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01D34473-6DB5-4CB0-A999-193FA7FA44EB}"/>
                    </a:ext>
                  </a:extLst>
                </p:cNvPr>
                <p:cNvCxnSpPr/>
                <p:nvPr/>
              </p:nvCxnSpPr>
              <p:spPr>
                <a:xfrm>
                  <a:off x="1223961" y="914400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9F134D89-FFBC-4EEA-9FA2-C381DCF3A194}"/>
                    </a:ext>
                  </a:extLst>
                </p:cNvPr>
                <p:cNvCxnSpPr/>
                <p:nvPr/>
              </p:nvCxnSpPr>
              <p:spPr>
                <a:xfrm>
                  <a:off x="1223961" y="1266825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7BBE5143-BB3B-47E7-88A2-7241B1B65FCC}"/>
                  </a:ext>
                </a:extLst>
              </p:cNvPr>
              <p:cNvGrpSpPr/>
              <p:nvPr/>
            </p:nvGrpSpPr>
            <p:grpSpPr>
              <a:xfrm>
                <a:off x="2512112" y="2482892"/>
                <a:ext cx="612088" cy="400050"/>
                <a:chOff x="2345425" y="866775"/>
                <a:chExt cx="612088" cy="400050"/>
              </a:xfrm>
            </p:grpSpPr>
            <p:sp>
              <p:nvSpPr>
                <p:cNvPr id="159" name="Text Box 75">
                  <a:extLst>
                    <a:ext uri="{FF2B5EF4-FFF2-40B4-BE49-F238E27FC236}">
                      <a16:creationId xmlns:a16="http://schemas.microsoft.com/office/drawing/2014/main" id="{3734AD92-7214-49EB-B466-3699073E89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4600" y="866775"/>
                  <a:ext cx="44291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ab</a:t>
                  </a:r>
                  <a:endParaRPr lang="en-US" altLang="en-US" sz="2000" baseline="30000">
                    <a:solidFill>
                      <a:schemeClr val="tx1"/>
                    </a:solidFill>
                    <a:latin typeface="Calibri" panose="020F0502020204030204" pitchFamily="34" charset="0"/>
                    <a:sym typeface="Symbol" panose="05050102010706020507" pitchFamily="18" charset="2"/>
                  </a:endParaRPr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BC8D7C2-4A1C-4138-BF4D-260548C333A3}"/>
                    </a:ext>
                  </a:extLst>
                </p:cNvPr>
                <p:cNvCxnSpPr/>
                <p:nvPr/>
              </p:nvCxnSpPr>
              <p:spPr>
                <a:xfrm>
                  <a:off x="2345425" y="1097263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3" name="Group 4122">
                <a:extLst>
                  <a:ext uri="{FF2B5EF4-FFF2-40B4-BE49-F238E27FC236}">
                    <a16:creationId xmlns:a16="http://schemas.microsoft.com/office/drawing/2014/main" id="{00FA0D2D-F4D2-4287-8C4C-0043E5143D39}"/>
                  </a:ext>
                </a:extLst>
              </p:cNvPr>
              <p:cNvGrpSpPr/>
              <p:nvPr/>
            </p:nvGrpSpPr>
            <p:grpSpPr>
              <a:xfrm>
                <a:off x="1471704" y="2393156"/>
                <a:ext cx="1032074" cy="641276"/>
                <a:chOff x="1471704" y="2393156"/>
                <a:chExt cx="1032074" cy="641276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98BA7346-B727-49C4-88D2-5FBD105048F6}"/>
                    </a:ext>
                  </a:extLst>
                </p:cNvPr>
                <p:cNvGrpSpPr/>
                <p:nvPr/>
              </p:nvGrpSpPr>
              <p:grpSpPr>
                <a:xfrm>
                  <a:off x="1471704" y="2393156"/>
                  <a:ext cx="883840" cy="641276"/>
                  <a:chOff x="1495426" y="755079"/>
                  <a:chExt cx="883840" cy="641276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93299FFA-C4E6-464B-B3F2-8F3A60A735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2478" y="755079"/>
                    <a:ext cx="7631" cy="6412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891EA2B8-D465-41E6-8E03-19326EFA092B}"/>
                      </a:ext>
                    </a:extLst>
                  </p:cNvPr>
                  <p:cNvGrpSpPr/>
                  <p:nvPr/>
                </p:nvGrpSpPr>
                <p:grpSpPr>
                  <a:xfrm>
                    <a:off x="1495426" y="764382"/>
                    <a:ext cx="883840" cy="623984"/>
                    <a:chOff x="1495426" y="754590"/>
                    <a:chExt cx="883840" cy="623984"/>
                  </a:xfrm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F078C78A-16DC-45B7-9998-DED498F5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5426" y="755264"/>
                      <a:ext cx="883839" cy="623310"/>
                      <a:chOff x="1495426" y="755264"/>
                      <a:chExt cx="883839" cy="623310"/>
                    </a:xfrm>
                  </p:grpSpPr>
                  <p:cxnSp>
                    <p:nvCxnSpPr>
                      <p:cNvPr id="172" name="Straight Connector 171">
                        <a:extLst>
                          <a:ext uri="{FF2B5EF4-FFF2-40B4-BE49-F238E27FC236}">
                            <a16:creationId xmlns:a16="http://schemas.microsoft.com/office/drawing/2014/main" id="{6E69E3DD-9319-45BD-BD1B-8DEB29BD27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495426" y="755264"/>
                        <a:ext cx="575864" cy="348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3" name="Arc 172">
                        <a:extLst>
                          <a:ext uri="{FF2B5EF4-FFF2-40B4-BE49-F238E27FC236}">
                            <a16:creationId xmlns:a16="http://schemas.microsoft.com/office/drawing/2014/main" id="{928DDF93-7780-44D4-9835-3D21A9EB3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0140" y="755800"/>
                        <a:ext cx="619125" cy="622774"/>
                      </a:xfrm>
                      <a:prstGeom prst="arc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                         </a:t>
                        </a:r>
                      </a:p>
                    </p:txBody>
                  </p:sp>
                </p:grp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A96C88F6-E8BE-4248-A224-FD7DAE0E6B16}"/>
                        </a:ext>
                      </a:extLst>
                    </p:cNvPr>
                    <p:cNvGrpSpPr/>
                    <p:nvPr/>
                  </p:nvGrpSpPr>
                  <p:grpSpPr>
                    <a:xfrm flipV="1">
                      <a:off x="1514475" y="754590"/>
                      <a:ext cx="864791" cy="622774"/>
                      <a:chOff x="1514475" y="753418"/>
                      <a:chExt cx="864791" cy="622774"/>
                    </a:xfrm>
                  </p:grpSpPr>
                  <p:cxnSp>
                    <p:nvCxnSpPr>
                      <p:cNvPr id="170" name="Straight Connector 169">
                        <a:extLst>
                          <a:ext uri="{FF2B5EF4-FFF2-40B4-BE49-F238E27FC236}">
                            <a16:creationId xmlns:a16="http://schemas.microsoft.com/office/drawing/2014/main" id="{8941F2A6-E2CD-4C96-B9B4-3AD2DEA942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514475" y="754588"/>
                        <a:ext cx="558424" cy="1777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1" name="Arc 170">
                        <a:extLst>
                          <a:ext uri="{FF2B5EF4-FFF2-40B4-BE49-F238E27FC236}">
                            <a16:creationId xmlns:a16="http://schemas.microsoft.com/office/drawing/2014/main" id="{DCE275E0-FFED-4BF3-A5EC-ED5B2225F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0141" y="753418"/>
                        <a:ext cx="619125" cy="622774"/>
                      </a:xfrm>
                      <a:prstGeom prst="arc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                         </a:t>
                        </a:r>
                      </a:p>
                    </p:txBody>
                  </p:sp>
                </p:grpSp>
              </p:grpSp>
            </p:grpSp>
            <p:sp>
              <p:nvSpPr>
                <p:cNvPr id="4122" name="Oval 4121">
                  <a:extLst>
                    <a:ext uri="{FF2B5EF4-FFF2-40B4-BE49-F238E27FC236}">
                      <a16:creationId xmlns:a16="http://schemas.microsoft.com/office/drawing/2014/main" id="{E761CBB4-AAFE-4571-A5C6-5FFD32A67BBA}"/>
                    </a:ext>
                  </a:extLst>
                </p:cNvPr>
                <p:cNvSpPr/>
                <p:nvPr/>
              </p:nvSpPr>
              <p:spPr>
                <a:xfrm>
                  <a:off x="2372809" y="2643730"/>
                  <a:ext cx="130969" cy="1391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BB49B34-F0B0-4C49-A38F-52F25553C317}"/>
                </a:ext>
              </a:extLst>
            </p:cNvPr>
            <p:cNvCxnSpPr/>
            <p:nvPr/>
          </p:nvCxnSpPr>
          <p:spPr>
            <a:xfrm>
              <a:off x="2743200" y="2515803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72793C-E7E7-425E-87CC-9B2816F59666}"/>
              </a:ext>
            </a:extLst>
          </p:cNvPr>
          <p:cNvGrpSpPr/>
          <p:nvPr/>
        </p:nvGrpSpPr>
        <p:grpSpPr>
          <a:xfrm>
            <a:off x="3084621" y="1954519"/>
            <a:ext cx="2776386" cy="1447802"/>
            <a:chOff x="3472014" y="1981200"/>
            <a:chExt cx="2776386" cy="1447802"/>
          </a:xfrm>
        </p:grpSpPr>
        <p:sp>
          <p:nvSpPr>
            <p:cNvPr id="4143" name="Text Box 76">
              <a:extLst>
                <a:ext uri="{FF2B5EF4-FFF2-40B4-BE49-F238E27FC236}">
                  <a16:creationId xmlns:a16="http://schemas.microsoft.com/office/drawing/2014/main" id="{9655A81D-BD95-406A-8404-EA1C4221A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116" y="1981200"/>
              <a:ext cx="6199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XOR</a:t>
              </a:r>
            </a:p>
          </p:txBody>
        </p:sp>
        <p:sp>
          <p:nvSpPr>
            <p:cNvPr id="4145" name="Text Box 136">
              <a:extLst>
                <a:ext uri="{FF2B5EF4-FFF2-40B4-BE49-F238E27FC236}">
                  <a16:creationId xmlns:a16="http://schemas.microsoft.com/office/drawing/2014/main" id="{81CD4B5E-CF7A-43D3-B0FE-89FA8CD65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274" y="3028961"/>
              <a:ext cx="1816100" cy="40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(ab)((ab))</a:t>
              </a:r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D149461-6B90-4548-980F-D825DE1D6E1B}"/>
                </a:ext>
              </a:extLst>
            </p:cNvPr>
            <p:cNvGrpSpPr/>
            <p:nvPr/>
          </p:nvGrpSpPr>
          <p:grpSpPr>
            <a:xfrm>
              <a:off x="3472014" y="2243816"/>
              <a:ext cx="2776386" cy="879774"/>
              <a:chOff x="3472014" y="2243816"/>
              <a:chExt cx="2776386" cy="879774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E988D230-E668-44C2-B5F9-D3732E2745FA}"/>
                  </a:ext>
                </a:extLst>
              </p:cNvPr>
              <p:cNvGrpSpPr/>
              <p:nvPr/>
            </p:nvGrpSpPr>
            <p:grpSpPr>
              <a:xfrm>
                <a:off x="5146844" y="2466995"/>
                <a:ext cx="1101556" cy="396866"/>
                <a:chOff x="5146844" y="2466995"/>
                <a:chExt cx="1101556" cy="396866"/>
              </a:xfrm>
            </p:grpSpPr>
            <p:sp>
              <p:nvSpPr>
                <p:cNvPr id="4149" name="Text Box 69">
                  <a:extLst>
                    <a:ext uri="{FF2B5EF4-FFF2-40B4-BE49-F238E27FC236}">
                      <a16:creationId xmlns:a16="http://schemas.microsoft.com/office/drawing/2014/main" id="{07C7A398-F519-493E-88A2-808162E1CA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34000" y="2466995"/>
                  <a:ext cx="914400" cy="3968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ab</a:t>
                  </a:r>
                  <a:endPara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7657B48F-B1E5-4FB8-A0EB-A45C7B970F0B}"/>
                    </a:ext>
                  </a:extLst>
                </p:cNvPr>
                <p:cNvCxnSpPr/>
                <p:nvPr/>
              </p:nvCxnSpPr>
              <p:spPr>
                <a:xfrm>
                  <a:off x="5146844" y="2690801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3499EEBA-99B0-4D01-8E34-6F08345AD618}"/>
                  </a:ext>
                </a:extLst>
              </p:cNvPr>
              <p:cNvGrpSpPr/>
              <p:nvPr/>
            </p:nvGrpSpPr>
            <p:grpSpPr>
              <a:xfrm>
                <a:off x="3472014" y="2243816"/>
                <a:ext cx="1676905" cy="879774"/>
                <a:chOff x="3472014" y="2243816"/>
                <a:chExt cx="1676905" cy="879774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EDD02907-B6C4-4A49-81C0-0E069336A9BA}"/>
                    </a:ext>
                  </a:extLst>
                </p:cNvPr>
                <p:cNvGrpSpPr/>
                <p:nvPr/>
              </p:nvGrpSpPr>
              <p:grpSpPr>
                <a:xfrm>
                  <a:off x="3785856" y="2288751"/>
                  <a:ext cx="508399" cy="762000"/>
                  <a:chOff x="960922" y="685800"/>
                  <a:chExt cx="508399" cy="762000"/>
                </a:xfrm>
              </p:grpSpPr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166170A2-1433-425C-896D-C33F6A047452}"/>
                      </a:ext>
                    </a:extLst>
                  </p:cNvPr>
                  <p:cNvGrpSpPr/>
                  <p:nvPr/>
                </p:nvGrpSpPr>
                <p:grpSpPr>
                  <a:xfrm>
                    <a:off x="960922" y="685800"/>
                    <a:ext cx="381000" cy="762000"/>
                    <a:chOff x="995362" y="666750"/>
                    <a:chExt cx="381000" cy="762000"/>
                  </a:xfrm>
                </p:grpSpPr>
                <p:sp>
                  <p:nvSpPr>
                    <p:cNvPr id="221" name="Text Box 73">
                      <a:extLst>
                        <a:ext uri="{FF2B5EF4-FFF2-40B4-BE49-F238E27FC236}">
                          <a16:creationId xmlns:a16="http://schemas.microsoft.com/office/drawing/2014/main" id="{48C46B41-DE8B-4E2C-B3B8-9861882401A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5362" y="666750"/>
                      <a:ext cx="381000" cy="396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22" name="Text Box 74">
                      <a:extLst>
                        <a:ext uri="{FF2B5EF4-FFF2-40B4-BE49-F238E27FC236}">
                          <a16:creationId xmlns:a16="http://schemas.microsoft.com/office/drawing/2014/main" id="{2F894C8D-FF4E-419B-A34F-DE2B8DFCA1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5362" y="1031875"/>
                      <a:ext cx="381000" cy="396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rgbClr val="000099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</a:t>
                      </a:r>
                    </a:p>
                  </p:txBody>
                </p:sp>
              </p:grp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C333AE23-E2E8-4D9E-BC64-FAA5A616EDF2}"/>
                      </a:ext>
                    </a:extLst>
                  </p:cNvPr>
                  <p:cNvCxnSpPr/>
                  <p:nvPr/>
                </p:nvCxnSpPr>
                <p:spPr>
                  <a:xfrm>
                    <a:off x="1223961" y="914400"/>
                    <a:ext cx="2453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3ADCB7FB-E1CE-4B07-9354-C5EF4DB68CED}"/>
                      </a:ext>
                    </a:extLst>
                  </p:cNvPr>
                  <p:cNvCxnSpPr/>
                  <p:nvPr/>
                </p:nvCxnSpPr>
                <p:spPr>
                  <a:xfrm>
                    <a:off x="1223961" y="1266825"/>
                    <a:ext cx="24536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C3FB4F7E-050B-468C-8627-67CF655983C4}"/>
                    </a:ext>
                  </a:extLst>
                </p:cNvPr>
                <p:cNvGrpSpPr/>
                <p:nvPr/>
              </p:nvGrpSpPr>
              <p:grpSpPr>
                <a:xfrm>
                  <a:off x="3472014" y="2243816"/>
                  <a:ext cx="1676905" cy="879774"/>
                  <a:chOff x="3472014" y="2243816"/>
                  <a:chExt cx="1676905" cy="879774"/>
                </a:xfrm>
              </p:grpSpPr>
              <p:sp>
                <p:nvSpPr>
                  <p:cNvPr id="223" name="Arc 222">
                    <a:extLst>
                      <a:ext uri="{FF2B5EF4-FFF2-40B4-BE49-F238E27FC236}">
                        <a16:creationId xmlns:a16="http://schemas.microsoft.com/office/drawing/2014/main" id="{C4879621-2D85-4473-A925-834C6570CA5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561129" y="2250742"/>
                    <a:ext cx="879774" cy="865921"/>
                  </a:xfrm>
                  <a:prstGeom prst="arc">
                    <a:avLst>
                      <a:gd name="adj1" fmla="val 16287124"/>
                      <a:gd name="adj2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416C6FD9-7D7F-4B52-82F3-EAECFD50D9B3}"/>
                      </a:ext>
                    </a:extLst>
                  </p:cNvPr>
                  <p:cNvGrpSpPr/>
                  <p:nvPr/>
                </p:nvGrpSpPr>
                <p:grpSpPr>
                  <a:xfrm>
                    <a:off x="4301194" y="2381749"/>
                    <a:ext cx="847725" cy="619126"/>
                    <a:chOff x="3797697" y="831056"/>
                    <a:chExt cx="847725" cy="619126"/>
                  </a:xfrm>
                </p:grpSpPr>
                <p:grpSp>
                  <p:nvGrpSpPr>
                    <p:cNvPr id="225" name="Group 224">
                      <a:extLst>
                        <a:ext uri="{FF2B5EF4-FFF2-40B4-BE49-F238E27FC236}">
                          <a16:creationId xmlns:a16="http://schemas.microsoft.com/office/drawing/2014/main" id="{6B382761-7681-4D7A-ADC4-7A681A5F4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125" y="833438"/>
                      <a:ext cx="597297" cy="615965"/>
                      <a:chOff x="4048125" y="833438"/>
                      <a:chExt cx="597297" cy="615965"/>
                    </a:xfrm>
                  </p:grpSpPr>
                  <p:sp>
                    <p:nvSpPr>
                      <p:cNvPr id="228" name="Freeform: Shape 227">
                        <a:extLst>
                          <a:ext uri="{FF2B5EF4-FFF2-40B4-BE49-F238E27FC236}">
                            <a16:creationId xmlns:a16="http://schemas.microsoft.com/office/drawing/2014/main" id="{E77F3C96-C848-49B6-A22E-BFFE96E8C8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48125" y="833438"/>
                        <a:ext cx="592931" cy="316706"/>
                      </a:xfrm>
                      <a:custGeom>
                        <a:avLst/>
                        <a:gdLst>
                          <a:gd name="connsiteX0" fmla="*/ 0 w 592931"/>
                          <a:gd name="connsiteY0" fmla="*/ 0 h 316706"/>
                          <a:gd name="connsiteX1" fmla="*/ 340519 w 592931"/>
                          <a:gd name="connsiteY1" fmla="*/ 97631 h 316706"/>
                          <a:gd name="connsiteX2" fmla="*/ 592931 w 592931"/>
                          <a:gd name="connsiteY2" fmla="*/ 316706 h 3167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92931" h="316706">
                            <a:moveTo>
                              <a:pt x="0" y="0"/>
                            </a:moveTo>
                            <a:cubicBezTo>
                              <a:pt x="120848" y="22423"/>
                              <a:pt x="241697" y="44847"/>
                              <a:pt x="340519" y="97631"/>
                            </a:cubicBezTo>
                            <a:cubicBezTo>
                              <a:pt x="439341" y="150415"/>
                              <a:pt x="516136" y="233560"/>
                              <a:pt x="592931" y="316706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Freeform: Shape 228">
                        <a:extLst>
                          <a:ext uri="{FF2B5EF4-FFF2-40B4-BE49-F238E27FC236}">
                            <a16:creationId xmlns:a16="http://schemas.microsoft.com/office/drawing/2014/main" id="{FAC1043E-8FAB-4D4A-9B6C-62CA3501247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052491" y="1132697"/>
                        <a:ext cx="592931" cy="316706"/>
                      </a:xfrm>
                      <a:custGeom>
                        <a:avLst/>
                        <a:gdLst>
                          <a:gd name="connsiteX0" fmla="*/ 0 w 592931"/>
                          <a:gd name="connsiteY0" fmla="*/ 0 h 316706"/>
                          <a:gd name="connsiteX1" fmla="*/ 340519 w 592931"/>
                          <a:gd name="connsiteY1" fmla="*/ 97631 h 316706"/>
                          <a:gd name="connsiteX2" fmla="*/ 592931 w 592931"/>
                          <a:gd name="connsiteY2" fmla="*/ 316706 h 3167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92931" h="316706">
                            <a:moveTo>
                              <a:pt x="0" y="0"/>
                            </a:moveTo>
                            <a:cubicBezTo>
                              <a:pt x="120848" y="22423"/>
                              <a:pt x="241697" y="44847"/>
                              <a:pt x="340519" y="97631"/>
                            </a:cubicBezTo>
                            <a:cubicBezTo>
                              <a:pt x="439341" y="150415"/>
                              <a:pt x="516136" y="233560"/>
                              <a:pt x="592931" y="316706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D42EA692-087C-4B73-9A75-E0791AF645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797697" y="831056"/>
                      <a:ext cx="259556" cy="23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6C005333-8D55-4F6D-85B1-262ABBC18D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797697" y="1447800"/>
                      <a:ext cx="259556" cy="23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3" name="Arc 252">
                    <a:extLst>
                      <a:ext uri="{FF2B5EF4-FFF2-40B4-BE49-F238E27FC236}">
                        <a16:creationId xmlns:a16="http://schemas.microsoft.com/office/drawing/2014/main" id="{C90FE5A5-B457-42B6-B1C2-67B66F998F8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465088" y="2250742"/>
                    <a:ext cx="879774" cy="865921"/>
                  </a:xfrm>
                  <a:prstGeom prst="arc">
                    <a:avLst>
                      <a:gd name="adj1" fmla="val 16287124"/>
                      <a:gd name="adj2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9F518975-ADE2-4B8C-9091-76321974F2E4}"/>
              </a:ext>
            </a:extLst>
          </p:cNvPr>
          <p:cNvGrpSpPr/>
          <p:nvPr/>
        </p:nvGrpSpPr>
        <p:grpSpPr>
          <a:xfrm>
            <a:off x="5500050" y="1932335"/>
            <a:ext cx="2916706" cy="1447871"/>
            <a:chOff x="5500050" y="1932335"/>
            <a:chExt cx="2916706" cy="1447871"/>
          </a:xfrm>
        </p:grpSpPr>
        <p:sp>
          <p:nvSpPr>
            <p:cNvPr id="262" name="Text Box 76">
              <a:extLst>
                <a:ext uri="{FF2B5EF4-FFF2-40B4-BE49-F238E27FC236}">
                  <a16:creationId xmlns:a16="http://schemas.microsoft.com/office/drawing/2014/main" id="{25B27F9E-5312-4C6A-A646-ABAE0774C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932335"/>
              <a:ext cx="7922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XNOR</a:t>
              </a:r>
            </a:p>
          </p:txBody>
        </p:sp>
        <p:sp>
          <p:nvSpPr>
            <p:cNvPr id="263" name="Text Box 136">
              <a:extLst>
                <a:ext uri="{FF2B5EF4-FFF2-40B4-BE49-F238E27FC236}">
                  <a16:creationId xmlns:a16="http://schemas.microsoft.com/office/drawing/2014/main" id="{FBE07597-80B1-4EDC-8267-AB11593EC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0310" y="2980096"/>
              <a:ext cx="16754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(ab)(ba)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67E88342-94EF-45CA-9468-D0B5F3938E4D}"/>
                </a:ext>
              </a:extLst>
            </p:cNvPr>
            <p:cNvGrpSpPr/>
            <p:nvPr/>
          </p:nvGrpSpPr>
          <p:grpSpPr>
            <a:xfrm>
              <a:off x="7315200" y="2418130"/>
              <a:ext cx="1101556" cy="396866"/>
              <a:chOff x="7174880" y="2418130"/>
              <a:chExt cx="1101556" cy="396866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CD16379C-1D61-49F4-89DC-CBF9F31FEFCA}"/>
                  </a:ext>
                </a:extLst>
              </p:cNvPr>
              <p:cNvGrpSpPr/>
              <p:nvPr/>
            </p:nvGrpSpPr>
            <p:grpSpPr>
              <a:xfrm>
                <a:off x="7174880" y="2418130"/>
                <a:ext cx="1101556" cy="396866"/>
                <a:chOff x="5146844" y="2466995"/>
                <a:chExt cx="1101556" cy="396866"/>
              </a:xfrm>
            </p:grpSpPr>
            <p:sp>
              <p:nvSpPr>
                <p:cNvPr id="282" name="Text Box 69">
                  <a:extLst>
                    <a:ext uri="{FF2B5EF4-FFF2-40B4-BE49-F238E27FC236}">
                      <a16:creationId xmlns:a16="http://schemas.microsoft.com/office/drawing/2014/main" id="{587DD207-E294-4D88-9916-E9B337CA8D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34000" y="2466995"/>
                  <a:ext cx="914400" cy="3968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ab</a:t>
                  </a:r>
                  <a:endPara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23DBD34-91F1-4C78-88C1-2C4000262A98}"/>
                    </a:ext>
                  </a:extLst>
                </p:cNvPr>
                <p:cNvCxnSpPr/>
                <p:nvPr/>
              </p:nvCxnSpPr>
              <p:spPr>
                <a:xfrm>
                  <a:off x="5146844" y="2690801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2FFAE03-DE9B-499F-B624-4FC43EAC5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506" y="2462330"/>
                <a:ext cx="400914" cy="25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C949A7-F262-41B1-AC5B-994AF709ECEC}"/>
                </a:ext>
              </a:extLst>
            </p:cNvPr>
            <p:cNvGrpSpPr/>
            <p:nvPr/>
          </p:nvGrpSpPr>
          <p:grpSpPr>
            <a:xfrm>
              <a:off x="5500050" y="2194951"/>
              <a:ext cx="1811841" cy="879774"/>
              <a:chOff x="5500050" y="2194951"/>
              <a:chExt cx="1811841" cy="879774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03EB7CEF-9A06-44CF-AE9D-52A6055B1E04}"/>
                  </a:ext>
                </a:extLst>
              </p:cNvPr>
              <p:cNvGrpSpPr/>
              <p:nvPr/>
            </p:nvGrpSpPr>
            <p:grpSpPr>
              <a:xfrm>
                <a:off x="5813892" y="2239886"/>
                <a:ext cx="508399" cy="762000"/>
                <a:chOff x="960922" y="685800"/>
                <a:chExt cx="508399" cy="762000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FE90727B-F53C-4CB2-AC94-CE028B0C9FAD}"/>
                    </a:ext>
                  </a:extLst>
                </p:cNvPr>
                <p:cNvGrpSpPr/>
                <p:nvPr/>
              </p:nvGrpSpPr>
              <p:grpSpPr>
                <a:xfrm>
                  <a:off x="960922" y="685800"/>
                  <a:ext cx="381000" cy="762000"/>
                  <a:chOff x="995362" y="666750"/>
                  <a:chExt cx="381000" cy="762000"/>
                </a:xfrm>
              </p:grpSpPr>
              <p:sp>
                <p:nvSpPr>
                  <p:cNvPr id="280" name="Text Box 73">
                    <a:extLst>
                      <a:ext uri="{FF2B5EF4-FFF2-40B4-BE49-F238E27FC236}">
                        <a16:creationId xmlns:a16="http://schemas.microsoft.com/office/drawing/2014/main" id="{59EF1860-3AA1-4A3A-BAA5-338BE0142A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5362" y="666750"/>
                    <a:ext cx="3810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281" name="Text Box 74">
                    <a:extLst>
                      <a:ext uri="{FF2B5EF4-FFF2-40B4-BE49-F238E27FC236}">
                        <a16:creationId xmlns:a16="http://schemas.microsoft.com/office/drawing/2014/main" id="{075AC589-0F69-446A-BF36-328541D963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5362" y="1031875"/>
                    <a:ext cx="381000" cy="396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§"/>
                      <a:defRPr sz="2800">
                        <a:solidFill>
                          <a:srgbClr val="000099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2000">
                        <a:solidFill>
                          <a:schemeClr val="tx1"/>
                        </a:solidFill>
                        <a:latin typeface="Calibri" panose="020F0502020204030204" pitchFamily="34" charset="0"/>
                      </a:rPr>
                      <a:t>b</a:t>
                    </a:r>
                  </a:p>
                </p:txBody>
              </p:sp>
            </p:grp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24F77B6F-2F02-4700-AFE2-6A6DF9273639}"/>
                    </a:ext>
                  </a:extLst>
                </p:cNvPr>
                <p:cNvCxnSpPr/>
                <p:nvPr/>
              </p:nvCxnSpPr>
              <p:spPr>
                <a:xfrm>
                  <a:off x="1223961" y="914400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63F9B5C5-3C03-449C-A59A-DBB3044091EE}"/>
                    </a:ext>
                  </a:extLst>
                </p:cNvPr>
                <p:cNvCxnSpPr/>
                <p:nvPr/>
              </p:nvCxnSpPr>
              <p:spPr>
                <a:xfrm>
                  <a:off x="1223961" y="1266825"/>
                  <a:ext cx="2453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3266878-64C4-4C02-8988-4C54D3A23C3A}"/>
                  </a:ext>
                </a:extLst>
              </p:cNvPr>
              <p:cNvGrpSpPr/>
              <p:nvPr/>
            </p:nvGrpSpPr>
            <p:grpSpPr>
              <a:xfrm>
                <a:off x="5500050" y="2194951"/>
                <a:ext cx="1811841" cy="879774"/>
                <a:chOff x="5500050" y="2194951"/>
                <a:chExt cx="1811841" cy="879774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48063EE-FB2E-4C64-9CCD-7CC16E4790C1}"/>
                    </a:ext>
                  </a:extLst>
                </p:cNvPr>
                <p:cNvGrpSpPr/>
                <p:nvPr/>
              </p:nvGrpSpPr>
              <p:grpSpPr>
                <a:xfrm>
                  <a:off x="5500050" y="2194951"/>
                  <a:ext cx="1676905" cy="879774"/>
                  <a:chOff x="3472014" y="2243816"/>
                  <a:chExt cx="1676905" cy="879774"/>
                </a:xfrm>
              </p:grpSpPr>
              <p:sp>
                <p:nvSpPr>
                  <p:cNvPr id="269" name="Arc 268">
                    <a:extLst>
                      <a:ext uri="{FF2B5EF4-FFF2-40B4-BE49-F238E27FC236}">
                        <a16:creationId xmlns:a16="http://schemas.microsoft.com/office/drawing/2014/main" id="{C62D5BFC-161D-49BA-A881-BB7FAC496F3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561129" y="2250742"/>
                    <a:ext cx="879774" cy="865921"/>
                  </a:xfrm>
                  <a:prstGeom prst="arc">
                    <a:avLst>
                      <a:gd name="adj1" fmla="val 16287124"/>
                      <a:gd name="adj2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98173A9D-DE24-446C-B370-41DA222C6706}"/>
                      </a:ext>
                    </a:extLst>
                  </p:cNvPr>
                  <p:cNvGrpSpPr/>
                  <p:nvPr/>
                </p:nvGrpSpPr>
                <p:grpSpPr>
                  <a:xfrm>
                    <a:off x="4301194" y="2381749"/>
                    <a:ext cx="847725" cy="619865"/>
                    <a:chOff x="3797697" y="831056"/>
                    <a:chExt cx="847725" cy="619865"/>
                  </a:xfrm>
                </p:grpSpPr>
                <p:grpSp>
                  <p:nvGrpSpPr>
                    <p:cNvPr id="272" name="Group 271">
                      <a:extLst>
                        <a:ext uri="{FF2B5EF4-FFF2-40B4-BE49-F238E27FC236}">
                          <a16:creationId xmlns:a16="http://schemas.microsoft.com/office/drawing/2014/main" id="{24C56B73-D4AD-48E1-A858-24E966375C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125" y="834178"/>
                      <a:ext cx="597297" cy="616743"/>
                      <a:chOff x="4048125" y="834178"/>
                      <a:chExt cx="597297" cy="616743"/>
                    </a:xfrm>
                  </p:grpSpPr>
                  <p:sp>
                    <p:nvSpPr>
                      <p:cNvPr id="275" name="Freeform: Shape 274">
                        <a:extLst>
                          <a:ext uri="{FF2B5EF4-FFF2-40B4-BE49-F238E27FC236}">
                            <a16:creationId xmlns:a16="http://schemas.microsoft.com/office/drawing/2014/main" id="{92F1A46A-235E-4835-87C1-BBE6CDAEF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48125" y="834178"/>
                        <a:ext cx="592931" cy="315966"/>
                      </a:xfrm>
                      <a:custGeom>
                        <a:avLst/>
                        <a:gdLst>
                          <a:gd name="connsiteX0" fmla="*/ 0 w 592931"/>
                          <a:gd name="connsiteY0" fmla="*/ 0 h 316706"/>
                          <a:gd name="connsiteX1" fmla="*/ 340519 w 592931"/>
                          <a:gd name="connsiteY1" fmla="*/ 97631 h 316706"/>
                          <a:gd name="connsiteX2" fmla="*/ 592931 w 592931"/>
                          <a:gd name="connsiteY2" fmla="*/ 316706 h 3167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92931" h="316706">
                            <a:moveTo>
                              <a:pt x="0" y="0"/>
                            </a:moveTo>
                            <a:cubicBezTo>
                              <a:pt x="120848" y="22423"/>
                              <a:pt x="241697" y="44847"/>
                              <a:pt x="340519" y="97631"/>
                            </a:cubicBezTo>
                            <a:cubicBezTo>
                              <a:pt x="439341" y="150415"/>
                              <a:pt x="516136" y="233560"/>
                              <a:pt x="592931" y="316706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6" name="Freeform: Shape 275">
                        <a:extLst>
                          <a:ext uri="{FF2B5EF4-FFF2-40B4-BE49-F238E27FC236}">
                            <a16:creationId xmlns:a16="http://schemas.microsoft.com/office/drawing/2014/main" id="{8BF5ED64-829E-4D9F-B156-87A43E81C52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052491" y="1132696"/>
                        <a:ext cx="592931" cy="318225"/>
                      </a:xfrm>
                      <a:custGeom>
                        <a:avLst/>
                        <a:gdLst>
                          <a:gd name="connsiteX0" fmla="*/ 0 w 592931"/>
                          <a:gd name="connsiteY0" fmla="*/ 0 h 316706"/>
                          <a:gd name="connsiteX1" fmla="*/ 340519 w 592931"/>
                          <a:gd name="connsiteY1" fmla="*/ 97631 h 316706"/>
                          <a:gd name="connsiteX2" fmla="*/ 592931 w 592931"/>
                          <a:gd name="connsiteY2" fmla="*/ 316706 h 3167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92931" h="316706">
                            <a:moveTo>
                              <a:pt x="0" y="0"/>
                            </a:moveTo>
                            <a:cubicBezTo>
                              <a:pt x="120848" y="22423"/>
                              <a:pt x="241697" y="44847"/>
                              <a:pt x="340519" y="97631"/>
                            </a:cubicBezTo>
                            <a:cubicBezTo>
                              <a:pt x="439341" y="150415"/>
                              <a:pt x="516136" y="233560"/>
                              <a:pt x="592931" y="316706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73" name="Straight Connector 272">
                      <a:extLst>
                        <a:ext uri="{FF2B5EF4-FFF2-40B4-BE49-F238E27FC236}">
                          <a16:creationId xmlns:a16="http://schemas.microsoft.com/office/drawing/2014/main" id="{3FA4234C-494C-4AAD-8903-B586A09839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797697" y="831056"/>
                      <a:ext cx="259556" cy="23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>
                      <a:extLst>
                        <a:ext uri="{FF2B5EF4-FFF2-40B4-BE49-F238E27FC236}">
                          <a16:creationId xmlns:a16="http://schemas.microsoft.com/office/drawing/2014/main" id="{B68CDB54-7FF6-4B72-89BF-9FC8F74481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797697" y="1447800"/>
                      <a:ext cx="259556" cy="23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1" name="Arc 270">
                    <a:extLst>
                      <a:ext uri="{FF2B5EF4-FFF2-40B4-BE49-F238E27FC236}">
                        <a16:creationId xmlns:a16="http://schemas.microsoft.com/office/drawing/2014/main" id="{2BD3C153-4D0E-4F45-8082-3AE0BAE21B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3465088" y="2250742"/>
                    <a:ext cx="879774" cy="865921"/>
                  </a:xfrm>
                  <a:prstGeom prst="arc">
                    <a:avLst>
                      <a:gd name="adj1" fmla="val 16287124"/>
                      <a:gd name="adj2" fmla="val 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18F6F0A4-29DD-4CFB-A917-501D18682CC2}"/>
                    </a:ext>
                  </a:extLst>
                </p:cNvPr>
                <p:cNvSpPr/>
                <p:nvPr/>
              </p:nvSpPr>
              <p:spPr>
                <a:xfrm>
                  <a:off x="7180922" y="2565259"/>
                  <a:ext cx="130969" cy="1391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9874032-4136-4D3B-8E9F-510EFB71CA6E}"/>
              </a:ext>
            </a:extLst>
          </p:cNvPr>
          <p:cNvGrpSpPr/>
          <p:nvPr/>
        </p:nvGrpSpPr>
        <p:grpSpPr>
          <a:xfrm>
            <a:off x="5584261" y="438150"/>
            <a:ext cx="1962012" cy="1333935"/>
            <a:chOff x="5584261" y="438150"/>
            <a:chExt cx="1962012" cy="1333935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81553F74-0ADB-4590-BAF5-66EA470122E0}"/>
                </a:ext>
              </a:extLst>
            </p:cNvPr>
            <p:cNvGrpSpPr/>
            <p:nvPr/>
          </p:nvGrpSpPr>
          <p:grpSpPr>
            <a:xfrm>
              <a:off x="5584261" y="890197"/>
              <a:ext cx="1962012" cy="400033"/>
              <a:chOff x="5600930" y="923535"/>
              <a:chExt cx="1962012" cy="400033"/>
            </a:xfrm>
          </p:grpSpPr>
          <p:sp>
            <p:nvSpPr>
              <p:cNvPr id="4164" name="Text Box 21">
                <a:extLst>
                  <a:ext uri="{FF2B5EF4-FFF2-40B4-BE49-F238E27FC236}">
                    <a16:creationId xmlns:a16="http://schemas.microsoft.com/office/drawing/2014/main" id="{5EBE243F-7CE8-4761-89EE-84052EFBF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0930" y="925122"/>
                <a:ext cx="381000" cy="396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q"/>
                  <a:defRPr sz="32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a</a:t>
                </a:r>
              </a:p>
            </p:txBody>
          </p:sp>
          <p:grpSp>
            <p:nvGrpSpPr>
              <p:cNvPr id="4165" name="Group 74">
                <a:extLst>
                  <a:ext uri="{FF2B5EF4-FFF2-40B4-BE49-F238E27FC236}">
                    <a16:creationId xmlns:a16="http://schemas.microsoft.com/office/drawing/2014/main" id="{92A0A9DA-CE44-4A88-8AFF-19CC5C655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97817" y="923535"/>
                <a:ext cx="365125" cy="400033"/>
                <a:chOff x="3614" y="2344"/>
                <a:chExt cx="230" cy="252"/>
              </a:xfrm>
            </p:grpSpPr>
            <p:sp>
              <p:nvSpPr>
                <p:cNvPr id="4170" name="Text Box 75">
                  <a:extLst>
                    <a:ext uri="{FF2B5EF4-FFF2-40B4-BE49-F238E27FC236}">
                      <a16:creationId xmlns:a16="http://schemas.microsoft.com/office/drawing/2014/main" id="{25D844AF-43C3-46D3-9F8F-3CE934C39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14" y="2344"/>
                  <a:ext cx="23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32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8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>
                      <a:latin typeface="Calibri" panose="020F0502020204030204" pitchFamily="34" charset="0"/>
                      <a:sym typeface="Symbol" panose="05050102010706020507" pitchFamily="18" charset="2"/>
                    </a:rPr>
                    <a:t> </a:t>
                  </a:r>
                  <a:r>
                    <a:rPr lang="en-US" altLang="en-US" sz="2000">
                      <a:solidFill>
                        <a:schemeClr val="tx1"/>
                      </a:solidFill>
                      <a:latin typeface="Calibri" panose="020F0502020204030204" pitchFamily="34" charset="0"/>
                      <a:sym typeface="Symbol" panose="05050102010706020507" pitchFamily="18" charset="2"/>
                    </a:rPr>
                    <a:t>a</a:t>
                  </a:r>
                </a:p>
              </p:txBody>
            </p:sp>
            <p:sp>
              <p:nvSpPr>
                <p:cNvPr id="4171" name="Line 76">
                  <a:extLst>
                    <a:ext uri="{FF2B5EF4-FFF2-40B4-BE49-F238E27FC236}">
                      <a16:creationId xmlns:a16="http://schemas.microsoft.com/office/drawing/2014/main" id="{AAD32840-5FB0-48DD-A78F-2AC2FCB5B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5" y="2421"/>
                  <a:ext cx="106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3" name="Text Box 88">
              <a:extLst>
                <a:ext uri="{FF2B5EF4-FFF2-40B4-BE49-F238E27FC236}">
                  <a16:creationId xmlns:a16="http://schemas.microsoft.com/office/drawing/2014/main" id="{1D1DC582-9E76-43DD-B718-04A9CF354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6320" y="1372052"/>
              <a:ext cx="490538" cy="400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sym typeface="Symbol" panose="05050102010706020507" pitchFamily="18" charset="2"/>
                </a:rPr>
                <a:t>a</a:t>
              </a:r>
            </a:p>
          </p:txBody>
        </p:sp>
        <p:sp>
          <p:nvSpPr>
            <p:cNvPr id="4161" name="Text Box 76">
              <a:extLst>
                <a:ext uri="{FF2B5EF4-FFF2-40B4-BE49-F238E27FC236}">
                  <a16:creationId xmlns:a16="http://schemas.microsoft.com/office/drawing/2014/main" id="{48BBA67C-0F16-472F-99A6-1702F187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6160" y="438150"/>
              <a:ext cx="6378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q"/>
                <a:defRPr sz="32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NOT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86FA7A61-9BD3-420A-A2EE-F7716C6B761F}"/>
                </a:ext>
              </a:extLst>
            </p:cNvPr>
            <p:cNvGrpSpPr/>
            <p:nvPr/>
          </p:nvGrpSpPr>
          <p:grpSpPr>
            <a:xfrm>
              <a:off x="5867400" y="818354"/>
              <a:ext cx="1371600" cy="610396"/>
              <a:chOff x="5867400" y="818354"/>
              <a:chExt cx="1371600" cy="610396"/>
            </a:xfrm>
          </p:grpSpPr>
          <p:sp>
            <p:nvSpPr>
              <p:cNvPr id="4167" name="Line 66">
                <a:extLst>
                  <a:ext uri="{FF2B5EF4-FFF2-40B4-BE49-F238E27FC236}">
                    <a16:creationId xmlns:a16="http://schemas.microsoft.com/office/drawing/2014/main" id="{745158DA-48BD-4283-8EA5-C198052E9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7400" y="1123551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9" name="Line 77">
                <a:extLst>
                  <a:ext uri="{FF2B5EF4-FFF2-40B4-BE49-F238E27FC236}">
                    <a16:creationId xmlns:a16="http://schemas.microsoft.com/office/drawing/2014/main" id="{F1E8C2FA-94D9-42AE-B7C2-3BADDF02B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0400" y="1123551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5BDEE31F-6F42-48A3-B6AF-BE53001AF4F9}"/>
                  </a:ext>
                </a:extLst>
              </p:cNvPr>
              <p:cNvSpPr/>
              <p:nvPr/>
            </p:nvSpPr>
            <p:spPr>
              <a:xfrm>
                <a:off x="6891603" y="1053972"/>
                <a:ext cx="130969" cy="1391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Isosceles Triangle 288">
                <a:extLst>
                  <a:ext uri="{FF2B5EF4-FFF2-40B4-BE49-F238E27FC236}">
                    <a16:creationId xmlns:a16="http://schemas.microsoft.com/office/drawing/2014/main" id="{43541FA4-5C50-4C51-AA09-9C9C6CA79147}"/>
                  </a:ext>
                </a:extLst>
              </p:cNvPr>
              <p:cNvSpPr/>
              <p:nvPr/>
            </p:nvSpPr>
            <p:spPr>
              <a:xfrm rot="5400000">
                <a:off x="6266391" y="814651"/>
                <a:ext cx="610396" cy="617801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8CF0D79-164F-45AC-A490-6D0F7FC5AE24}"/>
              </a:ext>
            </a:extLst>
          </p:cNvPr>
          <p:cNvGrpSpPr/>
          <p:nvPr/>
        </p:nvGrpSpPr>
        <p:grpSpPr>
          <a:xfrm>
            <a:off x="2045770" y="3926863"/>
            <a:ext cx="3897830" cy="1934851"/>
            <a:chOff x="1952625" y="3926863"/>
            <a:chExt cx="3897830" cy="1934851"/>
          </a:xfrm>
        </p:grpSpPr>
        <p:sp>
          <p:nvSpPr>
            <p:cNvPr id="359" name="Line 66">
              <a:extLst>
                <a:ext uri="{FF2B5EF4-FFF2-40B4-BE49-F238E27FC236}">
                  <a16:creationId xmlns:a16="http://schemas.microsoft.com/office/drawing/2014/main" id="{BB28527E-87C2-4086-88F9-EDFD8EC5D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198" y="5237862"/>
              <a:ext cx="25173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0" name="Line 66">
              <a:extLst>
                <a:ext uri="{FF2B5EF4-FFF2-40B4-BE49-F238E27FC236}">
                  <a16:creationId xmlns:a16="http://schemas.microsoft.com/office/drawing/2014/main" id="{AEB96DCF-45CC-449F-8148-ED0F74501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490" y="4220541"/>
              <a:ext cx="270415" cy="23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Line 66">
              <a:extLst>
                <a:ext uri="{FF2B5EF4-FFF2-40B4-BE49-F238E27FC236}">
                  <a16:creationId xmlns:a16="http://schemas.microsoft.com/office/drawing/2014/main" id="{959D7A12-CF00-4E02-AEF2-9C6037D21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675" y="4227513"/>
              <a:ext cx="5651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Line 66">
              <a:extLst>
                <a:ext uri="{FF2B5EF4-FFF2-40B4-BE49-F238E27FC236}">
                  <a16:creationId xmlns:a16="http://schemas.microsoft.com/office/drawing/2014/main" id="{1E9A32CC-A295-4B16-A5A8-694FE2D4B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187" y="5218113"/>
              <a:ext cx="266194" cy="2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734EB3E-2945-4BEF-98EC-91D0EDE965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52625" y="4611688"/>
              <a:ext cx="1614488" cy="7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43E8BB8-AC7E-48DD-9A68-D8F489264E9A}"/>
                </a:ext>
              </a:extLst>
            </p:cNvPr>
            <p:cNvCxnSpPr/>
            <p:nvPr/>
          </p:nvCxnSpPr>
          <p:spPr bwMode="auto">
            <a:xfrm rot="5400000">
              <a:off x="1971675" y="4913313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00BAC1-C888-4B26-8E14-FB951E72B3C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124075" y="5599113"/>
              <a:ext cx="1466850" cy="3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C0E5501-AEDD-4331-A77D-718E7FCF57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14550" y="4227515"/>
              <a:ext cx="9525" cy="1385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F2906B0-5D07-403C-8539-F8FDE814556C}"/>
                </a:ext>
              </a:extLst>
            </p:cNvPr>
            <p:cNvGrpSpPr/>
            <p:nvPr/>
          </p:nvGrpSpPr>
          <p:grpSpPr>
            <a:xfrm>
              <a:off x="2539494" y="4935560"/>
              <a:ext cx="759884" cy="610396"/>
              <a:chOff x="2528887" y="4935560"/>
              <a:chExt cx="759884" cy="610396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97C4D001-10FE-4DD3-A145-F31758EF1374}"/>
                  </a:ext>
                </a:extLst>
              </p:cNvPr>
              <p:cNvSpPr/>
              <p:nvPr/>
            </p:nvSpPr>
            <p:spPr>
              <a:xfrm>
                <a:off x="3157802" y="5171178"/>
                <a:ext cx="130969" cy="1391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Isosceles Triangle 317">
                <a:extLst>
                  <a:ext uri="{FF2B5EF4-FFF2-40B4-BE49-F238E27FC236}">
                    <a16:creationId xmlns:a16="http://schemas.microsoft.com/office/drawing/2014/main" id="{16974A6B-D4AA-44C5-BD2F-98E5C96AB97C}"/>
                  </a:ext>
                </a:extLst>
              </p:cNvPr>
              <p:cNvSpPr/>
              <p:nvPr/>
            </p:nvSpPr>
            <p:spPr>
              <a:xfrm rot="5400000">
                <a:off x="2532590" y="4931857"/>
                <a:ext cx="610396" cy="617801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F298AD7-B8A2-428D-ACE4-94CB96FA9B5E}"/>
                </a:ext>
              </a:extLst>
            </p:cNvPr>
            <p:cNvGrpSpPr/>
            <p:nvPr/>
          </p:nvGrpSpPr>
          <p:grpSpPr>
            <a:xfrm>
              <a:off x="2751241" y="3964703"/>
              <a:ext cx="1580864" cy="879774"/>
              <a:chOff x="3205051" y="840715"/>
              <a:chExt cx="1580864" cy="879774"/>
            </a:xfrm>
          </p:grpSpPr>
          <p:sp>
            <p:nvSpPr>
              <p:cNvPr id="321" name="Arc 320">
                <a:extLst>
                  <a:ext uri="{FF2B5EF4-FFF2-40B4-BE49-F238E27FC236}">
                    <a16:creationId xmlns:a16="http://schemas.microsoft.com/office/drawing/2014/main" id="{70750805-864D-4B17-B9E6-B83FB6572E1A}"/>
                  </a:ext>
                </a:extLst>
              </p:cNvPr>
              <p:cNvSpPr/>
              <p:nvPr/>
            </p:nvSpPr>
            <p:spPr>
              <a:xfrm rot="2700000">
                <a:off x="3198125" y="847641"/>
                <a:ext cx="879774" cy="865921"/>
              </a:xfrm>
              <a:prstGeom prst="arc">
                <a:avLst>
                  <a:gd name="adj1" fmla="val 16287124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B204122A-6933-4C1F-A549-FAEBEAD839C7}"/>
                  </a:ext>
                </a:extLst>
              </p:cNvPr>
              <p:cNvSpPr/>
              <p:nvPr/>
            </p:nvSpPr>
            <p:spPr>
              <a:xfrm>
                <a:off x="4188618" y="978694"/>
                <a:ext cx="592931" cy="316706"/>
              </a:xfrm>
              <a:custGeom>
                <a:avLst/>
                <a:gdLst>
                  <a:gd name="connsiteX0" fmla="*/ 0 w 592931"/>
                  <a:gd name="connsiteY0" fmla="*/ 0 h 316706"/>
                  <a:gd name="connsiteX1" fmla="*/ 340519 w 592931"/>
                  <a:gd name="connsiteY1" fmla="*/ 97631 h 316706"/>
                  <a:gd name="connsiteX2" fmla="*/ 592931 w 592931"/>
                  <a:gd name="connsiteY2" fmla="*/ 316706 h 31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931" h="316706">
                    <a:moveTo>
                      <a:pt x="0" y="0"/>
                    </a:moveTo>
                    <a:cubicBezTo>
                      <a:pt x="120848" y="22423"/>
                      <a:pt x="241697" y="44847"/>
                      <a:pt x="340519" y="97631"/>
                    </a:cubicBezTo>
                    <a:cubicBezTo>
                      <a:pt x="439341" y="150415"/>
                      <a:pt x="516136" y="233560"/>
                      <a:pt x="592931" y="3167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18E1B7A-0339-416D-A8EE-C50AABEF4D72}"/>
                  </a:ext>
                </a:extLst>
              </p:cNvPr>
              <p:cNvSpPr/>
              <p:nvPr/>
            </p:nvSpPr>
            <p:spPr>
              <a:xfrm flipV="1">
                <a:off x="4192984" y="1277953"/>
                <a:ext cx="592931" cy="316706"/>
              </a:xfrm>
              <a:custGeom>
                <a:avLst/>
                <a:gdLst>
                  <a:gd name="connsiteX0" fmla="*/ 0 w 592931"/>
                  <a:gd name="connsiteY0" fmla="*/ 0 h 316706"/>
                  <a:gd name="connsiteX1" fmla="*/ 340519 w 592931"/>
                  <a:gd name="connsiteY1" fmla="*/ 97631 h 316706"/>
                  <a:gd name="connsiteX2" fmla="*/ 592931 w 592931"/>
                  <a:gd name="connsiteY2" fmla="*/ 316706 h 31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931" h="316706">
                    <a:moveTo>
                      <a:pt x="0" y="0"/>
                    </a:moveTo>
                    <a:cubicBezTo>
                      <a:pt x="120848" y="22423"/>
                      <a:pt x="241697" y="44847"/>
                      <a:pt x="340519" y="97631"/>
                    </a:cubicBezTo>
                    <a:cubicBezTo>
                      <a:pt x="439341" y="150415"/>
                      <a:pt x="516136" y="233560"/>
                      <a:pt x="592931" y="3167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359D0E66-A3CD-45CB-9BE6-E76DE13458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190" y="976312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27557D17-29CF-4BD2-AC38-CBBAE5D656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190" y="1593056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34F86ED3-8987-46BC-8D5D-8C414D43633E}"/>
                </a:ext>
              </a:extLst>
            </p:cNvPr>
            <p:cNvGrpSpPr/>
            <p:nvPr/>
          </p:nvGrpSpPr>
          <p:grpSpPr>
            <a:xfrm>
              <a:off x="2751241" y="4981940"/>
              <a:ext cx="1580864" cy="879774"/>
              <a:chOff x="3205051" y="840715"/>
              <a:chExt cx="1580864" cy="879774"/>
            </a:xfrm>
          </p:grpSpPr>
          <p:sp>
            <p:nvSpPr>
              <p:cNvPr id="327" name="Arc 326">
                <a:extLst>
                  <a:ext uri="{FF2B5EF4-FFF2-40B4-BE49-F238E27FC236}">
                    <a16:creationId xmlns:a16="http://schemas.microsoft.com/office/drawing/2014/main" id="{132F0170-73AB-4988-B28E-45F78D8C8387}"/>
                  </a:ext>
                </a:extLst>
              </p:cNvPr>
              <p:cNvSpPr/>
              <p:nvPr/>
            </p:nvSpPr>
            <p:spPr>
              <a:xfrm rot="2700000">
                <a:off x="3198125" y="847641"/>
                <a:ext cx="879774" cy="865921"/>
              </a:xfrm>
              <a:prstGeom prst="arc">
                <a:avLst>
                  <a:gd name="adj1" fmla="val 16287124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CE68870-C1C3-4326-806C-51E7212F88A1}"/>
                  </a:ext>
                </a:extLst>
              </p:cNvPr>
              <p:cNvSpPr/>
              <p:nvPr/>
            </p:nvSpPr>
            <p:spPr>
              <a:xfrm>
                <a:off x="4188618" y="978694"/>
                <a:ext cx="592931" cy="316706"/>
              </a:xfrm>
              <a:custGeom>
                <a:avLst/>
                <a:gdLst>
                  <a:gd name="connsiteX0" fmla="*/ 0 w 592931"/>
                  <a:gd name="connsiteY0" fmla="*/ 0 h 316706"/>
                  <a:gd name="connsiteX1" fmla="*/ 340519 w 592931"/>
                  <a:gd name="connsiteY1" fmla="*/ 97631 h 316706"/>
                  <a:gd name="connsiteX2" fmla="*/ 592931 w 592931"/>
                  <a:gd name="connsiteY2" fmla="*/ 316706 h 31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931" h="316706">
                    <a:moveTo>
                      <a:pt x="0" y="0"/>
                    </a:moveTo>
                    <a:cubicBezTo>
                      <a:pt x="120848" y="22423"/>
                      <a:pt x="241697" y="44847"/>
                      <a:pt x="340519" y="97631"/>
                    </a:cubicBezTo>
                    <a:cubicBezTo>
                      <a:pt x="439341" y="150415"/>
                      <a:pt x="516136" y="233560"/>
                      <a:pt x="592931" y="3167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FCB3AD5-D7A2-44F5-8A69-8589C08C466E}"/>
                  </a:ext>
                </a:extLst>
              </p:cNvPr>
              <p:cNvSpPr/>
              <p:nvPr/>
            </p:nvSpPr>
            <p:spPr>
              <a:xfrm flipV="1">
                <a:off x="4192984" y="1277953"/>
                <a:ext cx="592931" cy="316706"/>
              </a:xfrm>
              <a:custGeom>
                <a:avLst/>
                <a:gdLst>
                  <a:gd name="connsiteX0" fmla="*/ 0 w 592931"/>
                  <a:gd name="connsiteY0" fmla="*/ 0 h 316706"/>
                  <a:gd name="connsiteX1" fmla="*/ 340519 w 592931"/>
                  <a:gd name="connsiteY1" fmla="*/ 97631 h 316706"/>
                  <a:gd name="connsiteX2" fmla="*/ 592931 w 592931"/>
                  <a:gd name="connsiteY2" fmla="*/ 316706 h 31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931" h="316706">
                    <a:moveTo>
                      <a:pt x="0" y="0"/>
                    </a:moveTo>
                    <a:cubicBezTo>
                      <a:pt x="120848" y="22423"/>
                      <a:pt x="241697" y="44847"/>
                      <a:pt x="340519" y="97631"/>
                    </a:cubicBezTo>
                    <a:cubicBezTo>
                      <a:pt x="439341" y="150415"/>
                      <a:pt x="516136" y="233560"/>
                      <a:pt x="592931" y="31670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81C9D9F-F53E-48D3-A471-8BE690CA0C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190" y="976312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D114923-AB84-490D-AD0E-D717E29EB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190" y="1593056"/>
                <a:ext cx="259556" cy="23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A1FB3227-891F-414F-8CD4-51A70A364FA3}"/>
                </a:ext>
              </a:extLst>
            </p:cNvPr>
            <p:cNvGrpSpPr/>
            <p:nvPr/>
          </p:nvGrpSpPr>
          <p:grpSpPr>
            <a:xfrm>
              <a:off x="4693057" y="4620419"/>
              <a:ext cx="883840" cy="634354"/>
              <a:chOff x="1624104" y="938742"/>
              <a:chExt cx="883840" cy="634354"/>
            </a:xfrm>
          </p:grpSpPr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F544B370-A159-4660-9B31-AA9CFF856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530" y="950043"/>
                <a:ext cx="5019" cy="6230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29AC32A-FFD7-4E4D-BB51-E4ED85829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4104" y="939416"/>
                <a:ext cx="575864" cy="34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Arc 338">
                <a:extLst>
                  <a:ext uri="{FF2B5EF4-FFF2-40B4-BE49-F238E27FC236}">
                    <a16:creationId xmlns:a16="http://schemas.microsoft.com/office/drawing/2014/main" id="{CCF6D7FE-28A6-4E45-931A-F6CCD97392B0}"/>
                  </a:ext>
                </a:extLst>
              </p:cNvPr>
              <p:cNvSpPr/>
              <p:nvPr/>
            </p:nvSpPr>
            <p:spPr>
              <a:xfrm>
                <a:off x="1888818" y="939952"/>
                <a:ext cx="619125" cy="62277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       </a:t>
                </a: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CC25072-0789-45A7-B169-AF3048120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43153" y="1558569"/>
                <a:ext cx="558424" cy="177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Arc 340">
                <a:extLst>
                  <a:ext uri="{FF2B5EF4-FFF2-40B4-BE49-F238E27FC236}">
                    <a16:creationId xmlns:a16="http://schemas.microsoft.com/office/drawing/2014/main" id="{649CE4FC-3E90-43EA-B9F6-568D1E422DDD}"/>
                  </a:ext>
                </a:extLst>
              </p:cNvPr>
              <p:cNvSpPr/>
              <p:nvPr/>
            </p:nvSpPr>
            <p:spPr>
              <a:xfrm flipV="1">
                <a:off x="1888819" y="938742"/>
                <a:ext cx="619125" cy="62277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       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4B879821-A433-4B96-A7AB-D6B10170BDCE}"/>
                </a:ext>
              </a:extLst>
            </p:cNvPr>
            <p:cNvGrpSpPr/>
            <p:nvPr/>
          </p:nvGrpSpPr>
          <p:grpSpPr>
            <a:xfrm>
              <a:off x="2539494" y="3926863"/>
              <a:ext cx="759884" cy="610396"/>
              <a:chOff x="2528887" y="4935560"/>
              <a:chExt cx="759884" cy="610396"/>
            </a:xfrm>
          </p:grpSpPr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542C47E7-A1FD-4FFA-A1BC-240C175589CD}"/>
                  </a:ext>
                </a:extLst>
              </p:cNvPr>
              <p:cNvSpPr/>
              <p:nvPr/>
            </p:nvSpPr>
            <p:spPr>
              <a:xfrm>
                <a:off x="3157802" y="5171178"/>
                <a:ext cx="130969" cy="1391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Isosceles Triangle 344">
                <a:extLst>
                  <a:ext uri="{FF2B5EF4-FFF2-40B4-BE49-F238E27FC236}">
                    <a16:creationId xmlns:a16="http://schemas.microsoft.com/office/drawing/2014/main" id="{565CB187-5AC4-4173-A19D-38B927B1D696}"/>
                  </a:ext>
                </a:extLst>
              </p:cNvPr>
              <p:cNvSpPr/>
              <p:nvPr/>
            </p:nvSpPr>
            <p:spPr>
              <a:xfrm rot="5400000">
                <a:off x="2532590" y="4931857"/>
                <a:ext cx="610396" cy="617801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17C5779-6431-443C-B53F-96479F81B7F3}"/>
                </a:ext>
              </a:extLst>
            </p:cNvPr>
            <p:cNvCxnSpPr>
              <a:cxnSpLocks/>
            </p:cNvCxnSpPr>
            <p:nvPr/>
          </p:nvCxnSpPr>
          <p:spPr>
            <a:xfrm>
              <a:off x="4319145" y="4419388"/>
              <a:ext cx="388337" cy="37203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or: Elbow 368">
              <a:extLst>
                <a:ext uri="{FF2B5EF4-FFF2-40B4-BE49-F238E27FC236}">
                  <a16:creationId xmlns:a16="http://schemas.microsoft.com/office/drawing/2014/main" id="{576E4CB4-506B-4EBA-94CF-3F2B246DF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9145" y="5072540"/>
              <a:ext cx="388337" cy="3561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Line 66">
              <a:extLst>
                <a:ext uri="{FF2B5EF4-FFF2-40B4-BE49-F238E27FC236}">
                  <a16:creationId xmlns:a16="http://schemas.microsoft.com/office/drawing/2014/main" id="{C62D9BFD-E7D4-422C-B986-0BAFAD7FF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4261" y="4936406"/>
              <a:ext cx="266194" cy="2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5" name="Line 76">
            <a:extLst>
              <a:ext uri="{FF2B5EF4-FFF2-40B4-BE49-F238E27FC236}">
                <a16:creationId xmlns:a16="http://schemas.microsoft.com/office/drawing/2014/main" id="{8E863DC3-C2C1-405B-9851-D689BEFF0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7431" y="4822031"/>
            <a:ext cx="1682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" name="Line 76">
            <a:extLst>
              <a:ext uri="{FF2B5EF4-FFF2-40B4-BE49-F238E27FC236}">
                <a16:creationId xmlns:a16="http://schemas.microsoft.com/office/drawing/2014/main" id="{B7D8B738-39E0-4E18-92BE-A5D3436D5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858" y="4781245"/>
            <a:ext cx="1682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5069</TotalTime>
  <Words>124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Wingdings</vt:lpstr>
      <vt:lpstr>Times New Roman</vt:lpstr>
      <vt:lpstr>Symbol</vt:lpstr>
      <vt:lpstr>Arial Narrow</vt:lpstr>
      <vt:lpstr>Comic Sans MS</vt:lpstr>
      <vt:lpstr>Calibri</vt:lpstr>
      <vt:lpstr>Default Design</vt:lpstr>
      <vt:lpstr>PowerPoint Presentation</vt:lpstr>
    </vt:vector>
  </TitlesOfParts>
  <Company>University of Oklahoma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L Page</dc:creator>
  <cp:lastModifiedBy>Rex Page</cp:lastModifiedBy>
  <cp:revision>281</cp:revision>
  <dcterms:created xsi:type="dcterms:W3CDTF">2000-08-17T18:14:57Z</dcterms:created>
  <dcterms:modified xsi:type="dcterms:W3CDTF">2018-02-03T01:27:40Z</dcterms:modified>
</cp:coreProperties>
</file>