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3" r:id="rId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omic Sans MS" panose="030F0702030302020204" pitchFamily="66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FF0000"/>
    <a:srgbClr val="CC99FF"/>
    <a:srgbClr val="990000"/>
    <a:srgbClr val="6600FF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 autoAdjust="0"/>
    <p:restoredTop sz="90929"/>
  </p:normalViewPr>
  <p:slideViewPr>
    <p:cSldViewPr>
      <p:cViewPr varScale="1">
        <p:scale>
          <a:sx n="236" d="100"/>
          <a:sy n="236" d="100"/>
        </p:scale>
        <p:origin x="397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45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D8CEC36-CC5A-4D11-9ABD-2D0EB0CB73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en-US"/>
              <a:t>CS2603 - Applied Logic,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088EACA-6F4F-48EF-B62E-0E5B61646C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A3F84A5-5A44-445D-8370-493C67D7BB05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3292DFB1-A7FE-4411-AFBC-84C12EA265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Rex Page, University of Oklahoma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7695C6C3-0203-4977-96DD-378342F6377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067E7E88-A153-4350-A9D3-C625E72D8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8393070-D160-4017-9954-4C58ADC896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en-US"/>
              <a:t>CS2603 - Applied Logic, University of Oklahoma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0C837C-2CDB-400B-AC6B-85D4A386AE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C961E6E-50F9-4174-A543-94B2F9D571BC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C4D9485-D29B-4D95-A740-A95086C6F90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A42E66E-55B6-4EFB-AB14-8EA4B7E9D7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565FC3B-07D4-4C3C-9D9E-48D3DA5FAF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en-US"/>
              <a:t>Applied Logic, Rex Page, Univ of Oklahoma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D62EC85-2822-4FE1-9EF7-8357643E0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E5D9215E-1898-4235-BCA5-08F17C1A0B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728CD442-4640-4B11-96F5-74C3D2C2D2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41B52C85-5850-440C-9D97-D43E1EA5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Header Placeholder 3">
            <a:extLst>
              <a:ext uri="{FF2B5EF4-FFF2-40B4-BE49-F238E27FC236}">
                <a16:creationId xmlns:a16="http://schemas.microsoft.com/office/drawing/2014/main" id="{ED83626A-6EAD-470C-B642-2F27D45872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CS2603 - Applied Logic, University of Oklahoma</a:t>
            </a:r>
          </a:p>
        </p:txBody>
      </p:sp>
      <p:sp>
        <p:nvSpPr>
          <p:cNvPr id="5125" name="Date Placeholder 4">
            <a:extLst>
              <a:ext uri="{FF2B5EF4-FFF2-40B4-BE49-F238E27FC236}">
                <a16:creationId xmlns:a16="http://schemas.microsoft.com/office/drawing/2014/main" id="{A9B73665-3438-434C-B67B-E9DA08FA20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8DE040-0171-40C3-87D8-A64371D7C178}" type="datetime1">
              <a:rPr lang="en-US" altLang="en-US" sz="1300" smtClean="0"/>
              <a:pPr>
                <a:spcBef>
                  <a:spcPct val="0"/>
                </a:spcBef>
              </a:pPr>
              <a:t>2/2/2018</a:t>
            </a:fld>
            <a:endParaRPr lang="en-US" altLang="en-US" sz="1300"/>
          </a:p>
        </p:txBody>
      </p:sp>
      <p:sp>
        <p:nvSpPr>
          <p:cNvPr id="5126" name="Footer Placeholder 5">
            <a:extLst>
              <a:ext uri="{FF2B5EF4-FFF2-40B4-BE49-F238E27FC236}">
                <a16:creationId xmlns:a16="http://schemas.microsoft.com/office/drawing/2014/main" id="{383F0C08-C9B3-43CD-A8FC-0E46CC7657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Applied Logic, Rex Page, Univ of Oklahoma</a:t>
            </a:r>
          </a:p>
        </p:txBody>
      </p:sp>
      <p:sp>
        <p:nvSpPr>
          <p:cNvPr id="5127" name="Slide Number Placeholder 6">
            <a:extLst>
              <a:ext uri="{FF2B5EF4-FFF2-40B4-BE49-F238E27FC236}">
                <a16:creationId xmlns:a16="http://schemas.microsoft.com/office/drawing/2014/main" id="{26358D67-7478-45E8-BDCD-1A581F56C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AFFE96-7D3B-4A87-B07F-D5AD1C512EAB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7E2A44-EBF5-4F0B-AA72-1BD739345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89379-A0CF-4992-AC51-4DFD691E4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F29101-8EBD-4DDF-9721-55147CA9E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E7F-A507-4E73-8DB1-64C668C5B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96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89B513-BBC4-4625-9CD0-22DAA0124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9ECECD-F515-40B4-9678-1A344282C4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BA3B2B-F3C8-4CBF-88B3-1FAFD9216F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51529-4808-4160-BC71-6F9B2A4B0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16C713-8631-4CD1-A3D0-BF5A9FC08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5DCF62-05D4-4711-ABF9-9C68D3677F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345B53-C9B8-42A8-B35D-FBCF154AD6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9CEB7-70B6-45AF-82EE-E3F2EA3ECC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14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49A3FA-C5F1-4F5B-9744-E3412E6B9B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1549C4-DDEB-4F68-B75C-6720B5888A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705177-2944-472C-9722-3E1E2EECF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CF184-BA37-4CC8-BF0A-403512B0F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3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21E809-F871-4D48-B320-F39BEE42C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AD01FB-2B49-4E29-9DD3-9CEDBBBC9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3E6335-1B2F-48CB-A976-C67661E43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6F5E3-E7CF-439A-BCCA-5EB5912A3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22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AB886-BD0A-4FBA-B32C-6032DED3A6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08341-7B90-4D77-8BC8-ABEA2E51B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E415E-72FB-4B16-B046-513444A3A9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FC67D-68B3-4C70-ACF1-D554D4C27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23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D0CF19-45F1-4342-949A-092B4CF36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39764C-4DB3-42BB-8A0E-4F8B678001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AD6CB1-AE69-482F-AAA0-D473BF8883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0BD73-FBC8-4CBF-A2EC-7140B18DD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5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BB8A03-F9D9-4E6C-9D5A-934D198F01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C8360F-7943-4025-96C4-84B10ED7E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B33CFA-4921-40D8-B203-03C899D9F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7BAC9-92A3-40C1-B4BE-32F773345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69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B16AF8D-0F05-4967-A59B-6CBCF950F7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3F72600-EB6B-4E35-B44E-178717CDD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02B59A-26CC-4603-B966-17C62105E8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9B92D-B872-4CE3-993A-B4E9AB9BD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3A9D5-DA13-42AC-B178-A4D5E1685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DE586-2FB7-427A-A4CF-E8F152479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59B99-7DEA-4E37-903D-169C69D97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7323B-38B1-4089-B518-4FD231807F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0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C309B-3DCF-4419-988D-C4CB44E4E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E4969-B642-4C16-9F4F-B2A7D9BE14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EB471-C541-4343-8BDD-5B4503C26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12F94-8D40-400F-90C6-ABA5EFF97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29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BC3050-8C2A-4A81-BA86-8CAD92428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EB12B7-C154-4CD8-9900-70FB0235E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3ACC0A-5864-4B17-881F-758BAFA360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4A08BF-A2D2-4786-AE43-EFDF8A9841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1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709B093-C3D8-4339-AE67-43FEF1364C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CB8FAF9-067B-4D68-98A2-685536EFF3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30A7EF6-73D5-4F48-84F5-E4F9D00C37AE}"/>
              </a:ext>
            </a:extLst>
          </p:cNvPr>
          <p:cNvGrpSpPr/>
          <p:nvPr/>
        </p:nvGrpSpPr>
        <p:grpSpPr>
          <a:xfrm>
            <a:off x="1219200" y="786798"/>
            <a:ext cx="2286000" cy="1656365"/>
            <a:chOff x="1219200" y="786798"/>
            <a:chExt cx="2286000" cy="1656365"/>
          </a:xfrm>
        </p:grpSpPr>
        <p:sp>
          <p:nvSpPr>
            <p:cNvPr id="4140" name="Text Box 62">
              <a:extLst>
                <a:ext uri="{FF2B5EF4-FFF2-40B4-BE49-F238E27FC236}">
                  <a16:creationId xmlns:a16="http://schemas.microsoft.com/office/drawing/2014/main" id="{9D3D08A5-CC03-4E5B-B3D2-F71C22682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569" y="786798"/>
              <a:ext cx="1310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Calibri" panose="020F0502020204030204" pitchFamily="34" charset="0"/>
                  <a:sym typeface="Symbol" panose="05050102010706020507" pitchFamily="18" charset="2"/>
                </a:rPr>
                <a:t> circuit </a:t>
              </a:r>
            </a:p>
          </p:txBody>
        </p:sp>
        <p:sp>
          <p:nvSpPr>
            <p:cNvPr id="4139" name="Rectangle 119">
              <a:extLst>
                <a:ext uri="{FF2B5EF4-FFF2-40B4-BE49-F238E27FC236}">
                  <a16:creationId xmlns:a16="http://schemas.microsoft.com/office/drawing/2014/main" id="{6EF2CF7C-848E-4358-AF03-830F44394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981200"/>
              <a:ext cx="2286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  <a:sym typeface="Symbol" panose="05050102010706020507" pitchFamily="18" charset="2"/>
                </a:rPr>
                <a:t>  </a:t>
              </a:r>
              <a:r>
                <a:rPr lang="en-US" altLang="en-US" sz="2000">
                  <a:latin typeface="Calibri" panose="020F0502020204030204" pitchFamily="34" charset="0"/>
                  <a:sym typeface="Symbol" panose="05050102010706020507" pitchFamily="18" charset="2"/>
                </a:rPr>
                <a:t>(a) = ((a  a))</a:t>
              </a:r>
              <a:r>
                <a:rPr lang="en-US" altLang="en-US">
                  <a:latin typeface="Calibri" panose="020F0502020204030204" pitchFamily="34" charset="0"/>
                  <a:sym typeface="Symbol" panose="05050102010706020507" pitchFamily="18" charset="2"/>
                </a:rPr>
                <a:t> 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E68337-D025-4A65-857D-24AB0606539A}"/>
                </a:ext>
              </a:extLst>
            </p:cNvPr>
            <p:cNvGrpSpPr/>
            <p:nvPr/>
          </p:nvGrpSpPr>
          <p:grpSpPr>
            <a:xfrm>
              <a:off x="1420852" y="1322521"/>
              <a:ext cx="2004971" cy="641276"/>
              <a:chOff x="1420852" y="1322521"/>
              <a:chExt cx="2004971" cy="641276"/>
            </a:xfrm>
          </p:grpSpPr>
          <p:sp>
            <p:nvSpPr>
              <p:cNvPr id="4143" name="Text Box 63">
                <a:extLst>
                  <a:ext uri="{FF2B5EF4-FFF2-40B4-BE49-F238E27FC236}">
                    <a16:creationId xmlns:a16="http://schemas.microsoft.com/office/drawing/2014/main" id="{880007F8-1D81-44D3-B1BF-98FB04293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0852" y="1423866"/>
                <a:ext cx="316112" cy="400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  <a:sym typeface="Symbol" panose="05050102010706020507" pitchFamily="18" charset="2"/>
                  </a:rPr>
                  <a:t>a</a:t>
                </a:r>
              </a:p>
            </p:txBody>
          </p:sp>
          <p:grpSp>
            <p:nvGrpSpPr>
              <p:cNvPr id="4144" name="Group 67">
                <a:extLst>
                  <a:ext uri="{FF2B5EF4-FFF2-40B4-BE49-F238E27FC236}">
                    <a16:creationId xmlns:a16="http://schemas.microsoft.com/office/drawing/2014/main" id="{86F6E772-66D6-436C-B46E-E595B9E395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9911" y="1423926"/>
                <a:ext cx="315912" cy="400191"/>
                <a:chOff x="3614" y="2321"/>
                <a:chExt cx="199" cy="252"/>
              </a:xfrm>
            </p:grpSpPr>
            <p:sp>
              <p:nvSpPr>
                <p:cNvPr id="4145" name="Text Box 64">
                  <a:extLst>
                    <a:ext uri="{FF2B5EF4-FFF2-40B4-BE49-F238E27FC236}">
                      <a16:creationId xmlns:a16="http://schemas.microsoft.com/office/drawing/2014/main" id="{016B002D-D4D6-4237-B180-2776CF71D0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4" y="2321"/>
                  <a:ext cx="19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32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tx1"/>
                      </a:solidFill>
                      <a:latin typeface="Calibri" panose="020F0502020204030204" pitchFamily="34" charset="0"/>
                      <a:sym typeface="Symbol" panose="05050102010706020507" pitchFamily="18" charset="2"/>
                    </a:rPr>
                    <a:t>a</a:t>
                  </a:r>
                </a:p>
              </p:txBody>
            </p:sp>
            <p:sp>
              <p:nvSpPr>
                <p:cNvPr id="4146" name="Line 66">
                  <a:extLst>
                    <a:ext uri="{FF2B5EF4-FFF2-40B4-BE49-F238E27FC236}">
                      <a16:creationId xmlns:a16="http://schemas.microsoft.com/office/drawing/2014/main" id="{0E86AC69-9F14-4C72-8D40-D4B9CBE32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4" y="2396"/>
                  <a:ext cx="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90AEFCE-A63D-42E5-B02E-615B404BD0E1}"/>
                  </a:ext>
                </a:extLst>
              </p:cNvPr>
              <p:cNvGrpSpPr/>
              <p:nvPr/>
            </p:nvGrpSpPr>
            <p:grpSpPr>
              <a:xfrm>
                <a:off x="1689099" y="1322521"/>
                <a:ext cx="1491784" cy="641276"/>
                <a:chOff x="1689099" y="1322521"/>
                <a:chExt cx="1491784" cy="641276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908988B-ABB0-4356-A8AF-D9D5DA146AD2}"/>
                    </a:ext>
                  </a:extLst>
                </p:cNvPr>
                <p:cNvGrpSpPr/>
                <p:nvPr/>
              </p:nvGrpSpPr>
              <p:grpSpPr>
                <a:xfrm>
                  <a:off x="1985353" y="1322521"/>
                  <a:ext cx="1032074" cy="641276"/>
                  <a:chOff x="1471704" y="2393156"/>
                  <a:chExt cx="1032074" cy="641276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ACB1F0AD-4DA2-488D-BD3E-D617FF30384E}"/>
                      </a:ext>
                    </a:extLst>
                  </p:cNvPr>
                  <p:cNvGrpSpPr/>
                  <p:nvPr/>
                </p:nvGrpSpPr>
                <p:grpSpPr>
                  <a:xfrm>
                    <a:off x="1471704" y="2393156"/>
                    <a:ext cx="883840" cy="641276"/>
                    <a:chOff x="1495426" y="755079"/>
                    <a:chExt cx="883840" cy="641276"/>
                  </a:xfrm>
                </p:grpSpPr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B4CEFB0E-5E8A-41A6-ABB6-7173BA9879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02478" y="755079"/>
                      <a:ext cx="7631" cy="64127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A3AA10F1-28B0-44F4-AD8D-DEEFAB7DBA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5426" y="764382"/>
                      <a:ext cx="883840" cy="623984"/>
                      <a:chOff x="1495426" y="754590"/>
                      <a:chExt cx="883840" cy="623984"/>
                    </a:xfrm>
                  </p:grpSpPr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444F75BF-D09A-458C-8DB8-4995AC648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5426" y="755264"/>
                        <a:ext cx="883839" cy="623310"/>
                        <a:chOff x="1495426" y="755264"/>
                        <a:chExt cx="883839" cy="623310"/>
                      </a:xfrm>
                    </p:grpSpPr>
                    <p:cxnSp>
                      <p:nvCxnSpPr>
                        <p:cNvPr id="77" name="Straight Connector 76">
                          <a:extLst>
                            <a:ext uri="{FF2B5EF4-FFF2-40B4-BE49-F238E27FC236}">
                              <a16:creationId xmlns:a16="http://schemas.microsoft.com/office/drawing/2014/main" id="{06DD3D75-5DE1-4C39-87D1-CD7C8C2D3D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495426" y="755264"/>
                          <a:ext cx="575864" cy="348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8" name="Arc 77">
                          <a:extLst>
                            <a:ext uri="{FF2B5EF4-FFF2-40B4-BE49-F238E27FC236}">
                              <a16:creationId xmlns:a16="http://schemas.microsoft.com/office/drawing/2014/main" id="{6020595D-C686-4A10-99E9-00D1D77CBD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60140" y="755800"/>
                          <a:ext cx="619125" cy="622774"/>
                        </a:xfrm>
                        <a:prstGeom prst="arc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                         </a:t>
                          </a:r>
                        </a:p>
                      </p:txBody>
                    </p:sp>
                  </p:grpSp>
                  <p:grpSp>
                    <p:nvGrpSpPr>
                      <p:cNvPr id="74" name="Group 73">
                        <a:extLst>
                          <a:ext uri="{FF2B5EF4-FFF2-40B4-BE49-F238E27FC236}">
                            <a16:creationId xmlns:a16="http://schemas.microsoft.com/office/drawing/2014/main" id="{49448713-CA5B-46B3-AE3D-CBF16D38ED47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V="1">
                        <a:off x="1514475" y="754590"/>
                        <a:ext cx="864791" cy="622774"/>
                        <a:chOff x="1514475" y="753418"/>
                        <a:chExt cx="864791" cy="622774"/>
                      </a:xfrm>
                    </p:grpSpPr>
                    <p:cxnSp>
                      <p:nvCxnSpPr>
                        <p:cNvPr id="75" name="Straight Connector 74">
                          <a:extLst>
                            <a:ext uri="{FF2B5EF4-FFF2-40B4-BE49-F238E27FC236}">
                              <a16:creationId xmlns:a16="http://schemas.microsoft.com/office/drawing/2014/main" id="{707BFC45-3915-40A2-843C-70191AA436A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514475" y="754588"/>
                          <a:ext cx="558424" cy="1777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6" name="Arc 75">
                          <a:extLst>
                            <a:ext uri="{FF2B5EF4-FFF2-40B4-BE49-F238E27FC236}">
                              <a16:creationId xmlns:a16="http://schemas.microsoft.com/office/drawing/2014/main" id="{0EFE1507-2B64-468B-9C31-D244588B3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60141" y="753418"/>
                          <a:ext cx="619125" cy="622774"/>
                        </a:xfrm>
                        <a:prstGeom prst="arc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                         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5614E843-547C-46AA-8941-5D5F1A5E112E}"/>
                      </a:ext>
                    </a:extLst>
                  </p:cNvPr>
                  <p:cNvSpPr/>
                  <p:nvPr/>
                </p:nvSpPr>
                <p:spPr>
                  <a:xfrm>
                    <a:off x="2372809" y="2643730"/>
                    <a:ext cx="130969" cy="13915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4C99227C-BDBA-4BDD-80CA-51494CBECD59}"/>
                    </a:ext>
                  </a:extLst>
                </p:cNvPr>
                <p:cNvGrpSpPr/>
                <p:nvPr/>
              </p:nvGrpSpPr>
              <p:grpSpPr>
                <a:xfrm>
                  <a:off x="1689099" y="1493683"/>
                  <a:ext cx="301876" cy="330294"/>
                  <a:chOff x="1689099" y="1493683"/>
                  <a:chExt cx="301876" cy="330294"/>
                </a:xfrm>
              </p:grpSpPr>
              <p:grpSp>
                <p:nvGrpSpPr>
                  <p:cNvPr id="4142" name="Group 61">
                    <a:extLst>
                      <a:ext uri="{FF2B5EF4-FFF2-40B4-BE49-F238E27FC236}">
                        <a16:creationId xmlns:a16="http://schemas.microsoft.com/office/drawing/2014/main" id="{8A9C01B1-B7E4-4C08-A204-0535C5AC47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9099" y="1615114"/>
                    <a:ext cx="193675" cy="76227"/>
                    <a:chOff x="2719" y="2431"/>
                    <a:chExt cx="122" cy="48"/>
                  </a:xfrm>
                </p:grpSpPr>
                <p:sp>
                  <p:nvSpPr>
                    <p:cNvPr id="4150" name="Oval 55">
                      <a:extLst>
                        <a:ext uri="{FF2B5EF4-FFF2-40B4-BE49-F238E27FC236}">
                          <a16:creationId xmlns:a16="http://schemas.microsoft.com/office/drawing/2014/main" id="{21689616-2BA4-415A-B805-45D711BB37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3" y="2431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q"/>
                        <a:defRPr sz="32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4148" name="Line 60">
                      <a:extLst>
                        <a:ext uri="{FF2B5EF4-FFF2-40B4-BE49-F238E27FC236}">
                          <a16:creationId xmlns:a16="http://schemas.microsoft.com/office/drawing/2014/main" id="{5BE8AD74-13BE-470E-B013-E9B89EEEC4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9" y="2456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123" name="Line 92">
                    <a:extLst>
                      <a:ext uri="{FF2B5EF4-FFF2-40B4-BE49-F238E27FC236}">
                        <a16:creationId xmlns:a16="http://schemas.microsoft.com/office/drawing/2014/main" id="{620180AE-B081-473C-A0D2-503289A999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50000" y="1493683"/>
                    <a:ext cx="0" cy="3190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153">
                    <a:extLst>
                      <a:ext uri="{FF2B5EF4-FFF2-40B4-BE49-F238E27FC236}">
                        <a16:creationId xmlns:a16="http://schemas.microsoft.com/office/drawing/2014/main" id="{AE061369-70F5-4204-A7F0-9245596509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37861" y="1823977"/>
                    <a:ext cx="1500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153">
                    <a:extLst>
                      <a:ext uri="{FF2B5EF4-FFF2-40B4-BE49-F238E27FC236}">
                        <a16:creationId xmlns:a16="http://schemas.microsoft.com/office/drawing/2014/main" id="{41C731F7-1306-48E5-9EF0-0F8F354426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0938" y="1503770"/>
                    <a:ext cx="1500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" name="Line 153">
                  <a:extLst>
                    <a:ext uri="{FF2B5EF4-FFF2-40B4-BE49-F238E27FC236}">
                      <a16:creationId xmlns:a16="http://schemas.microsoft.com/office/drawing/2014/main" id="{744EB367-C4D9-43F7-B4D7-B8FFA6F36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30846" y="1643159"/>
                  <a:ext cx="1500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704DDF-383F-4DE4-95CD-4F58BB4F4825}"/>
              </a:ext>
            </a:extLst>
          </p:cNvPr>
          <p:cNvGrpSpPr/>
          <p:nvPr/>
        </p:nvGrpSpPr>
        <p:grpSpPr>
          <a:xfrm>
            <a:off x="3733800" y="762000"/>
            <a:ext cx="4648200" cy="1685925"/>
            <a:chOff x="3733800" y="757238"/>
            <a:chExt cx="4648200" cy="16859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099129-8FF2-4AE3-9EAC-E8396FC7E17F}"/>
                </a:ext>
              </a:extLst>
            </p:cNvPr>
            <p:cNvGrpSpPr/>
            <p:nvPr/>
          </p:nvGrpSpPr>
          <p:grpSpPr>
            <a:xfrm>
              <a:off x="4419600" y="1336536"/>
              <a:ext cx="1508150" cy="641276"/>
              <a:chOff x="4419600" y="1336536"/>
              <a:chExt cx="1508150" cy="6412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424561B-5265-4756-8E22-80E08CD6FD24}"/>
                  </a:ext>
                </a:extLst>
              </p:cNvPr>
              <p:cNvGrpSpPr/>
              <p:nvPr/>
            </p:nvGrpSpPr>
            <p:grpSpPr>
              <a:xfrm>
                <a:off x="4419600" y="1336536"/>
                <a:ext cx="1508150" cy="641276"/>
                <a:chOff x="4419600" y="1336536"/>
                <a:chExt cx="1508150" cy="641276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F0DAC416-1347-4110-94F4-6D124972A8F7}"/>
                    </a:ext>
                  </a:extLst>
                </p:cNvPr>
                <p:cNvGrpSpPr/>
                <p:nvPr/>
              </p:nvGrpSpPr>
              <p:grpSpPr>
                <a:xfrm>
                  <a:off x="4570246" y="1336536"/>
                  <a:ext cx="1032074" cy="641276"/>
                  <a:chOff x="1471704" y="2393156"/>
                  <a:chExt cx="1032074" cy="641276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5177001E-0CAB-4E2B-BDDA-CC768E3204CA}"/>
                      </a:ext>
                    </a:extLst>
                  </p:cNvPr>
                  <p:cNvGrpSpPr/>
                  <p:nvPr/>
                </p:nvGrpSpPr>
                <p:grpSpPr>
                  <a:xfrm>
                    <a:off x="1471704" y="2393156"/>
                    <a:ext cx="883840" cy="641276"/>
                    <a:chOff x="1495426" y="755079"/>
                    <a:chExt cx="883840" cy="641276"/>
                  </a:xfrm>
                </p:grpSpPr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E6973BF0-8116-4708-84D7-2B5C451FB0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02478" y="755079"/>
                      <a:ext cx="7631" cy="64127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714B66ED-D709-47FF-82D5-36E755372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5426" y="764382"/>
                      <a:ext cx="883840" cy="623984"/>
                      <a:chOff x="1495426" y="754590"/>
                      <a:chExt cx="883840" cy="623984"/>
                    </a:xfrm>
                  </p:grpSpPr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F40F1392-DDE3-4095-AB94-FF69712A2E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5426" y="755264"/>
                        <a:ext cx="883839" cy="623310"/>
                        <a:chOff x="1495426" y="755264"/>
                        <a:chExt cx="883839" cy="623310"/>
                      </a:xfrm>
                    </p:grpSpPr>
                    <p:cxnSp>
                      <p:nvCxnSpPr>
                        <p:cNvPr id="92" name="Straight Connector 91">
                          <a:extLst>
                            <a:ext uri="{FF2B5EF4-FFF2-40B4-BE49-F238E27FC236}">
                              <a16:creationId xmlns:a16="http://schemas.microsoft.com/office/drawing/2014/main" id="{A0301646-C7D8-4064-813D-2AF6B7EB970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495426" y="755264"/>
                          <a:ext cx="575864" cy="348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3" name="Arc 92">
                          <a:extLst>
                            <a:ext uri="{FF2B5EF4-FFF2-40B4-BE49-F238E27FC236}">
                              <a16:creationId xmlns:a16="http://schemas.microsoft.com/office/drawing/2014/main" id="{9B0B91EA-2207-47B0-90DA-BDDB8B15D7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60140" y="755800"/>
                          <a:ext cx="619125" cy="622774"/>
                        </a:xfrm>
                        <a:prstGeom prst="arc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                         </a:t>
                          </a:r>
                        </a:p>
                      </p:txBody>
                    </p: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C801BFD1-9FFB-479A-8ECC-6ECC63CD9AE5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V="1">
                        <a:off x="1514475" y="754590"/>
                        <a:ext cx="864791" cy="622774"/>
                        <a:chOff x="1514475" y="753418"/>
                        <a:chExt cx="864791" cy="622774"/>
                      </a:xfrm>
                    </p:grpSpPr>
                    <p:cxnSp>
                      <p:nvCxnSpPr>
                        <p:cNvPr id="90" name="Straight Connector 89">
                          <a:extLst>
                            <a:ext uri="{FF2B5EF4-FFF2-40B4-BE49-F238E27FC236}">
                              <a16:creationId xmlns:a16="http://schemas.microsoft.com/office/drawing/2014/main" id="{ED5836AC-6353-4EFD-86C6-C4A9B4A3E0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514475" y="754588"/>
                          <a:ext cx="558424" cy="1777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1" name="Arc 90">
                          <a:extLst>
                            <a:ext uri="{FF2B5EF4-FFF2-40B4-BE49-F238E27FC236}">
                              <a16:creationId xmlns:a16="http://schemas.microsoft.com/office/drawing/2014/main" id="{05F6F58B-2C2F-41FB-A487-94CE44F67B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60141" y="753418"/>
                          <a:ext cx="619125" cy="622774"/>
                        </a:xfrm>
                        <a:prstGeom prst="arc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                         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18FE7A91-D083-4FE3-A216-7103341129DF}"/>
                      </a:ext>
                    </a:extLst>
                  </p:cNvPr>
                  <p:cNvSpPr/>
                  <p:nvPr/>
                </p:nvSpPr>
                <p:spPr>
                  <a:xfrm>
                    <a:off x="2372809" y="2643730"/>
                    <a:ext cx="130969" cy="13915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Line 153">
                  <a:extLst>
                    <a:ext uri="{FF2B5EF4-FFF2-40B4-BE49-F238E27FC236}">
                      <a16:creationId xmlns:a16="http://schemas.microsoft.com/office/drawing/2014/main" id="{31AADC4C-1502-4F6D-A324-091B7874CD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1963" y="1503770"/>
                  <a:ext cx="1500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153">
                  <a:extLst>
                    <a:ext uri="{FF2B5EF4-FFF2-40B4-BE49-F238E27FC236}">
                      <a16:creationId xmlns:a16="http://schemas.microsoft.com/office/drawing/2014/main" id="{FD66A1FC-37E2-4FE2-BCC3-C6FC029524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9600" y="1799760"/>
                  <a:ext cx="1500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988328-F2A8-4373-A11D-C855F3B3C784}"/>
                    </a:ext>
                  </a:extLst>
                </p:cNvPr>
                <p:cNvGrpSpPr/>
                <p:nvPr/>
              </p:nvGrpSpPr>
              <p:grpSpPr>
                <a:xfrm>
                  <a:off x="5600700" y="1499654"/>
                  <a:ext cx="327050" cy="319087"/>
                  <a:chOff x="5600700" y="1499654"/>
                  <a:chExt cx="327050" cy="319087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D791B3C6-4277-4CC3-8AC1-FEA82DBB7A25}"/>
                      </a:ext>
                    </a:extLst>
                  </p:cNvPr>
                  <p:cNvGrpSpPr/>
                  <p:nvPr/>
                </p:nvGrpSpPr>
                <p:grpSpPr>
                  <a:xfrm>
                    <a:off x="5600700" y="1499654"/>
                    <a:ext cx="168275" cy="319087"/>
                    <a:chOff x="5600700" y="1497076"/>
                    <a:chExt cx="168275" cy="319087"/>
                  </a:xfrm>
                </p:grpSpPr>
                <p:sp>
                  <p:nvSpPr>
                    <p:cNvPr id="4120" name="Line 74">
                      <a:extLst>
                        <a:ext uri="{FF2B5EF4-FFF2-40B4-BE49-F238E27FC236}">
                          <a16:creationId xmlns:a16="http://schemas.microsoft.com/office/drawing/2014/main" id="{2B8CB7CF-09D3-4E26-A482-DDE2101F06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00700" y="1658938"/>
                      <a:ext cx="152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24" name="Line 92">
                      <a:extLst>
                        <a:ext uri="{FF2B5EF4-FFF2-40B4-BE49-F238E27FC236}">
                          <a16:creationId xmlns:a16="http://schemas.microsoft.com/office/drawing/2014/main" id="{347B9EB5-E974-493C-B218-AB1702E2A3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8975" y="1497076"/>
                      <a:ext cx="0" cy="31908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4" name="Line 153">
                    <a:extLst>
                      <a:ext uri="{FF2B5EF4-FFF2-40B4-BE49-F238E27FC236}">
                        <a16:creationId xmlns:a16="http://schemas.microsoft.com/office/drawing/2014/main" id="{0ACF8F74-0759-4989-A2CE-C6E728F533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77713" y="1808725"/>
                    <a:ext cx="1500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Line 153">
                    <a:extLst>
                      <a:ext uri="{FF2B5EF4-FFF2-40B4-BE49-F238E27FC236}">
                        <a16:creationId xmlns:a16="http://schemas.microsoft.com/office/drawing/2014/main" id="{EAEF2799-CD83-4058-8A4D-F7FA999F70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77713" y="1515190"/>
                    <a:ext cx="1500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126" name="Oval 73">
                <a:extLst>
                  <a:ext uri="{FF2B5EF4-FFF2-40B4-BE49-F238E27FC236}">
                    <a16:creationId xmlns:a16="http://schemas.microsoft.com/office/drawing/2014/main" id="{A0289BEA-CDF5-400F-98CE-4BA036369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8175" y="1619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Symbol" panose="05050102010706020507" pitchFamily="18" charset="2"/>
                </a:endParaRPr>
              </a:p>
            </p:txBody>
          </p:sp>
        </p:grpSp>
        <p:grpSp>
          <p:nvGrpSpPr>
            <p:cNvPr id="4129" name="Group 131">
              <a:extLst>
                <a:ext uri="{FF2B5EF4-FFF2-40B4-BE49-F238E27FC236}">
                  <a16:creationId xmlns:a16="http://schemas.microsoft.com/office/drawing/2014/main" id="{620FEDBE-4A57-499D-A723-31DDAFC13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013" y="1189038"/>
              <a:ext cx="442847" cy="400050"/>
              <a:chOff x="3878" y="2688"/>
              <a:chExt cx="279" cy="252"/>
            </a:xfrm>
          </p:grpSpPr>
          <p:sp>
            <p:nvSpPr>
              <p:cNvPr id="4134" name="Text Box 129">
                <a:extLst>
                  <a:ext uri="{FF2B5EF4-FFF2-40B4-BE49-F238E27FC236}">
                    <a16:creationId xmlns:a16="http://schemas.microsoft.com/office/drawing/2014/main" id="{FC87C2B7-BC0A-4D3C-854B-EDECAC8FD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2688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  <a:sym typeface="Symbol" panose="05050102010706020507" pitchFamily="18" charset="2"/>
                  </a:rPr>
                  <a:t>ab</a:t>
                </a:r>
              </a:p>
            </p:txBody>
          </p:sp>
          <p:sp>
            <p:nvSpPr>
              <p:cNvPr id="4135" name="Line 130">
                <a:extLst>
                  <a:ext uri="{FF2B5EF4-FFF2-40B4-BE49-F238E27FC236}">
                    <a16:creationId xmlns:a16="http://schemas.microsoft.com/office/drawing/2014/main" id="{F91007CA-8932-4F09-A326-2E983AFEF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2727"/>
                <a:ext cx="18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47639B-79CE-46FF-86D4-4AD2B3DD7FC1}"/>
                </a:ext>
              </a:extLst>
            </p:cNvPr>
            <p:cNvGrpSpPr/>
            <p:nvPr/>
          </p:nvGrpSpPr>
          <p:grpSpPr>
            <a:xfrm>
              <a:off x="7025844" y="1413592"/>
              <a:ext cx="1083049" cy="404096"/>
              <a:chOff x="7025844" y="1413592"/>
              <a:chExt cx="1083049" cy="404096"/>
            </a:xfrm>
          </p:grpSpPr>
          <p:sp>
            <p:nvSpPr>
              <p:cNvPr id="4127" name="Text Box 78">
                <a:extLst>
                  <a:ext uri="{FF2B5EF4-FFF2-40B4-BE49-F238E27FC236}">
                    <a16:creationId xmlns:a16="http://schemas.microsoft.com/office/drawing/2014/main" id="{33D79366-A5F3-4083-A24F-7EFFCE5DE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2590" y="1413592"/>
                <a:ext cx="68630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=</a:t>
                </a:r>
                <a:r>
                  <a:rPr lang="en-US" altLang="en-US" sz="2000">
                    <a:sym typeface="Symbol" panose="05050102010706020507" pitchFamily="18" charset="2"/>
                  </a:rPr>
                  <a:t> </a:t>
                </a: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  <a:sym typeface="Symbol" panose="05050102010706020507" pitchFamily="18" charset="2"/>
                  </a:rPr>
                  <a:t>ab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39F0D55-3CF8-4194-877C-C295837AFD45}"/>
                  </a:ext>
                </a:extLst>
              </p:cNvPr>
              <p:cNvGrpSpPr/>
              <p:nvPr/>
            </p:nvGrpSpPr>
            <p:grpSpPr>
              <a:xfrm>
                <a:off x="7025844" y="1416740"/>
                <a:ext cx="519035" cy="400948"/>
                <a:chOff x="7025844" y="1416740"/>
                <a:chExt cx="519035" cy="400948"/>
              </a:xfrm>
            </p:grpSpPr>
            <p:sp>
              <p:nvSpPr>
                <p:cNvPr id="4131" name="Text Box 133">
                  <a:extLst>
                    <a:ext uri="{FF2B5EF4-FFF2-40B4-BE49-F238E27FC236}">
                      <a16:creationId xmlns:a16="http://schemas.microsoft.com/office/drawing/2014/main" id="{34D2F339-6DBB-4067-9296-62614C4828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25844" y="1417638"/>
                  <a:ext cx="519035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32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 </a:t>
                  </a:r>
                  <a:r>
                    <a:rPr lang="en-US" altLang="en-US" sz="2000">
                      <a:solidFill>
                        <a:schemeClr val="tx1"/>
                      </a:solidFill>
                      <a:latin typeface="Calibri" panose="020F0502020204030204" pitchFamily="34" charset="0"/>
                      <a:sym typeface="Symbol" panose="05050102010706020507" pitchFamily="18" charset="2"/>
                    </a:rPr>
                    <a:t>ab</a:t>
                  </a:r>
                </a:p>
              </p:txBody>
            </p:sp>
            <p:sp>
              <p:nvSpPr>
                <p:cNvPr id="141" name="Line 134">
                  <a:extLst>
                    <a:ext uri="{FF2B5EF4-FFF2-40B4-BE49-F238E27FC236}">
                      <a16:creationId xmlns:a16="http://schemas.microsoft.com/office/drawing/2014/main" id="{6309DB50-51F9-4974-9E66-8A0E5B41B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94094" y="1473201"/>
                  <a:ext cx="24443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>
                    <a:ln w="952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7" name="Line 134">
                  <a:extLst>
                    <a:ext uri="{FF2B5EF4-FFF2-40B4-BE49-F238E27FC236}">
                      <a16:creationId xmlns:a16="http://schemas.microsoft.com/office/drawing/2014/main" id="{9069E7F4-F4C6-465E-B33D-7374AEA814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94094" y="1416740"/>
                  <a:ext cx="24443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>
                    <a:ln w="9525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sp>
          <p:nvSpPr>
            <p:cNvPr id="4117" name="Text Box 62">
              <a:extLst>
                <a:ext uri="{FF2B5EF4-FFF2-40B4-BE49-F238E27FC236}">
                  <a16:creationId xmlns:a16="http://schemas.microsoft.com/office/drawing/2014/main" id="{B8A1E857-6F84-4770-AA1E-00EC1E0A2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757238"/>
              <a:ext cx="12763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Calibri" panose="020F0502020204030204" pitchFamily="34" charset="0"/>
                  <a:sym typeface="Symbol" panose="05050102010706020507" pitchFamily="18" charset="2"/>
                </a:rPr>
                <a:t> circuit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78C3C2-E71A-435A-A07D-EE23112893EA}"/>
                </a:ext>
              </a:extLst>
            </p:cNvPr>
            <p:cNvGrpSpPr/>
            <p:nvPr/>
          </p:nvGrpSpPr>
          <p:grpSpPr>
            <a:xfrm>
              <a:off x="4122736" y="1282704"/>
              <a:ext cx="380942" cy="703263"/>
              <a:chOff x="4122736" y="1282704"/>
              <a:chExt cx="380942" cy="703263"/>
            </a:xfrm>
          </p:grpSpPr>
          <p:sp>
            <p:nvSpPr>
              <p:cNvPr id="4136" name="Text Box 82">
                <a:extLst>
                  <a:ext uri="{FF2B5EF4-FFF2-40B4-BE49-F238E27FC236}">
                    <a16:creationId xmlns:a16="http://schemas.microsoft.com/office/drawing/2014/main" id="{8A8BF2A5-E726-4100-A000-35A8B4D26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736" y="1282704"/>
                <a:ext cx="380942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4137" name="Text Box 83">
                <a:extLst>
                  <a:ext uri="{FF2B5EF4-FFF2-40B4-BE49-F238E27FC236}">
                    <a16:creationId xmlns:a16="http://schemas.microsoft.com/office/drawing/2014/main" id="{3ADC59EC-AF6A-4F52-BC92-CB6705C9E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736" y="1589092"/>
                <a:ext cx="380942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b</a:t>
                </a:r>
              </a:p>
            </p:txBody>
          </p:sp>
        </p:grpSp>
        <p:sp>
          <p:nvSpPr>
            <p:cNvPr id="4121" name="Rectangle 155">
              <a:extLst>
                <a:ext uri="{FF2B5EF4-FFF2-40B4-BE49-F238E27FC236}">
                  <a16:creationId xmlns:a16="http://schemas.microsoft.com/office/drawing/2014/main" id="{7F101BC8-B33E-4270-A71A-265646351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1981200"/>
              <a:ext cx="4648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sym typeface="Symbol" panose="05050102010706020507" pitchFamily="18" charset="2"/>
                </a:rPr>
                <a:t>(a  b) = ((((a  b))  ((a  b))))</a:t>
              </a:r>
              <a:r>
                <a:rPr lang="en-US" altLang="en-US">
                  <a:latin typeface="Calibri" panose="020F0502020204030204" pitchFamily="34" charset="0"/>
                  <a:sym typeface="Symbol" panose="05050102010706020507" pitchFamily="18" charset="2"/>
                </a:rPr>
                <a:t> 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DB80E79-483A-4900-A059-54299408EDCB}"/>
                </a:ext>
              </a:extLst>
            </p:cNvPr>
            <p:cNvGrpSpPr/>
            <p:nvPr/>
          </p:nvGrpSpPr>
          <p:grpSpPr>
            <a:xfrm>
              <a:off x="5923370" y="1336536"/>
              <a:ext cx="1182111" cy="641276"/>
              <a:chOff x="5923370" y="1336536"/>
              <a:chExt cx="1182111" cy="641276"/>
            </a:xfrm>
          </p:grpSpPr>
          <p:sp>
            <p:nvSpPr>
              <p:cNvPr id="126" name="Line 153">
                <a:extLst>
                  <a:ext uri="{FF2B5EF4-FFF2-40B4-BE49-F238E27FC236}">
                    <a16:creationId xmlns:a16="http://schemas.microsoft.com/office/drawing/2014/main" id="{35D34463-69A9-40D1-BB09-663E1177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5444" y="1657174"/>
                <a:ext cx="1500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7B5CB93-A62A-4B6A-AEF1-E5CD60308DF3}"/>
                  </a:ext>
                </a:extLst>
              </p:cNvPr>
              <p:cNvGrpSpPr/>
              <p:nvPr/>
            </p:nvGrpSpPr>
            <p:grpSpPr>
              <a:xfrm>
                <a:off x="5923370" y="1336536"/>
                <a:ext cx="1032074" cy="641276"/>
                <a:chOff x="1471704" y="2393156"/>
                <a:chExt cx="1032074" cy="641276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CA113BBC-9D71-4AC4-A9B6-986275D11950}"/>
                    </a:ext>
                  </a:extLst>
                </p:cNvPr>
                <p:cNvGrpSpPr/>
                <p:nvPr/>
              </p:nvGrpSpPr>
              <p:grpSpPr>
                <a:xfrm>
                  <a:off x="1471704" y="2393156"/>
                  <a:ext cx="883840" cy="641276"/>
                  <a:chOff x="1495426" y="755079"/>
                  <a:chExt cx="883840" cy="641276"/>
                </a:xfrm>
              </p:grpSpPr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9E9B49D6-3B02-456C-A70C-23E96CD13D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2478" y="755079"/>
                    <a:ext cx="7631" cy="64127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0F0B9A6C-A490-4C56-999D-25433F300958}"/>
                      </a:ext>
                    </a:extLst>
                  </p:cNvPr>
                  <p:cNvGrpSpPr/>
                  <p:nvPr/>
                </p:nvGrpSpPr>
                <p:grpSpPr>
                  <a:xfrm>
                    <a:off x="1495426" y="764382"/>
                    <a:ext cx="883840" cy="623984"/>
                    <a:chOff x="1495426" y="754590"/>
                    <a:chExt cx="883840" cy="623984"/>
                  </a:xfrm>
                </p:grpSpPr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6BAE4BC6-ED7C-49E5-A52D-163C10903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5426" y="755264"/>
                      <a:ext cx="883839" cy="623310"/>
                      <a:chOff x="1495426" y="755264"/>
                      <a:chExt cx="883839" cy="623310"/>
                    </a:xfrm>
                  </p:grpSpPr>
                  <p:cxnSp>
                    <p:nvCxnSpPr>
                      <p:cNvPr id="111" name="Straight Connector 110">
                        <a:extLst>
                          <a:ext uri="{FF2B5EF4-FFF2-40B4-BE49-F238E27FC236}">
                            <a16:creationId xmlns:a16="http://schemas.microsoft.com/office/drawing/2014/main" id="{4AFE0494-5450-4B4A-B5E6-D82930D7B4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95426" y="755264"/>
                        <a:ext cx="575864" cy="3483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2" name="Arc 111">
                        <a:extLst>
                          <a:ext uri="{FF2B5EF4-FFF2-40B4-BE49-F238E27FC236}">
                            <a16:creationId xmlns:a16="http://schemas.microsoft.com/office/drawing/2014/main" id="{BD5D8320-72DD-45CB-8ABF-14404BD78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0140" y="755800"/>
                        <a:ext cx="619125" cy="622774"/>
                      </a:xfrm>
                      <a:prstGeom prst="arc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                         </a:t>
                        </a:r>
                      </a:p>
                    </p:txBody>
                  </p:sp>
                </p:grp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9A11F95E-D1A5-4920-A6F1-598C546ED710}"/>
                        </a:ext>
                      </a:extLst>
                    </p:cNvPr>
                    <p:cNvGrpSpPr/>
                    <p:nvPr/>
                  </p:nvGrpSpPr>
                  <p:grpSpPr>
                    <a:xfrm flipV="1">
                      <a:off x="1514475" y="754590"/>
                      <a:ext cx="864791" cy="622774"/>
                      <a:chOff x="1514475" y="753418"/>
                      <a:chExt cx="864791" cy="622774"/>
                    </a:xfrm>
                  </p:grpSpPr>
                  <p:cxnSp>
                    <p:nvCxnSpPr>
                      <p:cNvPr id="109" name="Straight Connector 108">
                        <a:extLst>
                          <a:ext uri="{FF2B5EF4-FFF2-40B4-BE49-F238E27FC236}">
                            <a16:creationId xmlns:a16="http://schemas.microsoft.com/office/drawing/2014/main" id="{1928597E-3EEC-4C11-83B6-6F454EC6E2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514475" y="754588"/>
                        <a:ext cx="558424" cy="1777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0" name="Arc 109">
                        <a:extLst>
                          <a:ext uri="{FF2B5EF4-FFF2-40B4-BE49-F238E27FC236}">
                            <a16:creationId xmlns:a16="http://schemas.microsoft.com/office/drawing/2014/main" id="{21C080D2-4E84-4E56-BB5E-8C44A67A87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0141" y="753418"/>
                        <a:ext cx="619125" cy="622774"/>
                      </a:xfrm>
                      <a:prstGeom prst="arc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                         </a:t>
                        </a:r>
                      </a:p>
                    </p:txBody>
                  </p:sp>
                </p:grpSp>
              </p:grpSp>
            </p:grp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755DFC32-3CAD-4DB2-8F26-80AD05AE06C0}"/>
                    </a:ext>
                  </a:extLst>
                </p:cNvPr>
                <p:cNvSpPr/>
                <p:nvPr/>
              </p:nvSpPr>
              <p:spPr>
                <a:xfrm>
                  <a:off x="2372809" y="2643730"/>
                  <a:ext cx="130969" cy="1391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C1F2254-E1B5-4175-93F6-B0C8F1CDC2E7}"/>
              </a:ext>
            </a:extLst>
          </p:cNvPr>
          <p:cNvGrpSpPr/>
          <p:nvPr/>
        </p:nvGrpSpPr>
        <p:grpSpPr>
          <a:xfrm>
            <a:off x="2406384" y="2724150"/>
            <a:ext cx="4266157" cy="2533650"/>
            <a:chOff x="2406384" y="2667000"/>
            <a:chExt cx="4266157" cy="2533650"/>
          </a:xfrm>
        </p:grpSpPr>
        <p:sp>
          <p:nvSpPr>
            <p:cNvPr id="4111" name="Text Box 128">
              <a:extLst>
                <a:ext uri="{FF2B5EF4-FFF2-40B4-BE49-F238E27FC236}">
                  <a16:creationId xmlns:a16="http://schemas.microsoft.com/office/drawing/2014/main" id="{59EC89CD-3C6B-45AD-90B9-F444E58A7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2667000"/>
              <a:ext cx="12080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Calibri" panose="020F0502020204030204" pitchFamily="34" charset="0"/>
                  <a:sym typeface="Symbol" panose="05050102010706020507" pitchFamily="18" charset="2"/>
                </a:rPr>
                <a:t> circuit</a:t>
              </a:r>
            </a:p>
          </p:txBody>
        </p:sp>
        <p:sp>
          <p:nvSpPr>
            <p:cNvPr id="4115" name="Text Box 168">
              <a:extLst>
                <a:ext uri="{FF2B5EF4-FFF2-40B4-BE49-F238E27FC236}">
                  <a16:creationId xmlns:a16="http://schemas.microsoft.com/office/drawing/2014/main" id="{211AC559-22C4-4D8F-A84B-A47267CA0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088" y="4800600"/>
              <a:ext cx="4024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sym typeface="Symbol" panose="05050102010706020507" pitchFamily="18" charset="2"/>
                </a:rPr>
                <a:t>(a  b) = ((((aa))((bb))))</a:t>
              </a:r>
              <a:endParaRPr lang="en-US" altLang="en-US" sz="2000">
                <a:latin typeface="Calibri" panose="020F0502020204030204" pitchFamily="34" charset="0"/>
              </a:endParaRPr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68B5975-A636-46EC-BF67-87262806848E}"/>
                </a:ext>
              </a:extLst>
            </p:cNvPr>
            <p:cNvGrpSpPr/>
            <p:nvPr/>
          </p:nvGrpSpPr>
          <p:grpSpPr>
            <a:xfrm>
              <a:off x="5523935" y="3712369"/>
              <a:ext cx="1148606" cy="404381"/>
              <a:chOff x="5406077" y="3741019"/>
              <a:chExt cx="1148606" cy="404381"/>
            </a:xfrm>
          </p:grpSpPr>
          <p:sp>
            <p:nvSpPr>
              <p:cNvPr id="4110" name="Text Box 127">
                <a:extLst>
                  <a:ext uri="{FF2B5EF4-FFF2-40B4-BE49-F238E27FC236}">
                    <a16:creationId xmlns:a16="http://schemas.microsoft.com/office/drawing/2014/main" id="{3305532C-7C37-457E-AFD6-76EF410D2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20" y="3741019"/>
                <a:ext cx="7697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Symbol" panose="05050102010706020507" pitchFamily="18" charset="2"/>
                    <a:sym typeface="Symbol" panose="05050102010706020507" pitchFamily="18" charset="2"/>
                  </a:rPr>
                  <a:t>=</a:t>
                </a: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  <a:sym typeface="Symbol" panose="05050102010706020507" pitchFamily="18" charset="2"/>
                  </a:rPr>
                  <a:t> a+b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CF6986C-21C0-46E4-9389-051EAA5F7515}"/>
                  </a:ext>
                </a:extLst>
              </p:cNvPr>
              <p:cNvGrpSpPr/>
              <p:nvPr/>
            </p:nvGrpSpPr>
            <p:grpSpPr>
              <a:xfrm>
                <a:off x="5406077" y="3745209"/>
                <a:ext cx="481952" cy="400191"/>
                <a:chOff x="5414169" y="3765439"/>
                <a:chExt cx="481952" cy="400191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6D3FA69-7728-4F1D-AA65-335FD811B3E2}"/>
                    </a:ext>
                  </a:extLst>
                </p:cNvPr>
                <p:cNvGrpSpPr/>
                <p:nvPr/>
              </p:nvGrpSpPr>
              <p:grpSpPr>
                <a:xfrm>
                  <a:off x="5414169" y="3765439"/>
                  <a:ext cx="315912" cy="400191"/>
                  <a:chOff x="3262311" y="1576326"/>
                  <a:chExt cx="315912" cy="400191"/>
                </a:xfrm>
              </p:grpSpPr>
              <p:sp>
                <p:nvSpPr>
                  <p:cNvPr id="147" name="Text Box 64">
                    <a:extLst>
                      <a:ext uri="{FF2B5EF4-FFF2-40B4-BE49-F238E27FC236}">
                        <a16:creationId xmlns:a16="http://schemas.microsoft.com/office/drawing/2014/main" id="{DBA7AB04-3C63-45A0-A836-9C7BB7B38C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2311" y="1576326"/>
                    <a:ext cx="315912" cy="4001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sym typeface="Symbol" panose="05050102010706020507" pitchFamily="18" charset="2"/>
                      </a:rPr>
                      <a:t>a</a:t>
                    </a:r>
                  </a:p>
                </p:txBody>
              </p:sp>
              <p:sp>
                <p:nvSpPr>
                  <p:cNvPr id="148" name="Line 66">
                    <a:extLst>
                      <a:ext uri="{FF2B5EF4-FFF2-40B4-BE49-F238E27FC236}">
                        <a16:creationId xmlns:a16="http://schemas.microsoft.com/office/drawing/2014/main" id="{5A835BE4-E51E-4705-BC4E-D60128ABBD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5423" y="1638826"/>
                    <a:ext cx="1158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7F99B454-82FC-46B3-9381-059DC5F7CF18}"/>
                    </a:ext>
                  </a:extLst>
                </p:cNvPr>
                <p:cNvGrpSpPr/>
                <p:nvPr/>
              </p:nvGrpSpPr>
              <p:grpSpPr>
                <a:xfrm>
                  <a:off x="5576803" y="3765520"/>
                  <a:ext cx="319318" cy="400110"/>
                  <a:chOff x="3913982" y="3987083"/>
                  <a:chExt cx="319318" cy="400110"/>
                </a:xfrm>
              </p:grpSpPr>
              <p:sp>
                <p:nvSpPr>
                  <p:cNvPr id="150" name="Text Box 64">
                    <a:extLst>
                      <a:ext uri="{FF2B5EF4-FFF2-40B4-BE49-F238E27FC236}">
                        <a16:creationId xmlns:a16="http://schemas.microsoft.com/office/drawing/2014/main" id="{D741478E-B128-49FB-9BB6-A8D47603A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3982" y="3987083"/>
                    <a:ext cx="319318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sym typeface="Symbol" panose="05050102010706020507" pitchFamily="18" charset="2"/>
                      </a:rPr>
                      <a:t>b</a:t>
                    </a:r>
                  </a:p>
                </p:txBody>
              </p:sp>
              <p:sp>
                <p:nvSpPr>
                  <p:cNvPr id="151" name="Line 66">
                    <a:extLst>
                      <a:ext uri="{FF2B5EF4-FFF2-40B4-BE49-F238E27FC236}">
                        <a16:creationId xmlns:a16="http://schemas.microsoft.com/office/drawing/2014/main" id="{0FCE4E74-F868-4877-931F-17F2DC6BEB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3278" y="4049502"/>
                    <a:ext cx="1158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3" name="Line 130">
                <a:extLst>
                  <a:ext uri="{FF2B5EF4-FFF2-40B4-BE49-F238E27FC236}">
                    <a16:creationId xmlns:a16="http://schemas.microsoft.com/office/drawing/2014/main" id="{EDAB5F3A-C531-42DF-8EAF-5BE59AC7A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418" y="3742787"/>
                <a:ext cx="287295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3CE47E1-FF96-42E3-B449-8569CEC04CD0}"/>
                </a:ext>
              </a:extLst>
            </p:cNvPr>
            <p:cNvGrpSpPr/>
            <p:nvPr/>
          </p:nvGrpSpPr>
          <p:grpSpPr>
            <a:xfrm>
              <a:off x="2406384" y="3105958"/>
              <a:ext cx="3153666" cy="1602258"/>
              <a:chOff x="2406384" y="3105958"/>
              <a:chExt cx="3153666" cy="1602258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54A0AD5F-F355-457D-9025-47CECCB42A74}"/>
                  </a:ext>
                </a:extLst>
              </p:cNvPr>
              <p:cNvGrpSpPr/>
              <p:nvPr/>
            </p:nvGrpSpPr>
            <p:grpSpPr>
              <a:xfrm>
                <a:off x="2406384" y="3105958"/>
                <a:ext cx="1975205" cy="1602258"/>
                <a:chOff x="2406384" y="3105958"/>
                <a:chExt cx="1975205" cy="1602258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0C20DF8E-77B1-4FDD-A5C2-278F9FD98443}"/>
                    </a:ext>
                  </a:extLst>
                </p:cNvPr>
                <p:cNvGrpSpPr/>
                <p:nvPr/>
              </p:nvGrpSpPr>
              <p:grpSpPr>
                <a:xfrm>
                  <a:off x="2406384" y="3105958"/>
                  <a:ext cx="1973617" cy="693880"/>
                  <a:chOff x="2420110" y="3105958"/>
                  <a:chExt cx="1973617" cy="693880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0CB1BD5B-B7E9-4F19-BCDB-760CA24AEE23}"/>
                      </a:ext>
                    </a:extLst>
                  </p:cNvPr>
                  <p:cNvGrpSpPr/>
                  <p:nvPr/>
                </p:nvGrpSpPr>
                <p:grpSpPr>
                  <a:xfrm>
                    <a:off x="2420110" y="3105958"/>
                    <a:ext cx="1857763" cy="693880"/>
                    <a:chOff x="1883972" y="2927209"/>
                    <a:chExt cx="1857763" cy="693880"/>
                  </a:xfrm>
                </p:grpSpPr>
                <p:sp>
                  <p:nvSpPr>
                    <p:cNvPr id="168" name="Text Box 63">
                      <a:extLst>
                        <a:ext uri="{FF2B5EF4-FFF2-40B4-BE49-F238E27FC236}">
                          <a16:creationId xmlns:a16="http://schemas.microsoft.com/office/drawing/2014/main" id="{07C04C35-FD57-41A4-B9F5-83799A0FBA4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3972" y="3081158"/>
                      <a:ext cx="316112" cy="4002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q"/>
                        <a:defRPr sz="32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a</a:t>
                      </a:r>
                    </a:p>
                  </p:txBody>
                </p:sp>
                <p:grpSp>
                  <p:nvGrpSpPr>
                    <p:cNvPr id="169" name="Group 67">
                      <a:extLst>
                        <a:ext uri="{FF2B5EF4-FFF2-40B4-BE49-F238E27FC236}">
                          <a16:creationId xmlns:a16="http://schemas.microsoft.com/office/drawing/2014/main" id="{DAF834A6-9F6C-407D-80F4-5C5BDEEB7B4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25823" y="2927209"/>
                      <a:ext cx="315912" cy="400191"/>
                      <a:chOff x="3614" y="2321"/>
                      <a:chExt cx="199" cy="252"/>
                    </a:xfrm>
                  </p:grpSpPr>
                  <p:sp>
                    <p:nvSpPr>
                      <p:cNvPr id="190" name="Text Box 64">
                        <a:extLst>
                          <a:ext uri="{FF2B5EF4-FFF2-40B4-BE49-F238E27FC236}">
                            <a16:creationId xmlns:a16="http://schemas.microsoft.com/office/drawing/2014/main" id="{9004791B-C1EE-4144-B07C-DC8061F37E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14" y="2321"/>
                        <a:ext cx="199" cy="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q"/>
                          <a:defRPr sz="3200">
                            <a:solidFill>
                              <a:srgbClr val="000099"/>
                            </a:solidFill>
                            <a:latin typeface="Comic Sans MS" panose="030F0702030302020204" pitchFamily="66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rgbClr val="000099"/>
                            </a:solidFill>
                            <a:latin typeface="Comic Sans MS" panose="030F0702030302020204" pitchFamily="66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Wingdings" panose="05000000000000000000" pitchFamily="2" charset="2"/>
                          <a:buChar char="ü"/>
                          <a:defRPr sz="24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en-US"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sym typeface="Symbol" panose="05050102010706020507" pitchFamily="18" charset="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91" name="Line 66">
                        <a:extLst>
                          <a:ext uri="{FF2B5EF4-FFF2-40B4-BE49-F238E27FC236}">
                            <a16:creationId xmlns:a16="http://schemas.microsoft.com/office/drawing/2014/main" id="{20D229D3-A559-4820-A841-B3F4C8C4C8B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74" y="2396"/>
                        <a:ext cx="7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5867045-AC97-4AA8-80E4-E73738D759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52219" y="2979813"/>
                      <a:ext cx="1328328" cy="641276"/>
                      <a:chOff x="1689099" y="1322521"/>
                      <a:chExt cx="1328328" cy="641276"/>
                    </a:xfrm>
                  </p:grpSpPr>
                  <p:grpSp>
                    <p:nvGrpSpPr>
                      <p:cNvPr id="171" name="Group 170">
                        <a:extLst>
                          <a:ext uri="{FF2B5EF4-FFF2-40B4-BE49-F238E27FC236}">
                            <a16:creationId xmlns:a16="http://schemas.microsoft.com/office/drawing/2014/main" id="{36A91D19-8A26-41D7-8CE1-DFAD4E6335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5353" y="1322521"/>
                        <a:ext cx="1032074" cy="641276"/>
                        <a:chOff x="1471704" y="2393156"/>
                        <a:chExt cx="1032074" cy="641276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C8DA5AD0-88CE-4D8A-A7B8-0057C99DFD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1704" y="2393156"/>
                          <a:ext cx="883840" cy="641276"/>
                          <a:chOff x="1495426" y="755079"/>
                          <a:chExt cx="883840" cy="641276"/>
                        </a:xfrm>
                      </p:grpSpPr>
                      <p:cxnSp>
                        <p:nvCxnSpPr>
                          <p:cNvPr id="182" name="Straight Connector 181">
                            <a:extLst>
                              <a:ext uri="{FF2B5EF4-FFF2-40B4-BE49-F238E27FC236}">
                                <a16:creationId xmlns:a16="http://schemas.microsoft.com/office/drawing/2014/main" id="{04CED4F9-1ABA-4F67-9638-BB03507352F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502478" y="755079"/>
                            <a:ext cx="7631" cy="641276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83" name="Group 182">
                            <a:extLst>
                              <a:ext uri="{FF2B5EF4-FFF2-40B4-BE49-F238E27FC236}">
                                <a16:creationId xmlns:a16="http://schemas.microsoft.com/office/drawing/2014/main" id="{12DB3DE6-1791-467C-BCDB-7ABF50FCF2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95426" y="764382"/>
                            <a:ext cx="883840" cy="623984"/>
                            <a:chOff x="1495426" y="754590"/>
                            <a:chExt cx="883840" cy="623984"/>
                          </a:xfrm>
                        </p:grpSpPr>
                        <p:grpSp>
                          <p:nvGrpSpPr>
                            <p:cNvPr id="184" name="Group 183">
                              <a:extLst>
                                <a:ext uri="{FF2B5EF4-FFF2-40B4-BE49-F238E27FC236}">
                                  <a16:creationId xmlns:a16="http://schemas.microsoft.com/office/drawing/2014/main" id="{648586A1-C8F8-4A25-845E-ADAAFD8347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495426" y="755264"/>
                              <a:ext cx="883839" cy="623310"/>
                              <a:chOff x="1495426" y="755264"/>
                              <a:chExt cx="883839" cy="623310"/>
                            </a:xfrm>
                          </p:grpSpPr>
                          <p:cxnSp>
                            <p:nvCxnSpPr>
                              <p:cNvPr id="188" name="Straight Connector 187">
                                <a:extLst>
                                  <a:ext uri="{FF2B5EF4-FFF2-40B4-BE49-F238E27FC236}">
                                    <a16:creationId xmlns:a16="http://schemas.microsoft.com/office/drawing/2014/main" id="{F647B259-5FDE-4400-A86B-AA0B9538653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495426" y="755264"/>
                                <a:ext cx="575864" cy="3483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89" name="Arc 188">
                                <a:extLst>
                                  <a:ext uri="{FF2B5EF4-FFF2-40B4-BE49-F238E27FC236}">
                                    <a16:creationId xmlns:a16="http://schemas.microsoft.com/office/drawing/2014/main" id="{D884094D-A0CF-4E0D-8403-B5C52654BC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760140" y="755800"/>
                                <a:ext cx="619125" cy="622774"/>
                              </a:xfrm>
                              <a:prstGeom prst="arc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                         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185" name="Group 184">
                              <a:extLst>
                                <a:ext uri="{FF2B5EF4-FFF2-40B4-BE49-F238E27FC236}">
                                  <a16:creationId xmlns:a16="http://schemas.microsoft.com/office/drawing/2014/main" id="{570D80F7-C232-4E7E-900E-E702F2A22BC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1514475" y="754590"/>
                              <a:ext cx="864791" cy="622774"/>
                              <a:chOff x="1514475" y="753418"/>
                              <a:chExt cx="864791" cy="622774"/>
                            </a:xfrm>
                          </p:grpSpPr>
                          <p:cxnSp>
                            <p:nvCxnSpPr>
                              <p:cNvPr id="186" name="Straight Connector 185">
                                <a:extLst>
                                  <a:ext uri="{FF2B5EF4-FFF2-40B4-BE49-F238E27FC236}">
                                    <a16:creationId xmlns:a16="http://schemas.microsoft.com/office/drawing/2014/main" id="{6D9C4FA4-FC6E-417D-9EF5-09559B75FAB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514475" y="754588"/>
                                <a:ext cx="558424" cy="1777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87" name="Arc 186">
                                <a:extLst>
                                  <a:ext uri="{FF2B5EF4-FFF2-40B4-BE49-F238E27FC236}">
                                    <a16:creationId xmlns:a16="http://schemas.microsoft.com/office/drawing/2014/main" id="{7E6E4F4F-FC57-471B-A743-93941A7FCE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760141" y="753418"/>
                                <a:ext cx="619125" cy="622774"/>
                              </a:xfrm>
                              <a:prstGeom prst="arc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                         </a:t>
                                </a:r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9F73FC6F-0738-4803-AB91-6FE6A656AA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2809" y="2643730"/>
                          <a:ext cx="130969" cy="139158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72" name="Group 171">
                        <a:extLst>
                          <a:ext uri="{FF2B5EF4-FFF2-40B4-BE49-F238E27FC236}">
                            <a16:creationId xmlns:a16="http://schemas.microsoft.com/office/drawing/2014/main" id="{61FDC257-2597-4558-BA44-5B5EEEB5AA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89099" y="1493683"/>
                        <a:ext cx="301876" cy="330294"/>
                        <a:chOff x="1689099" y="1493683"/>
                        <a:chExt cx="301876" cy="330294"/>
                      </a:xfrm>
                    </p:grpSpPr>
                    <p:grpSp>
                      <p:nvGrpSpPr>
                        <p:cNvPr id="174" name="Group 61">
                          <a:extLst>
                            <a:ext uri="{FF2B5EF4-FFF2-40B4-BE49-F238E27FC236}">
                              <a16:creationId xmlns:a16="http://schemas.microsoft.com/office/drawing/2014/main" id="{0036BB7B-EC3B-4E0A-8CC5-7A032281D89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89099" y="1615114"/>
                          <a:ext cx="193675" cy="76227"/>
                          <a:chOff x="2719" y="2431"/>
                          <a:chExt cx="122" cy="48"/>
                        </a:xfrm>
                      </p:grpSpPr>
                      <p:sp>
                        <p:nvSpPr>
                          <p:cNvPr id="178" name="Oval 55">
                            <a:extLst>
                              <a:ext uri="{FF2B5EF4-FFF2-40B4-BE49-F238E27FC236}">
                                <a16:creationId xmlns:a16="http://schemas.microsoft.com/office/drawing/2014/main" id="{DE5CEF49-91E4-4170-8FEE-3291346F213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93" y="2431"/>
                            <a:ext cx="48" cy="48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Font typeface="Wingdings" panose="05000000000000000000" pitchFamily="2" charset="2"/>
                              <a:buChar char="q"/>
                              <a:defRPr sz="3200">
                                <a:solidFill>
                                  <a:srgbClr val="000099"/>
                                </a:solidFill>
                                <a:latin typeface="Comic Sans MS" panose="030F0702030302020204" pitchFamily="66" charset="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Font typeface="Wingdings" panose="05000000000000000000" pitchFamily="2" charset="2"/>
                              <a:buChar char="§"/>
                              <a:defRPr sz="2800">
                                <a:solidFill>
                                  <a:srgbClr val="000099"/>
                                </a:solidFill>
                                <a:latin typeface="Comic Sans MS" panose="030F0702030302020204" pitchFamily="66" charset="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Font typeface="Wingdings" panose="05000000000000000000" pitchFamily="2" charset="2"/>
                              <a:buChar char="ü"/>
                              <a:defRPr sz="2400">
                                <a:solidFill>
                                  <a:schemeClr val="tx1"/>
                                </a:solidFill>
                                <a:latin typeface="Comic Sans MS" panose="030F0702030302020204" pitchFamily="66" charset="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Comic Sans MS" panose="030F0702030302020204" pitchFamily="66" charset="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•"/>
                              <a:defRPr sz="2000">
                                <a:solidFill>
                                  <a:schemeClr val="tx1"/>
                                </a:solidFill>
                                <a:latin typeface="Comic Sans MS" panose="030F0702030302020204" pitchFamily="66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•"/>
                              <a:defRPr sz="2000">
                                <a:solidFill>
                                  <a:schemeClr val="tx1"/>
                                </a:solidFill>
                                <a:latin typeface="Comic Sans MS" panose="030F0702030302020204" pitchFamily="66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•"/>
                              <a:defRPr sz="2000">
                                <a:solidFill>
                                  <a:schemeClr val="tx1"/>
                                </a:solidFill>
                                <a:latin typeface="Comic Sans MS" panose="030F0702030302020204" pitchFamily="66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•"/>
                              <a:defRPr sz="2000">
                                <a:solidFill>
                                  <a:schemeClr val="tx1"/>
                                </a:solidFill>
                                <a:latin typeface="Comic Sans MS" panose="030F0702030302020204" pitchFamily="66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•"/>
                              <a:defRPr sz="2000">
                                <a:solidFill>
                                  <a:schemeClr val="tx1"/>
                                </a:solidFill>
                                <a:latin typeface="Comic Sans MS" panose="030F0702030302020204" pitchFamily="66" charset="0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240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endParaRPr>
                          </a:p>
                        </p:txBody>
                      </p:sp>
                      <p:sp>
                        <p:nvSpPr>
                          <p:cNvPr id="179" name="Line 60">
                            <a:extLst>
                              <a:ext uri="{FF2B5EF4-FFF2-40B4-BE49-F238E27FC236}">
                                <a16:creationId xmlns:a16="http://schemas.microsoft.com/office/drawing/2014/main" id="{84EDC67B-EDB6-4AC5-AB16-6F87230375F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719" y="2456"/>
                            <a:ext cx="9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5" name="Line 92">
                          <a:extLst>
                            <a:ext uri="{FF2B5EF4-FFF2-40B4-BE49-F238E27FC236}">
                              <a16:creationId xmlns:a16="http://schemas.microsoft.com/office/drawing/2014/main" id="{EE73943B-C472-4E8D-9792-5C71654821B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50000" y="1493683"/>
                          <a:ext cx="0" cy="319088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6" name="Line 153">
                          <a:extLst>
                            <a:ext uri="{FF2B5EF4-FFF2-40B4-BE49-F238E27FC236}">
                              <a16:creationId xmlns:a16="http://schemas.microsoft.com/office/drawing/2014/main" id="{7FF69E6E-E09E-412F-9970-D7403571285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37861" y="1823977"/>
                          <a:ext cx="150037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7" name="Line 153">
                          <a:extLst>
                            <a:ext uri="{FF2B5EF4-FFF2-40B4-BE49-F238E27FC236}">
                              <a16:creationId xmlns:a16="http://schemas.microsoft.com/office/drawing/2014/main" id="{86FD99CA-6D96-41E4-99AB-35D76748DC5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40938" y="1503770"/>
                          <a:ext cx="150037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cxnSp>
                <p:nvCxnSpPr>
                  <p:cNvPr id="30" name="Connector: Elbow 29">
                    <a:extLst>
                      <a:ext uri="{FF2B5EF4-FFF2-40B4-BE49-F238E27FC236}">
                        <a16:creationId xmlns:a16="http://schemas.microsoft.com/office/drawing/2014/main" id="{A1A822CB-7A42-4A67-B2B5-E80B5CCDAE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1735" y="3485113"/>
                    <a:ext cx="361992" cy="248705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FFAE91E7-5F91-4179-BB9B-98C496302484}"/>
                    </a:ext>
                  </a:extLst>
                </p:cNvPr>
                <p:cNvGrpSpPr/>
                <p:nvPr/>
              </p:nvGrpSpPr>
              <p:grpSpPr>
                <a:xfrm>
                  <a:off x="2406384" y="4020625"/>
                  <a:ext cx="1975205" cy="687591"/>
                  <a:chOff x="2414476" y="3990723"/>
                  <a:chExt cx="1975205" cy="687591"/>
                </a:xfrm>
              </p:grpSpPr>
              <p:sp>
                <p:nvSpPr>
                  <p:cNvPr id="195" name="Text Box 63">
                    <a:extLst>
                      <a:ext uri="{FF2B5EF4-FFF2-40B4-BE49-F238E27FC236}">
                        <a16:creationId xmlns:a16="http://schemas.microsoft.com/office/drawing/2014/main" id="{0A9786DA-F190-45B9-9B3F-CC0BCAB1B6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4476" y="4138383"/>
                    <a:ext cx="319318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sym typeface="Symbol" panose="05050102010706020507" pitchFamily="18" charset="2"/>
                      </a:rPr>
                      <a:t>b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0C5ECCF1-D9AF-4B12-9839-C15DF5584527}"/>
                      </a:ext>
                    </a:extLst>
                  </p:cNvPr>
                  <p:cNvGrpSpPr/>
                  <p:nvPr/>
                </p:nvGrpSpPr>
                <p:grpSpPr>
                  <a:xfrm>
                    <a:off x="3958354" y="3990723"/>
                    <a:ext cx="319318" cy="400110"/>
                    <a:chOff x="3962400" y="4048096"/>
                    <a:chExt cx="319318" cy="400110"/>
                  </a:xfrm>
                </p:grpSpPr>
                <p:sp>
                  <p:nvSpPr>
                    <p:cNvPr id="230" name="Text Box 63">
                      <a:extLst>
                        <a:ext uri="{FF2B5EF4-FFF2-40B4-BE49-F238E27FC236}">
                          <a16:creationId xmlns:a16="http://schemas.microsoft.com/office/drawing/2014/main" id="{DE73CBA5-B6C3-4FF4-B298-3D7148F4949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62400" y="4048096"/>
                      <a:ext cx="319318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q"/>
                        <a:defRPr sz="32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b</a:t>
                      </a:r>
                    </a:p>
                  </p:txBody>
                </p:sp>
                <p:sp>
                  <p:nvSpPr>
                    <p:cNvPr id="218" name="Line 66">
                      <a:extLst>
                        <a:ext uri="{FF2B5EF4-FFF2-40B4-BE49-F238E27FC236}">
                          <a16:creationId xmlns:a16="http://schemas.microsoft.com/office/drawing/2014/main" id="{6783E9C1-4274-4515-90A3-0AAC157D58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55623" y="4111682"/>
                      <a:ext cx="1158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08D05382-6D80-442E-89DC-8A49E9056DF2}"/>
                      </a:ext>
                    </a:extLst>
                  </p:cNvPr>
                  <p:cNvGrpSpPr/>
                  <p:nvPr/>
                </p:nvGrpSpPr>
                <p:grpSpPr>
                  <a:xfrm>
                    <a:off x="2682723" y="4037038"/>
                    <a:ext cx="1328328" cy="641276"/>
                    <a:chOff x="1689099" y="1322521"/>
                    <a:chExt cx="1328328" cy="641276"/>
                  </a:xfrm>
                </p:grpSpPr>
                <p:grpSp>
                  <p:nvGrpSpPr>
                    <p:cNvPr id="198" name="Group 197">
                      <a:extLst>
                        <a:ext uri="{FF2B5EF4-FFF2-40B4-BE49-F238E27FC236}">
                          <a16:creationId xmlns:a16="http://schemas.microsoft.com/office/drawing/2014/main" id="{4E08250B-7789-4503-AFF7-62BEF8DBBF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5353" y="1322521"/>
                      <a:ext cx="1032074" cy="641276"/>
                      <a:chOff x="1471704" y="2393156"/>
                      <a:chExt cx="1032074" cy="641276"/>
                    </a:xfrm>
                  </p:grpSpPr>
                  <p:grpSp>
                    <p:nvGrpSpPr>
                      <p:cNvPr id="207" name="Group 206">
                        <a:extLst>
                          <a:ext uri="{FF2B5EF4-FFF2-40B4-BE49-F238E27FC236}">
                            <a16:creationId xmlns:a16="http://schemas.microsoft.com/office/drawing/2014/main" id="{83D91D7F-0846-4A68-8AA7-8C64BD648B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71704" y="2393156"/>
                        <a:ext cx="883840" cy="641276"/>
                        <a:chOff x="1495426" y="755079"/>
                        <a:chExt cx="883840" cy="641276"/>
                      </a:xfrm>
                    </p:grpSpPr>
                    <p:cxnSp>
                      <p:nvCxnSpPr>
                        <p:cNvPr id="209" name="Straight Connector 208">
                          <a:extLst>
                            <a:ext uri="{FF2B5EF4-FFF2-40B4-BE49-F238E27FC236}">
                              <a16:creationId xmlns:a16="http://schemas.microsoft.com/office/drawing/2014/main" id="{097CC426-E4B6-4874-A206-028EEDDECE8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502478" y="755079"/>
                          <a:ext cx="7631" cy="641276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10" name="Group 209">
                          <a:extLst>
                            <a:ext uri="{FF2B5EF4-FFF2-40B4-BE49-F238E27FC236}">
                              <a16:creationId xmlns:a16="http://schemas.microsoft.com/office/drawing/2014/main" id="{3956D704-08BE-4EC4-BDBE-0008A8C888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95426" y="764382"/>
                          <a:ext cx="883840" cy="623984"/>
                          <a:chOff x="1495426" y="754590"/>
                          <a:chExt cx="883840" cy="623984"/>
                        </a:xfrm>
                      </p:grpSpPr>
                      <p:grpSp>
                        <p:nvGrpSpPr>
                          <p:cNvPr id="211" name="Group 210">
                            <a:extLst>
                              <a:ext uri="{FF2B5EF4-FFF2-40B4-BE49-F238E27FC236}">
                                <a16:creationId xmlns:a16="http://schemas.microsoft.com/office/drawing/2014/main" id="{47BAE107-F5E9-48E1-B1B1-9313548137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95426" y="755264"/>
                            <a:ext cx="883839" cy="623310"/>
                            <a:chOff x="1495426" y="755264"/>
                            <a:chExt cx="883839" cy="623310"/>
                          </a:xfrm>
                        </p:grpSpPr>
                        <p:cxnSp>
                          <p:nvCxnSpPr>
                            <p:cNvPr id="215" name="Straight Connector 214">
                              <a:extLst>
                                <a:ext uri="{FF2B5EF4-FFF2-40B4-BE49-F238E27FC236}">
                                  <a16:creationId xmlns:a16="http://schemas.microsoft.com/office/drawing/2014/main" id="{876C7043-4E24-46D5-B9D6-D6D15364070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495426" y="755264"/>
                              <a:ext cx="575864" cy="348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6" name="Arc 215">
                              <a:extLst>
                                <a:ext uri="{FF2B5EF4-FFF2-40B4-BE49-F238E27FC236}">
                                  <a16:creationId xmlns:a16="http://schemas.microsoft.com/office/drawing/2014/main" id="{7A4597CA-8DD5-48FF-BC68-3650142346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60140" y="755800"/>
                              <a:ext cx="619125" cy="622774"/>
                            </a:xfrm>
                            <a:prstGeom prst="arc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                         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12" name="Group 211">
                            <a:extLst>
                              <a:ext uri="{FF2B5EF4-FFF2-40B4-BE49-F238E27FC236}">
                                <a16:creationId xmlns:a16="http://schemas.microsoft.com/office/drawing/2014/main" id="{D2C5023B-F0F2-42A9-86EF-C93A6E82B7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V="1">
                            <a:off x="1514475" y="754590"/>
                            <a:ext cx="864791" cy="622774"/>
                            <a:chOff x="1514475" y="753418"/>
                            <a:chExt cx="864791" cy="622774"/>
                          </a:xfrm>
                        </p:grpSpPr>
                        <p:cxnSp>
                          <p:nvCxnSpPr>
                            <p:cNvPr id="213" name="Straight Connector 212">
                              <a:extLst>
                                <a:ext uri="{FF2B5EF4-FFF2-40B4-BE49-F238E27FC236}">
                                  <a16:creationId xmlns:a16="http://schemas.microsoft.com/office/drawing/2014/main" id="{B382A11D-3BE9-4F35-9A09-0A0265C71B9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514475" y="754588"/>
                              <a:ext cx="558424" cy="1777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4" name="Arc 213">
                              <a:extLst>
                                <a:ext uri="{FF2B5EF4-FFF2-40B4-BE49-F238E27FC236}">
                                  <a16:creationId xmlns:a16="http://schemas.microsoft.com/office/drawing/2014/main" id="{EE4ED6E3-F6BC-4146-8CC7-AF95D3D14C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60141" y="753418"/>
                              <a:ext cx="619125" cy="622774"/>
                            </a:xfrm>
                            <a:prstGeom prst="arc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                         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08" name="Oval 207">
                        <a:extLst>
                          <a:ext uri="{FF2B5EF4-FFF2-40B4-BE49-F238E27FC236}">
                            <a16:creationId xmlns:a16="http://schemas.microsoft.com/office/drawing/2014/main" id="{5277CF99-556F-4491-9751-E70B91513E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72809" y="2643730"/>
                        <a:ext cx="130969" cy="139158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9" name="Group 198">
                      <a:extLst>
                        <a:ext uri="{FF2B5EF4-FFF2-40B4-BE49-F238E27FC236}">
                          <a16:creationId xmlns:a16="http://schemas.microsoft.com/office/drawing/2014/main" id="{46E25F12-BA2B-455D-83C8-60304935DF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89099" y="1493683"/>
                      <a:ext cx="301876" cy="330294"/>
                      <a:chOff x="1689099" y="1493683"/>
                      <a:chExt cx="301876" cy="330294"/>
                    </a:xfrm>
                  </p:grpSpPr>
                  <p:grpSp>
                    <p:nvGrpSpPr>
                      <p:cNvPr id="201" name="Group 61">
                        <a:extLst>
                          <a:ext uri="{FF2B5EF4-FFF2-40B4-BE49-F238E27FC236}">
                            <a16:creationId xmlns:a16="http://schemas.microsoft.com/office/drawing/2014/main" id="{82C9F4F0-EFCF-4B20-93DE-BABF9DF32F8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9099" y="1615114"/>
                        <a:ext cx="193675" cy="76227"/>
                        <a:chOff x="2719" y="2431"/>
                        <a:chExt cx="122" cy="48"/>
                      </a:xfrm>
                    </p:grpSpPr>
                    <p:sp>
                      <p:nvSpPr>
                        <p:cNvPr id="205" name="Oval 55">
                          <a:extLst>
                            <a:ext uri="{FF2B5EF4-FFF2-40B4-BE49-F238E27FC236}">
                              <a16:creationId xmlns:a16="http://schemas.microsoft.com/office/drawing/2014/main" id="{3122994F-6452-4FF0-997C-FA3DD1D8C32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93" y="2431"/>
                          <a:ext cx="48" cy="48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buChar char="q"/>
                            <a:defRPr sz="3200">
                              <a:solidFill>
                                <a:srgbClr val="000099"/>
                              </a:solidFill>
                              <a:latin typeface="Comic Sans MS" panose="030F0702030302020204" pitchFamily="66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buChar char="§"/>
                            <a:defRPr sz="2800">
                              <a:solidFill>
                                <a:srgbClr val="000099"/>
                              </a:solidFill>
                              <a:latin typeface="Comic Sans MS" panose="030F0702030302020204" pitchFamily="66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buChar char="ü"/>
                            <a:defRPr sz="24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•"/>
                            <a:defRPr sz="20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•"/>
                            <a:defRPr sz="20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•"/>
                            <a:defRPr sz="20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•"/>
                            <a:defRPr sz="20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•"/>
                            <a:defRPr sz="20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240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p:txBody>
                    </p:sp>
                    <p:sp>
                      <p:nvSpPr>
                        <p:cNvPr id="206" name="Line 60">
                          <a:extLst>
                            <a:ext uri="{FF2B5EF4-FFF2-40B4-BE49-F238E27FC236}">
                              <a16:creationId xmlns:a16="http://schemas.microsoft.com/office/drawing/2014/main" id="{D92B810F-793A-4039-9525-31D2E767C96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19" y="2456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Line 92">
                        <a:extLst>
                          <a:ext uri="{FF2B5EF4-FFF2-40B4-BE49-F238E27FC236}">
                            <a16:creationId xmlns:a16="http://schemas.microsoft.com/office/drawing/2014/main" id="{047DCCBE-4563-43AC-8F00-E8E37D25E63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50000" y="1493683"/>
                        <a:ext cx="0" cy="31908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3" name="Line 153">
                        <a:extLst>
                          <a:ext uri="{FF2B5EF4-FFF2-40B4-BE49-F238E27FC236}">
                            <a16:creationId xmlns:a16="http://schemas.microsoft.com/office/drawing/2014/main" id="{0D44D0D5-C385-453A-8962-BCFDAB37209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37861" y="1823977"/>
                        <a:ext cx="150037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4" name="Line 153">
                        <a:extLst>
                          <a:ext uri="{FF2B5EF4-FFF2-40B4-BE49-F238E27FC236}">
                            <a16:creationId xmlns:a16="http://schemas.microsoft.com/office/drawing/2014/main" id="{24948B5A-7439-466E-B6D2-B128158FDE6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40938" y="1503770"/>
                        <a:ext cx="150037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cxnSp>
                <p:nvCxnSpPr>
                  <p:cNvPr id="239" name="Connector: Elbow 238">
                    <a:extLst>
                      <a:ext uri="{FF2B5EF4-FFF2-40B4-BE49-F238E27FC236}">
                        <a16:creationId xmlns:a16="http://schemas.microsoft.com/office/drawing/2014/main" id="{1ADE7A7C-F44A-4235-B606-6DE295DA25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7689" y="4113894"/>
                    <a:ext cx="361992" cy="248705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756AC47A-23AA-4401-A833-7573F9EEF5E9}"/>
                  </a:ext>
                </a:extLst>
              </p:cNvPr>
              <p:cNvGrpSpPr/>
              <p:nvPr/>
            </p:nvGrpSpPr>
            <p:grpSpPr>
              <a:xfrm>
                <a:off x="4378584" y="3618133"/>
                <a:ext cx="1181466" cy="641276"/>
                <a:chOff x="4378584" y="3618133"/>
                <a:chExt cx="1181466" cy="641276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66FDB8D5-74A6-4763-A0D5-DA5C058C7547}"/>
                    </a:ext>
                  </a:extLst>
                </p:cNvPr>
                <p:cNvGrpSpPr/>
                <p:nvPr/>
              </p:nvGrpSpPr>
              <p:grpSpPr>
                <a:xfrm>
                  <a:off x="4378584" y="3618133"/>
                  <a:ext cx="1032074" cy="641276"/>
                  <a:chOff x="1471704" y="2393156"/>
                  <a:chExt cx="1032074" cy="641276"/>
                </a:xfrm>
              </p:grpSpPr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54C60148-788A-49DC-AE53-3D8DF535D48B}"/>
                      </a:ext>
                    </a:extLst>
                  </p:cNvPr>
                  <p:cNvGrpSpPr/>
                  <p:nvPr/>
                </p:nvGrpSpPr>
                <p:grpSpPr>
                  <a:xfrm>
                    <a:off x="1471704" y="2393156"/>
                    <a:ext cx="883840" cy="641276"/>
                    <a:chOff x="1495426" y="755079"/>
                    <a:chExt cx="883840" cy="641276"/>
                  </a:xfrm>
                </p:grpSpPr>
                <p:cxnSp>
                  <p:nvCxnSpPr>
                    <p:cNvPr id="222" name="Straight Connector 221">
                      <a:extLst>
                        <a:ext uri="{FF2B5EF4-FFF2-40B4-BE49-F238E27FC236}">
                          <a16:creationId xmlns:a16="http://schemas.microsoft.com/office/drawing/2014/main" id="{2C963D6C-284F-4545-989A-954F57D780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02478" y="755079"/>
                      <a:ext cx="7631" cy="64127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>
                      <a:extLst>
                        <a:ext uri="{FF2B5EF4-FFF2-40B4-BE49-F238E27FC236}">
                          <a16:creationId xmlns:a16="http://schemas.microsoft.com/office/drawing/2014/main" id="{A6BC4074-882F-4E14-8DB8-7FC3BA18D2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5426" y="764382"/>
                      <a:ext cx="883840" cy="623984"/>
                      <a:chOff x="1495426" y="754590"/>
                      <a:chExt cx="883840" cy="623984"/>
                    </a:xfrm>
                  </p:grpSpPr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A3B26548-4518-472C-B0D3-2BF267A641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5426" y="755264"/>
                        <a:ext cx="883839" cy="623310"/>
                        <a:chOff x="1495426" y="755264"/>
                        <a:chExt cx="883839" cy="623310"/>
                      </a:xfrm>
                    </p:grpSpPr>
                    <p:cxnSp>
                      <p:nvCxnSpPr>
                        <p:cNvPr id="228" name="Straight Connector 227">
                          <a:extLst>
                            <a:ext uri="{FF2B5EF4-FFF2-40B4-BE49-F238E27FC236}">
                              <a16:creationId xmlns:a16="http://schemas.microsoft.com/office/drawing/2014/main" id="{A8DE50DC-E5B8-40D0-B7CF-9CEB557248C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495426" y="755264"/>
                          <a:ext cx="575864" cy="348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9" name="Arc 228">
                          <a:extLst>
                            <a:ext uri="{FF2B5EF4-FFF2-40B4-BE49-F238E27FC236}">
                              <a16:creationId xmlns:a16="http://schemas.microsoft.com/office/drawing/2014/main" id="{19CE1502-529B-4468-943F-96EE8356A2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60140" y="755800"/>
                          <a:ext cx="619125" cy="622774"/>
                        </a:xfrm>
                        <a:prstGeom prst="arc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                         </a:t>
                          </a:r>
                        </a:p>
                      </p:txBody>
                    </p:sp>
                  </p:grpSp>
                  <p:grpSp>
                    <p:nvGrpSpPr>
                      <p:cNvPr id="225" name="Group 224">
                        <a:extLst>
                          <a:ext uri="{FF2B5EF4-FFF2-40B4-BE49-F238E27FC236}">
                            <a16:creationId xmlns:a16="http://schemas.microsoft.com/office/drawing/2014/main" id="{8C30AFC6-4ED8-46DB-A358-4BECDDEF5759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V="1">
                        <a:off x="1514475" y="754590"/>
                        <a:ext cx="864791" cy="622774"/>
                        <a:chOff x="1514475" y="753418"/>
                        <a:chExt cx="864791" cy="622774"/>
                      </a:xfrm>
                    </p:grpSpPr>
                    <p:cxnSp>
                      <p:nvCxnSpPr>
                        <p:cNvPr id="226" name="Straight Connector 225">
                          <a:extLst>
                            <a:ext uri="{FF2B5EF4-FFF2-40B4-BE49-F238E27FC236}">
                              <a16:creationId xmlns:a16="http://schemas.microsoft.com/office/drawing/2014/main" id="{2FAC27EA-4222-46B3-995D-E4F6529B8A5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514475" y="754588"/>
                          <a:ext cx="558424" cy="1777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7" name="Arc 226">
                          <a:extLst>
                            <a:ext uri="{FF2B5EF4-FFF2-40B4-BE49-F238E27FC236}">
                              <a16:creationId xmlns:a16="http://schemas.microsoft.com/office/drawing/2014/main" id="{D22E85B4-B973-43BD-94E5-3ED7C3D08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60141" y="753418"/>
                          <a:ext cx="619125" cy="622774"/>
                        </a:xfrm>
                        <a:prstGeom prst="arc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                         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4CFB33EE-5A17-4BBD-B312-2EEAA5772C85}"/>
                      </a:ext>
                    </a:extLst>
                  </p:cNvPr>
                  <p:cNvSpPr/>
                  <p:nvPr/>
                </p:nvSpPr>
                <p:spPr>
                  <a:xfrm>
                    <a:off x="2372809" y="2643730"/>
                    <a:ext cx="130969" cy="13915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Line 153">
                  <a:extLst>
                    <a:ext uri="{FF2B5EF4-FFF2-40B4-BE49-F238E27FC236}">
                      <a16:creationId xmlns:a16="http://schemas.microsoft.com/office/drawing/2014/main" id="{4004DFFA-6800-46A4-9DEB-6796CEA80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0013" y="3938286"/>
                  <a:ext cx="1500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115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Times New Roman</vt:lpstr>
      <vt:lpstr>Wingdings</vt:lpstr>
      <vt:lpstr>Symbol</vt:lpstr>
      <vt:lpstr>Arial Narrow</vt:lpstr>
      <vt:lpstr>Comic Sans MS</vt:lpstr>
      <vt:lpstr>Default Design</vt:lpstr>
      <vt:lpstr>PowerPoint Presentation</vt:lpstr>
    </vt:vector>
  </TitlesOfParts>
  <Company>University of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 Page</dc:creator>
  <cp:lastModifiedBy>Rex Page</cp:lastModifiedBy>
  <cp:revision>263</cp:revision>
  <dcterms:created xsi:type="dcterms:W3CDTF">2000-08-17T18:14:57Z</dcterms:created>
  <dcterms:modified xsi:type="dcterms:W3CDTF">2018-02-03T04:35:32Z</dcterms:modified>
</cp:coreProperties>
</file>