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omic Sans MS" panose="030F0702030302020204" pitchFamily="66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663300"/>
    <a:srgbClr val="00FF00"/>
    <a:srgbClr val="FFFF00"/>
    <a:srgbClr val="CC6600"/>
    <a:srgbClr val="0000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6" autoAdjust="0"/>
    <p:restoredTop sz="92260" autoAdjust="0"/>
  </p:normalViewPr>
  <p:slideViewPr>
    <p:cSldViewPr>
      <p:cViewPr varScale="1">
        <p:scale>
          <a:sx n="271" d="100"/>
          <a:sy n="271" d="100"/>
        </p:scale>
        <p:origin x="344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15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CB0075A-3FE8-4F35-A666-8EA002C994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E78E77A-9B7B-48F9-9C26-BFE2EC58C9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7D65FDD6-9BEE-4BF0-9B58-FA679C3D9456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9B5CDB3-10B2-43F0-BA80-AB2F2EF820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2578DFF2-36E4-4E24-B0FB-28AD29BD64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53D1ADC-BC2D-482F-81FD-56666E961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4AFFD5C-C39C-40A2-A1B4-C9653A17E5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C313D63-4879-4EB0-8779-51461CE72F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FC20C0D-B937-4BB6-B8E5-E595AFCAFA02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096B21-83B5-42BD-8A54-05FAECD107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3C1E7A6-3A67-48C4-ABEB-43614D0343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C0B37CE-1956-46C1-896B-5EAA45D7C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FD0871D-AF39-4118-B0F2-538FC5338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26E241DF-FC2A-4404-BD2D-4E9B4970E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361802-E43C-45ED-B61D-F31CBC5CC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5867-1853-4DDE-9325-253ADFA324BE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53EB80-DA14-4DE7-A2DC-607DD58E2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96D338-4D05-4748-A004-6FF685D2D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074DC-ED40-4858-8AE1-D0E9F3A12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5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8169B1-3F07-468E-A764-AB8605291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54270-C20E-4CDC-8720-8993734A4641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7C2940-1E55-4BF3-A4A3-9C9239986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316489-0F12-4EDE-89D9-E2BBD6939C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3A00-F71D-44DE-96CD-3DE461916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75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1DC049-460A-4E9F-BDF8-62D67441E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3E319-2204-4184-845C-8E7CCA6FA30C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1D242-9EA8-4977-A5BD-37C5285D5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C4841F-560E-4949-A726-8945169FF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95E80-74DB-485E-A003-B38983AD8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75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B644DE-B1CE-4664-9EB0-A7BD01B14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F29B-F440-4BC2-B5C2-162F1C6F6C2E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E53245-D623-4F53-BF25-9562B5D21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629572-EE8D-4A4C-AA2E-C69104A59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38BDD-5E5C-4DBF-B367-72873A5C4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06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38F3BB-3F3B-4C94-BA55-6C0D17473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8361-907B-4A51-A196-6774EA28F9C6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278928-E65C-4A0C-941A-AF71DA0ADC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BF2415-2198-4915-981B-1A544CBE1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7D33-C069-41A9-8C72-AFE69090F8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2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6BC6E-80F6-4A20-A218-ED36BC54F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8AA1-6602-4357-86E3-06AC2747FD12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0E359-B8B8-43F2-94D1-CBB897D95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9451B-82E7-4E2B-B0AB-F7112EF64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A929-9AE5-4CF3-81FD-84DD6D380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2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5F1F3B-5B21-4A59-B4C3-79517F5C8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EFE8-A3CC-400A-8E4A-F6E1CFC78BD8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2256F0-5FD4-424A-870D-DE2F83087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CA5CCE-29DD-4FD3-80A4-389E9BE2F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6EC0F-913C-45E9-973B-5D756798C4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45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989862-0132-482E-805C-51FC20982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444E-CDBB-401E-90E4-012E20A9260E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1072AA-8F8E-442B-908A-2808BE57D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3B06C9-8FA0-4D46-B14C-1FEED577C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38FDB-91F7-42F6-BEEA-01F5DD12C3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49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BEFEB5-E432-4D35-9F55-84668EB698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BE54-4015-4041-8B63-188D97E95F68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1BFF39-E0E9-47E2-81C7-6F4EEA8ED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F7821A-ECC7-40FD-8D29-6E3CA3AFF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4070-8D62-465A-84E8-E31C99DE0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8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35CA6-CF9D-483E-A2FA-65776F52D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4492B-01F5-4B64-AC80-5300E1E3BBE2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B0A65-23F7-4C16-BF94-8652FCF73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5C446-1CC9-4E2B-A219-D571206D8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D751E-342C-4319-A933-3C69CC898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8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654EC-793E-4598-8292-598A5D384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99C87-0261-4017-83B1-830A58164ED8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0707A-C3FD-473E-BA7D-A7BD7928CF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21AFF-B029-4AE7-A86D-6AEF59587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04FC-CE2D-4680-A866-DF4129585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2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FEFF1E-0BF1-49E7-832C-78161BA6D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60F4E2-A15A-4AC9-A4BD-2F6D6BFF7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D20AB66-94C8-45DF-9797-F826034824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4CB72AF-AE89-43CE-8458-B8CCB992772A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711BA0-571B-4A91-B881-D9F6B47450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1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C676BA-7D23-46B7-9F48-47F049F5E5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CD3C5D8-609E-4F65-B12F-4BA93129B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DA8B4696-658F-4E47-953A-DD77A73EFB4D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830263"/>
            <a:ext cx="1503363" cy="620713"/>
            <a:chOff x="1927" y="573"/>
            <a:chExt cx="947" cy="391"/>
          </a:xfrm>
        </p:grpSpPr>
        <p:sp>
          <p:nvSpPr>
            <p:cNvPr id="4211" name="Rectangle 21">
              <a:extLst>
                <a:ext uri="{FF2B5EF4-FFF2-40B4-BE49-F238E27FC236}">
                  <a16:creationId xmlns:a16="http://schemas.microsoft.com/office/drawing/2014/main" id="{C261A400-FE1B-4E17-81B3-0E497D359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606"/>
              <a:ext cx="318" cy="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12" name="Line 22">
              <a:extLst>
                <a:ext uri="{FF2B5EF4-FFF2-40B4-BE49-F238E27FC236}">
                  <a16:creationId xmlns:a16="http://schemas.microsoft.com/office/drawing/2014/main" id="{86E50E7A-1150-4830-A14C-C73839499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8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3" name="Text Box 23">
              <a:extLst>
                <a:ext uri="{FF2B5EF4-FFF2-40B4-BE49-F238E27FC236}">
                  <a16:creationId xmlns:a16="http://schemas.microsoft.com/office/drawing/2014/main" id="{D187B6A8-FE25-4747-A24F-E3AB9DCFE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635"/>
              <a:ext cx="38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half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adder</a:t>
              </a:r>
            </a:p>
          </p:txBody>
        </p:sp>
        <p:sp>
          <p:nvSpPr>
            <p:cNvPr id="4214" name="Text Box 24">
              <a:extLst>
                <a:ext uri="{FF2B5EF4-FFF2-40B4-BE49-F238E27FC236}">
                  <a16:creationId xmlns:a16="http://schemas.microsoft.com/office/drawing/2014/main" id="{F3E3F3CD-D70F-48E0-8190-0130E75FA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580"/>
              <a:ext cx="1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4215" name="Text Box 25">
              <a:extLst>
                <a:ext uri="{FF2B5EF4-FFF2-40B4-BE49-F238E27FC236}">
                  <a16:creationId xmlns:a16="http://schemas.microsoft.com/office/drawing/2014/main" id="{74AE2CB5-2620-4805-BA1D-C9D33BB6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742"/>
              <a:ext cx="1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</a:p>
          </p:txBody>
        </p:sp>
        <p:sp>
          <p:nvSpPr>
            <p:cNvPr id="4216" name="Line 26">
              <a:extLst>
                <a:ext uri="{FF2B5EF4-FFF2-40B4-BE49-F238E27FC236}">
                  <a16:creationId xmlns:a16="http://schemas.microsoft.com/office/drawing/2014/main" id="{EF13C8E2-5582-435D-9AF9-0392C9615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705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7" name="Line 27">
              <a:extLst>
                <a:ext uri="{FF2B5EF4-FFF2-40B4-BE49-F238E27FC236}">
                  <a16:creationId xmlns:a16="http://schemas.microsoft.com/office/drawing/2014/main" id="{8BA685F7-96A3-4C1B-9248-0FEB5376B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705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8" name="Line 28">
              <a:extLst>
                <a:ext uri="{FF2B5EF4-FFF2-40B4-BE49-F238E27FC236}">
                  <a16:creationId xmlns:a16="http://schemas.microsoft.com/office/drawing/2014/main" id="{0C4D95E2-30CB-4FEE-B662-D4BB75F822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555" y="86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9" name="Text Box 29">
              <a:extLst>
                <a:ext uri="{FF2B5EF4-FFF2-40B4-BE49-F238E27FC236}">
                  <a16:creationId xmlns:a16="http://schemas.microsoft.com/office/drawing/2014/main" id="{8B1746E4-EDED-4DF3-B42E-DC45ACE6B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731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4220" name="Text Box 30">
              <a:extLst>
                <a:ext uri="{FF2B5EF4-FFF2-40B4-BE49-F238E27FC236}">
                  <a16:creationId xmlns:a16="http://schemas.microsoft.com/office/drawing/2014/main" id="{B20782AB-EF96-4702-A31D-5CA85EBFA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573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</p:grpSp>
      <p:graphicFrame>
        <p:nvGraphicFramePr>
          <p:cNvPr id="308263" name="Group 39">
            <a:extLst>
              <a:ext uri="{FF2B5EF4-FFF2-40B4-BE49-F238E27FC236}">
                <a16:creationId xmlns:a16="http://schemas.microsoft.com/office/drawing/2014/main" id="{4E653CBE-3FB9-4DD4-9411-5C96685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67209"/>
              </p:ext>
            </p:extLst>
          </p:nvPr>
        </p:nvGraphicFramePr>
        <p:xfrm>
          <a:off x="503238" y="152400"/>
          <a:ext cx="1219200" cy="2042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half-adder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x+y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8289" name="Group 65">
            <a:extLst>
              <a:ext uri="{FF2B5EF4-FFF2-40B4-BE49-F238E27FC236}">
                <a16:creationId xmlns:a16="http://schemas.microsoft.com/office/drawing/2014/main" id="{813846F8-6DBE-4D55-A3E3-FD8ECFED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78406"/>
              </p:ext>
            </p:extLst>
          </p:nvPr>
        </p:nvGraphicFramePr>
        <p:xfrm>
          <a:off x="5520099" y="1756128"/>
          <a:ext cx="1252537" cy="3383280"/>
        </p:xfrm>
        <a:graphic>
          <a:graphicData uri="http://schemas.openxmlformats.org/drawingml/2006/table">
            <a:tbl>
              <a:tblPr/>
              <a:tblGrid>
                <a:gridCol w="84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full-adder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+x+y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55" name="Group 6">
            <a:extLst>
              <a:ext uri="{FF2B5EF4-FFF2-40B4-BE49-F238E27FC236}">
                <a16:creationId xmlns:a16="http://schemas.microsoft.com/office/drawing/2014/main" id="{900A70DD-8F1E-4811-9DC0-260F8DE88967}"/>
              </a:ext>
            </a:extLst>
          </p:cNvPr>
          <p:cNvGrpSpPr>
            <a:grpSpLocks/>
          </p:cNvGrpSpPr>
          <p:nvPr/>
        </p:nvGrpSpPr>
        <p:grpSpPr bwMode="auto">
          <a:xfrm>
            <a:off x="4015341" y="200056"/>
            <a:ext cx="2093166" cy="2212693"/>
            <a:chOff x="3970910" y="199370"/>
            <a:chExt cx="2092804" cy="2213451"/>
          </a:xfrm>
        </p:grpSpPr>
        <p:sp>
          <p:nvSpPr>
            <p:cNvPr id="4195" name="Rectangle 10">
              <a:extLst>
                <a:ext uri="{FF2B5EF4-FFF2-40B4-BE49-F238E27FC236}">
                  <a16:creationId xmlns:a16="http://schemas.microsoft.com/office/drawing/2014/main" id="{592DF9E9-8CB8-494F-A38D-8A1A1EC9D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153" y="942900"/>
              <a:ext cx="758344" cy="76668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196" name="Group 2">
              <a:extLst>
                <a:ext uri="{FF2B5EF4-FFF2-40B4-BE49-F238E27FC236}">
                  <a16:creationId xmlns:a16="http://schemas.microsoft.com/office/drawing/2014/main" id="{55C49954-AB85-4DD1-93FE-887504BC0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222" y="199370"/>
              <a:ext cx="688518" cy="757816"/>
              <a:chOff x="4754050" y="199370"/>
              <a:chExt cx="688518" cy="757816"/>
            </a:xfrm>
          </p:grpSpPr>
          <p:sp>
            <p:nvSpPr>
              <p:cNvPr id="4205" name="Text Box 7">
                <a:extLst>
                  <a:ext uri="{FF2B5EF4-FFF2-40B4-BE49-F238E27FC236}">
                    <a16:creationId xmlns:a16="http://schemas.microsoft.com/office/drawing/2014/main" id="{44C76099-EA55-4D06-AE1A-1E5FF24FC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050" y="199370"/>
                <a:ext cx="284003" cy="369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4206" name="Text Box 8">
                <a:extLst>
                  <a:ext uri="{FF2B5EF4-FFF2-40B4-BE49-F238E27FC236}">
                    <a16:creationId xmlns:a16="http://schemas.microsoft.com/office/drawing/2014/main" id="{1CA62F52-0316-4189-9904-365F34ACF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3756" y="199370"/>
                <a:ext cx="288812" cy="369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</a:p>
            </p:txBody>
          </p:sp>
          <p:sp>
            <p:nvSpPr>
              <p:cNvPr id="4207" name="Line 11">
                <a:extLst>
                  <a:ext uri="{FF2B5EF4-FFF2-40B4-BE49-F238E27FC236}">
                    <a16:creationId xmlns:a16="http://schemas.microsoft.com/office/drawing/2014/main" id="{92FE273F-ED66-4F5D-BF7A-6D659850D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688111" y="734960"/>
                <a:ext cx="415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8" name="Line 14">
                <a:extLst>
                  <a:ext uri="{FF2B5EF4-FFF2-40B4-BE49-F238E27FC236}">
                    <a16:creationId xmlns:a16="http://schemas.microsoft.com/office/drawing/2014/main" id="{65B9326C-5148-4040-A326-A70A18297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73628" y="749246"/>
                <a:ext cx="415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7" name="Group 5">
              <a:extLst>
                <a:ext uri="{FF2B5EF4-FFF2-40B4-BE49-F238E27FC236}">
                  <a16:creationId xmlns:a16="http://schemas.microsoft.com/office/drawing/2014/main" id="{BA7FDED7-97A6-4BB5-A872-2FB532967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395" y="1311297"/>
              <a:ext cx="1519860" cy="0"/>
              <a:chOff x="4315395" y="1325448"/>
              <a:chExt cx="1519860" cy="0"/>
            </a:xfrm>
          </p:grpSpPr>
          <p:sp>
            <p:nvSpPr>
              <p:cNvPr id="4203" name="Line 12">
                <a:extLst>
                  <a:ext uri="{FF2B5EF4-FFF2-40B4-BE49-F238E27FC236}">
                    <a16:creationId xmlns:a16="http://schemas.microsoft.com/office/drawing/2014/main" id="{220ADF10-0D86-49A8-A079-BABA2967C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5395" y="1325448"/>
                <a:ext cx="3807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4" name="Line 15">
                <a:extLst>
                  <a:ext uri="{FF2B5EF4-FFF2-40B4-BE49-F238E27FC236}">
                    <a16:creationId xmlns:a16="http://schemas.microsoft.com/office/drawing/2014/main" id="{7AEA2DAA-05BE-4CAF-92E7-23C3CFB1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4497" y="1325448"/>
                <a:ext cx="3807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98" name="Line 16">
              <a:extLst>
                <a:ext uri="{FF2B5EF4-FFF2-40B4-BE49-F238E27FC236}">
                  <a16:creationId xmlns:a16="http://schemas.microsoft.com/office/drawing/2014/main" id="{1787352F-AEDA-44AC-B9CA-268666A5DA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67385" y="1917523"/>
              <a:ext cx="415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99" name="Text Box 17">
              <a:extLst>
                <a:ext uri="{FF2B5EF4-FFF2-40B4-BE49-F238E27FC236}">
                  <a16:creationId xmlns:a16="http://schemas.microsoft.com/office/drawing/2014/main" id="{298E0908-19E3-4F04-ADB1-FA0400C34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536" y="2043362"/>
              <a:ext cx="274388" cy="369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4200" name="Text Box 13">
              <a:extLst>
                <a:ext uri="{FF2B5EF4-FFF2-40B4-BE49-F238E27FC236}">
                  <a16:creationId xmlns:a16="http://schemas.microsoft.com/office/drawing/2014/main" id="{0B4358F2-B83E-4F65-A0CC-27B910917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362" y="1027200"/>
              <a:ext cx="734369" cy="59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adder</a:t>
              </a:r>
            </a:p>
          </p:txBody>
        </p:sp>
        <p:sp>
          <p:nvSpPr>
            <p:cNvPr id="4201" name="Text Box 18">
              <a:extLst>
                <a:ext uri="{FF2B5EF4-FFF2-40B4-BE49-F238E27FC236}">
                  <a16:creationId xmlns:a16="http://schemas.microsoft.com/office/drawing/2014/main" id="{2BAAEBEB-F588-472B-A01F-B65615C8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313" y="1102420"/>
              <a:ext cx="282401" cy="369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4202" name="Text Box 19">
              <a:extLst>
                <a:ext uri="{FF2B5EF4-FFF2-40B4-BE49-F238E27FC236}">
                  <a16:creationId xmlns:a16="http://schemas.microsoft.com/office/drawing/2014/main" id="{7F3C46EE-9B35-4F2D-885D-673DC23A3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910" y="1102420"/>
              <a:ext cx="397797" cy="369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altLang="en-US" sz="1800" baseline="-250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D7E647-50EA-4C20-8039-04027937DF6C}"/>
              </a:ext>
            </a:extLst>
          </p:cNvPr>
          <p:cNvGrpSpPr/>
          <p:nvPr/>
        </p:nvGrpSpPr>
        <p:grpSpPr>
          <a:xfrm>
            <a:off x="381000" y="2165350"/>
            <a:ext cx="4910137" cy="3092450"/>
            <a:chOff x="217063" y="2162908"/>
            <a:chExt cx="4910137" cy="3092450"/>
          </a:xfrm>
        </p:grpSpPr>
        <p:sp>
          <p:nvSpPr>
            <p:cNvPr id="4158" name="AutoShape 93">
              <a:extLst>
                <a:ext uri="{FF2B5EF4-FFF2-40B4-BE49-F238E27FC236}">
                  <a16:creationId xmlns:a16="http://schemas.microsoft.com/office/drawing/2014/main" id="{2F4FC848-F2FA-42F6-A537-332F1650B8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7063" y="2162908"/>
              <a:ext cx="4910137" cy="309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Rectangle 95">
              <a:extLst>
                <a:ext uri="{FF2B5EF4-FFF2-40B4-BE49-F238E27FC236}">
                  <a16:creationId xmlns:a16="http://schemas.microsoft.com/office/drawing/2014/main" id="{A05ABBA2-514A-49AB-8BC1-80187981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25" y="2672496"/>
              <a:ext cx="4110037" cy="2160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0" name="Rectangle 96">
              <a:extLst>
                <a:ext uri="{FF2B5EF4-FFF2-40B4-BE49-F238E27FC236}">
                  <a16:creationId xmlns:a16="http://schemas.microsoft.com/office/drawing/2014/main" id="{C83F42CF-827F-4F7F-8D08-EC4D54E21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25" y="2672496"/>
              <a:ext cx="4110037" cy="21605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1" name="Rectangle 97">
              <a:extLst>
                <a:ext uri="{FF2B5EF4-FFF2-40B4-BE49-F238E27FC236}">
                  <a16:creationId xmlns:a16="http://schemas.microsoft.com/office/drawing/2014/main" id="{E5EB18B3-6E33-42D2-8CC0-5D721BCA9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50" y="3904396"/>
              <a:ext cx="98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2" name="Rectangle 98">
              <a:extLst>
                <a:ext uri="{FF2B5EF4-FFF2-40B4-BE49-F238E27FC236}">
                  <a16:creationId xmlns:a16="http://schemas.microsoft.com/office/drawing/2014/main" id="{D5F1ADCE-C592-4C81-8DCE-56276501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50" y="4039333"/>
              <a:ext cx="1158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3" name="Rectangle 99">
              <a:extLst>
                <a:ext uri="{FF2B5EF4-FFF2-40B4-BE49-F238E27FC236}">
                  <a16:creationId xmlns:a16="http://schemas.microsoft.com/office/drawing/2014/main" id="{2D286700-14FB-4482-A21B-CCDBE163A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588" y="3050321"/>
              <a:ext cx="581025" cy="466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4" name="Rectangle 100">
              <a:extLst>
                <a:ext uri="{FF2B5EF4-FFF2-40B4-BE49-F238E27FC236}">
                  <a16:creationId xmlns:a16="http://schemas.microsoft.com/office/drawing/2014/main" id="{54D4EC03-6666-46F0-A323-E587A4BA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588" y="3050321"/>
              <a:ext cx="581025" cy="466725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5" name="Rectangle 101">
              <a:extLst>
                <a:ext uri="{FF2B5EF4-FFF2-40B4-BE49-F238E27FC236}">
                  <a16:creationId xmlns:a16="http://schemas.microsoft.com/office/drawing/2014/main" id="{EFC333AA-07EB-4955-988A-B5623CDB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225" y="3086833"/>
              <a:ext cx="27781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half</a:t>
              </a:r>
              <a:endParaRPr lang="en-US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6" name="Rectangle 102">
              <a:extLst>
                <a:ext uri="{FF2B5EF4-FFF2-40B4-BE49-F238E27FC236}">
                  <a16:creationId xmlns:a16="http://schemas.microsoft.com/office/drawing/2014/main" id="{A07DB027-E6E5-4DAF-A5EA-773A0AF9A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788" y="3269396"/>
              <a:ext cx="4286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adder</a:t>
              </a:r>
              <a:endPara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1" name="Rectangle 107">
              <a:extLst>
                <a:ext uri="{FF2B5EF4-FFF2-40B4-BE49-F238E27FC236}">
                  <a16:creationId xmlns:a16="http://schemas.microsoft.com/office/drawing/2014/main" id="{AFD20D14-CA2B-44D4-BCF5-47CC5814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613" y="3680558"/>
              <a:ext cx="581025" cy="466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2" name="Rectangle 108">
              <a:extLst>
                <a:ext uri="{FF2B5EF4-FFF2-40B4-BE49-F238E27FC236}">
                  <a16:creationId xmlns:a16="http://schemas.microsoft.com/office/drawing/2014/main" id="{0ECE1BA8-7EC6-499D-940E-1D57A3D7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613" y="3680558"/>
              <a:ext cx="581025" cy="466725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6" name="Line 112">
              <a:extLst>
                <a:ext uri="{FF2B5EF4-FFF2-40B4-BE49-F238E27FC236}">
                  <a16:creationId xmlns:a16="http://schemas.microsoft.com/office/drawing/2014/main" id="{745BE896-53EE-434A-97A9-2ABBF850F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2763" y="4039333"/>
              <a:ext cx="323850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Line 116">
              <a:extLst>
                <a:ext uri="{FF2B5EF4-FFF2-40B4-BE49-F238E27FC236}">
                  <a16:creationId xmlns:a16="http://schemas.microsoft.com/office/drawing/2014/main" id="{10F671DE-549C-43F9-9D1A-A03C3731C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763" y="3158271"/>
              <a:ext cx="504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Line 118">
              <a:extLst>
                <a:ext uri="{FF2B5EF4-FFF2-40B4-BE49-F238E27FC236}">
                  <a16:creationId xmlns:a16="http://schemas.microsoft.com/office/drawing/2014/main" id="{3BB31FE9-348B-4E5B-8420-29AEE2A8B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7588" y="3283683"/>
              <a:ext cx="506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119">
              <a:extLst>
                <a:ext uri="{FF2B5EF4-FFF2-40B4-BE49-F238E27FC236}">
                  <a16:creationId xmlns:a16="http://schemas.microsoft.com/office/drawing/2014/main" id="{7A55AC76-8C29-4486-B27E-4420A8D0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975" y="3031271"/>
              <a:ext cx="657225" cy="504825"/>
            </a:xfrm>
            <a:custGeom>
              <a:avLst/>
              <a:gdLst>
                <a:gd name="T0" fmla="*/ 52 w 828"/>
                <a:gd name="T1" fmla="*/ 21 h 635"/>
                <a:gd name="T2" fmla="*/ 50 w 828"/>
                <a:gd name="T3" fmla="*/ 23 h 635"/>
                <a:gd name="T4" fmla="*/ 49 w 828"/>
                <a:gd name="T5" fmla="*/ 25 h 635"/>
                <a:gd name="T6" fmla="*/ 47 w 828"/>
                <a:gd name="T7" fmla="*/ 26 h 635"/>
                <a:gd name="T8" fmla="*/ 45 w 828"/>
                <a:gd name="T9" fmla="*/ 28 h 635"/>
                <a:gd name="T10" fmla="*/ 43 w 828"/>
                <a:gd name="T11" fmla="*/ 29 h 635"/>
                <a:gd name="T12" fmla="*/ 41 w 828"/>
                <a:gd name="T13" fmla="*/ 31 h 635"/>
                <a:gd name="T14" fmla="*/ 39 w 828"/>
                <a:gd name="T15" fmla="*/ 32 h 635"/>
                <a:gd name="T16" fmla="*/ 37 w 828"/>
                <a:gd name="T17" fmla="*/ 33 h 635"/>
                <a:gd name="T18" fmla="*/ 34 w 828"/>
                <a:gd name="T19" fmla="*/ 35 h 635"/>
                <a:gd name="T20" fmla="*/ 32 w 828"/>
                <a:gd name="T21" fmla="*/ 36 h 635"/>
                <a:gd name="T22" fmla="*/ 29 w 828"/>
                <a:gd name="T23" fmla="*/ 37 h 635"/>
                <a:gd name="T24" fmla="*/ 26 w 828"/>
                <a:gd name="T25" fmla="*/ 38 h 635"/>
                <a:gd name="T26" fmla="*/ 24 w 828"/>
                <a:gd name="T27" fmla="*/ 39 h 635"/>
                <a:gd name="T28" fmla="*/ 21 w 828"/>
                <a:gd name="T29" fmla="*/ 39 h 635"/>
                <a:gd name="T30" fmla="*/ 18 w 828"/>
                <a:gd name="T31" fmla="*/ 40 h 635"/>
                <a:gd name="T32" fmla="*/ 16 w 828"/>
                <a:gd name="T33" fmla="*/ 40 h 635"/>
                <a:gd name="T34" fmla="*/ 1 w 828"/>
                <a:gd name="T35" fmla="*/ 39 h 635"/>
                <a:gd name="T36" fmla="*/ 3 w 828"/>
                <a:gd name="T37" fmla="*/ 37 h 635"/>
                <a:gd name="T38" fmla="*/ 4 w 828"/>
                <a:gd name="T39" fmla="*/ 34 h 635"/>
                <a:gd name="T40" fmla="*/ 5 w 828"/>
                <a:gd name="T41" fmla="*/ 32 h 635"/>
                <a:gd name="T42" fmla="*/ 6 w 828"/>
                <a:gd name="T43" fmla="*/ 29 h 635"/>
                <a:gd name="T44" fmla="*/ 7 w 828"/>
                <a:gd name="T45" fmla="*/ 27 h 635"/>
                <a:gd name="T46" fmla="*/ 8 w 828"/>
                <a:gd name="T47" fmla="*/ 24 h 635"/>
                <a:gd name="T48" fmla="*/ 8 w 828"/>
                <a:gd name="T49" fmla="*/ 22 h 635"/>
                <a:gd name="T50" fmla="*/ 8 w 828"/>
                <a:gd name="T51" fmla="*/ 19 h 635"/>
                <a:gd name="T52" fmla="*/ 8 w 828"/>
                <a:gd name="T53" fmla="*/ 16 h 635"/>
                <a:gd name="T54" fmla="*/ 7 w 828"/>
                <a:gd name="T55" fmla="*/ 14 h 635"/>
                <a:gd name="T56" fmla="*/ 6 w 828"/>
                <a:gd name="T57" fmla="*/ 11 h 635"/>
                <a:gd name="T58" fmla="*/ 5 w 828"/>
                <a:gd name="T59" fmla="*/ 9 h 635"/>
                <a:gd name="T60" fmla="*/ 4 w 828"/>
                <a:gd name="T61" fmla="*/ 6 h 635"/>
                <a:gd name="T62" fmla="*/ 3 w 828"/>
                <a:gd name="T63" fmla="*/ 4 h 635"/>
                <a:gd name="T64" fmla="*/ 1 w 828"/>
                <a:gd name="T65" fmla="*/ 2 h 635"/>
                <a:gd name="T66" fmla="*/ 0 w 828"/>
                <a:gd name="T67" fmla="*/ 0 h 635"/>
                <a:gd name="T68" fmla="*/ 16 w 828"/>
                <a:gd name="T69" fmla="*/ 0 h 635"/>
                <a:gd name="T70" fmla="*/ 19 w 828"/>
                <a:gd name="T71" fmla="*/ 1 h 635"/>
                <a:gd name="T72" fmla="*/ 22 w 828"/>
                <a:gd name="T73" fmla="*/ 2 h 635"/>
                <a:gd name="T74" fmla="*/ 25 w 828"/>
                <a:gd name="T75" fmla="*/ 2 h 635"/>
                <a:gd name="T76" fmla="*/ 28 w 828"/>
                <a:gd name="T77" fmla="*/ 3 h 635"/>
                <a:gd name="T78" fmla="*/ 31 w 828"/>
                <a:gd name="T79" fmla="*/ 4 h 635"/>
                <a:gd name="T80" fmla="*/ 33 w 828"/>
                <a:gd name="T81" fmla="*/ 5 h 635"/>
                <a:gd name="T82" fmla="*/ 36 w 828"/>
                <a:gd name="T83" fmla="*/ 6 h 635"/>
                <a:gd name="T84" fmla="*/ 38 w 828"/>
                <a:gd name="T85" fmla="*/ 8 h 635"/>
                <a:gd name="T86" fmla="*/ 40 w 828"/>
                <a:gd name="T87" fmla="*/ 9 h 635"/>
                <a:gd name="T88" fmla="*/ 42 w 828"/>
                <a:gd name="T89" fmla="*/ 10 h 635"/>
                <a:gd name="T90" fmla="*/ 45 w 828"/>
                <a:gd name="T91" fmla="*/ 12 h 635"/>
                <a:gd name="T92" fmla="*/ 46 w 828"/>
                <a:gd name="T93" fmla="*/ 13 h 635"/>
                <a:gd name="T94" fmla="*/ 48 w 828"/>
                <a:gd name="T95" fmla="*/ 15 h 635"/>
                <a:gd name="T96" fmla="*/ 50 w 828"/>
                <a:gd name="T97" fmla="*/ 17 h 635"/>
                <a:gd name="T98" fmla="*/ 51 w 828"/>
                <a:gd name="T99" fmla="*/ 19 h 635"/>
                <a:gd name="T100" fmla="*/ 52 w 828"/>
                <a:gd name="T101" fmla="*/ 20 h 6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28" h="635">
                  <a:moveTo>
                    <a:pt x="828" y="317"/>
                  </a:moveTo>
                  <a:lnTo>
                    <a:pt x="818" y="333"/>
                  </a:lnTo>
                  <a:lnTo>
                    <a:pt x="808" y="347"/>
                  </a:lnTo>
                  <a:lnTo>
                    <a:pt x="797" y="361"/>
                  </a:lnTo>
                  <a:lnTo>
                    <a:pt x="786" y="374"/>
                  </a:lnTo>
                  <a:lnTo>
                    <a:pt x="773" y="388"/>
                  </a:lnTo>
                  <a:lnTo>
                    <a:pt x="760" y="401"/>
                  </a:lnTo>
                  <a:lnTo>
                    <a:pt x="747" y="415"/>
                  </a:lnTo>
                  <a:lnTo>
                    <a:pt x="733" y="428"/>
                  </a:lnTo>
                  <a:lnTo>
                    <a:pt x="719" y="439"/>
                  </a:lnTo>
                  <a:lnTo>
                    <a:pt x="703" y="452"/>
                  </a:lnTo>
                  <a:lnTo>
                    <a:pt x="688" y="463"/>
                  </a:lnTo>
                  <a:lnTo>
                    <a:pt x="671" y="476"/>
                  </a:lnTo>
                  <a:lnTo>
                    <a:pt x="655" y="487"/>
                  </a:lnTo>
                  <a:lnTo>
                    <a:pt x="636" y="497"/>
                  </a:lnTo>
                  <a:lnTo>
                    <a:pt x="619" y="508"/>
                  </a:lnTo>
                  <a:lnTo>
                    <a:pt x="601" y="518"/>
                  </a:lnTo>
                  <a:lnTo>
                    <a:pt x="582" y="528"/>
                  </a:lnTo>
                  <a:lnTo>
                    <a:pt x="563" y="538"/>
                  </a:lnTo>
                  <a:lnTo>
                    <a:pt x="543" y="548"/>
                  </a:lnTo>
                  <a:lnTo>
                    <a:pt x="523" y="557"/>
                  </a:lnTo>
                  <a:lnTo>
                    <a:pt x="502" y="565"/>
                  </a:lnTo>
                  <a:lnTo>
                    <a:pt x="480" y="574"/>
                  </a:lnTo>
                  <a:lnTo>
                    <a:pt x="459" y="582"/>
                  </a:lnTo>
                  <a:lnTo>
                    <a:pt x="438" y="589"/>
                  </a:lnTo>
                  <a:lnTo>
                    <a:pt x="415" y="596"/>
                  </a:lnTo>
                  <a:lnTo>
                    <a:pt x="392" y="603"/>
                  </a:lnTo>
                  <a:lnTo>
                    <a:pt x="370" y="609"/>
                  </a:lnTo>
                  <a:lnTo>
                    <a:pt x="345" y="615"/>
                  </a:lnTo>
                  <a:lnTo>
                    <a:pt x="323" y="620"/>
                  </a:lnTo>
                  <a:lnTo>
                    <a:pt x="299" y="626"/>
                  </a:lnTo>
                  <a:lnTo>
                    <a:pt x="274" y="630"/>
                  </a:lnTo>
                  <a:lnTo>
                    <a:pt x="249" y="635"/>
                  </a:lnTo>
                  <a:lnTo>
                    <a:pt x="0" y="635"/>
                  </a:lnTo>
                  <a:lnTo>
                    <a:pt x="15" y="616"/>
                  </a:lnTo>
                  <a:lnTo>
                    <a:pt x="27" y="596"/>
                  </a:lnTo>
                  <a:lnTo>
                    <a:pt x="40" y="578"/>
                  </a:lnTo>
                  <a:lnTo>
                    <a:pt x="51" y="558"/>
                  </a:lnTo>
                  <a:lnTo>
                    <a:pt x="61" y="538"/>
                  </a:lnTo>
                  <a:lnTo>
                    <a:pt x="71" y="518"/>
                  </a:lnTo>
                  <a:lnTo>
                    <a:pt x="80" y="499"/>
                  </a:lnTo>
                  <a:lnTo>
                    <a:pt x="87" y="479"/>
                  </a:lnTo>
                  <a:lnTo>
                    <a:pt x="94" y="459"/>
                  </a:lnTo>
                  <a:lnTo>
                    <a:pt x="100" y="439"/>
                  </a:lnTo>
                  <a:lnTo>
                    <a:pt x="105" y="419"/>
                  </a:lnTo>
                  <a:lnTo>
                    <a:pt x="108" y="399"/>
                  </a:lnTo>
                  <a:lnTo>
                    <a:pt x="113" y="378"/>
                  </a:lnTo>
                  <a:lnTo>
                    <a:pt x="114" y="358"/>
                  </a:lnTo>
                  <a:lnTo>
                    <a:pt x="115" y="338"/>
                  </a:lnTo>
                  <a:lnTo>
                    <a:pt x="115" y="317"/>
                  </a:lnTo>
                  <a:lnTo>
                    <a:pt x="115" y="297"/>
                  </a:lnTo>
                  <a:lnTo>
                    <a:pt x="114" y="277"/>
                  </a:lnTo>
                  <a:lnTo>
                    <a:pt x="113" y="256"/>
                  </a:lnTo>
                  <a:lnTo>
                    <a:pt x="108" y="236"/>
                  </a:lnTo>
                  <a:lnTo>
                    <a:pt x="105" y="216"/>
                  </a:lnTo>
                  <a:lnTo>
                    <a:pt x="100" y="195"/>
                  </a:lnTo>
                  <a:lnTo>
                    <a:pt x="94" y="175"/>
                  </a:lnTo>
                  <a:lnTo>
                    <a:pt x="87" y="155"/>
                  </a:lnTo>
                  <a:lnTo>
                    <a:pt x="80" y="136"/>
                  </a:lnTo>
                  <a:lnTo>
                    <a:pt x="71" y="116"/>
                  </a:lnTo>
                  <a:lnTo>
                    <a:pt x="61" y="96"/>
                  </a:lnTo>
                  <a:lnTo>
                    <a:pt x="51" y="76"/>
                  </a:lnTo>
                  <a:lnTo>
                    <a:pt x="40" y="58"/>
                  </a:lnTo>
                  <a:lnTo>
                    <a:pt x="27" y="38"/>
                  </a:lnTo>
                  <a:lnTo>
                    <a:pt x="15" y="19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74" y="4"/>
                  </a:lnTo>
                  <a:lnTo>
                    <a:pt x="299" y="8"/>
                  </a:lnTo>
                  <a:lnTo>
                    <a:pt x="323" y="14"/>
                  </a:lnTo>
                  <a:lnTo>
                    <a:pt x="347" y="19"/>
                  </a:lnTo>
                  <a:lnTo>
                    <a:pt x="370" y="25"/>
                  </a:lnTo>
                  <a:lnTo>
                    <a:pt x="392" y="31"/>
                  </a:lnTo>
                  <a:lnTo>
                    <a:pt x="415" y="38"/>
                  </a:lnTo>
                  <a:lnTo>
                    <a:pt x="438" y="45"/>
                  </a:lnTo>
                  <a:lnTo>
                    <a:pt x="460" y="52"/>
                  </a:lnTo>
                  <a:lnTo>
                    <a:pt x="482" y="60"/>
                  </a:lnTo>
                  <a:lnTo>
                    <a:pt x="503" y="69"/>
                  </a:lnTo>
                  <a:lnTo>
                    <a:pt x="523" y="77"/>
                  </a:lnTo>
                  <a:lnTo>
                    <a:pt x="544" y="86"/>
                  </a:lnTo>
                  <a:lnTo>
                    <a:pt x="564" y="96"/>
                  </a:lnTo>
                  <a:lnTo>
                    <a:pt x="582" y="106"/>
                  </a:lnTo>
                  <a:lnTo>
                    <a:pt x="601" y="116"/>
                  </a:lnTo>
                  <a:lnTo>
                    <a:pt x="619" y="126"/>
                  </a:lnTo>
                  <a:lnTo>
                    <a:pt x="638" y="137"/>
                  </a:lnTo>
                  <a:lnTo>
                    <a:pt x="655" y="148"/>
                  </a:lnTo>
                  <a:lnTo>
                    <a:pt x="672" y="160"/>
                  </a:lnTo>
                  <a:lnTo>
                    <a:pt x="689" y="171"/>
                  </a:lnTo>
                  <a:lnTo>
                    <a:pt x="705" y="182"/>
                  </a:lnTo>
                  <a:lnTo>
                    <a:pt x="719" y="195"/>
                  </a:lnTo>
                  <a:lnTo>
                    <a:pt x="734" y="208"/>
                  </a:lnTo>
                  <a:lnTo>
                    <a:pt x="747" y="221"/>
                  </a:lnTo>
                  <a:lnTo>
                    <a:pt x="761" y="233"/>
                  </a:lnTo>
                  <a:lnTo>
                    <a:pt x="774" y="246"/>
                  </a:lnTo>
                  <a:lnTo>
                    <a:pt x="786" y="260"/>
                  </a:lnTo>
                  <a:lnTo>
                    <a:pt x="797" y="275"/>
                  </a:lnTo>
                  <a:lnTo>
                    <a:pt x="808" y="289"/>
                  </a:lnTo>
                  <a:lnTo>
                    <a:pt x="818" y="303"/>
                  </a:lnTo>
                  <a:lnTo>
                    <a:pt x="828" y="3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120">
              <a:extLst>
                <a:ext uri="{FF2B5EF4-FFF2-40B4-BE49-F238E27FC236}">
                  <a16:creationId xmlns:a16="http://schemas.microsoft.com/office/drawing/2014/main" id="{DFA88928-ACE2-4A9C-BC21-607FC1064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975" y="3031271"/>
              <a:ext cx="657225" cy="504825"/>
            </a:xfrm>
            <a:custGeom>
              <a:avLst/>
              <a:gdLst>
                <a:gd name="T0" fmla="*/ 52 w 828"/>
                <a:gd name="T1" fmla="*/ 21 h 635"/>
                <a:gd name="T2" fmla="*/ 50 w 828"/>
                <a:gd name="T3" fmla="*/ 23 h 635"/>
                <a:gd name="T4" fmla="*/ 49 w 828"/>
                <a:gd name="T5" fmla="*/ 25 h 635"/>
                <a:gd name="T6" fmla="*/ 47 w 828"/>
                <a:gd name="T7" fmla="*/ 26 h 635"/>
                <a:gd name="T8" fmla="*/ 45 w 828"/>
                <a:gd name="T9" fmla="*/ 28 h 635"/>
                <a:gd name="T10" fmla="*/ 43 w 828"/>
                <a:gd name="T11" fmla="*/ 29 h 635"/>
                <a:gd name="T12" fmla="*/ 41 w 828"/>
                <a:gd name="T13" fmla="*/ 31 h 635"/>
                <a:gd name="T14" fmla="*/ 39 w 828"/>
                <a:gd name="T15" fmla="*/ 32 h 635"/>
                <a:gd name="T16" fmla="*/ 37 w 828"/>
                <a:gd name="T17" fmla="*/ 33 h 635"/>
                <a:gd name="T18" fmla="*/ 34 w 828"/>
                <a:gd name="T19" fmla="*/ 35 h 635"/>
                <a:gd name="T20" fmla="*/ 32 w 828"/>
                <a:gd name="T21" fmla="*/ 36 h 635"/>
                <a:gd name="T22" fmla="*/ 29 w 828"/>
                <a:gd name="T23" fmla="*/ 37 h 635"/>
                <a:gd name="T24" fmla="*/ 26 w 828"/>
                <a:gd name="T25" fmla="*/ 38 h 635"/>
                <a:gd name="T26" fmla="*/ 24 w 828"/>
                <a:gd name="T27" fmla="*/ 39 h 635"/>
                <a:gd name="T28" fmla="*/ 21 w 828"/>
                <a:gd name="T29" fmla="*/ 39 h 635"/>
                <a:gd name="T30" fmla="*/ 18 w 828"/>
                <a:gd name="T31" fmla="*/ 40 h 635"/>
                <a:gd name="T32" fmla="*/ 16 w 828"/>
                <a:gd name="T33" fmla="*/ 40 h 635"/>
                <a:gd name="T34" fmla="*/ 1 w 828"/>
                <a:gd name="T35" fmla="*/ 39 h 635"/>
                <a:gd name="T36" fmla="*/ 3 w 828"/>
                <a:gd name="T37" fmla="*/ 37 h 635"/>
                <a:gd name="T38" fmla="*/ 4 w 828"/>
                <a:gd name="T39" fmla="*/ 34 h 635"/>
                <a:gd name="T40" fmla="*/ 5 w 828"/>
                <a:gd name="T41" fmla="*/ 32 h 635"/>
                <a:gd name="T42" fmla="*/ 6 w 828"/>
                <a:gd name="T43" fmla="*/ 29 h 635"/>
                <a:gd name="T44" fmla="*/ 7 w 828"/>
                <a:gd name="T45" fmla="*/ 27 h 635"/>
                <a:gd name="T46" fmla="*/ 8 w 828"/>
                <a:gd name="T47" fmla="*/ 24 h 635"/>
                <a:gd name="T48" fmla="*/ 8 w 828"/>
                <a:gd name="T49" fmla="*/ 22 h 635"/>
                <a:gd name="T50" fmla="*/ 8 w 828"/>
                <a:gd name="T51" fmla="*/ 19 h 635"/>
                <a:gd name="T52" fmla="*/ 8 w 828"/>
                <a:gd name="T53" fmla="*/ 16 h 635"/>
                <a:gd name="T54" fmla="*/ 7 w 828"/>
                <a:gd name="T55" fmla="*/ 14 h 635"/>
                <a:gd name="T56" fmla="*/ 6 w 828"/>
                <a:gd name="T57" fmla="*/ 11 h 635"/>
                <a:gd name="T58" fmla="*/ 5 w 828"/>
                <a:gd name="T59" fmla="*/ 9 h 635"/>
                <a:gd name="T60" fmla="*/ 4 w 828"/>
                <a:gd name="T61" fmla="*/ 6 h 635"/>
                <a:gd name="T62" fmla="*/ 3 w 828"/>
                <a:gd name="T63" fmla="*/ 4 h 635"/>
                <a:gd name="T64" fmla="*/ 1 w 828"/>
                <a:gd name="T65" fmla="*/ 2 h 635"/>
                <a:gd name="T66" fmla="*/ 0 w 828"/>
                <a:gd name="T67" fmla="*/ 0 h 635"/>
                <a:gd name="T68" fmla="*/ 16 w 828"/>
                <a:gd name="T69" fmla="*/ 0 h 635"/>
                <a:gd name="T70" fmla="*/ 19 w 828"/>
                <a:gd name="T71" fmla="*/ 1 h 635"/>
                <a:gd name="T72" fmla="*/ 22 w 828"/>
                <a:gd name="T73" fmla="*/ 2 h 635"/>
                <a:gd name="T74" fmla="*/ 25 w 828"/>
                <a:gd name="T75" fmla="*/ 2 h 635"/>
                <a:gd name="T76" fmla="*/ 28 w 828"/>
                <a:gd name="T77" fmla="*/ 3 h 635"/>
                <a:gd name="T78" fmla="*/ 31 w 828"/>
                <a:gd name="T79" fmla="*/ 4 h 635"/>
                <a:gd name="T80" fmla="*/ 33 w 828"/>
                <a:gd name="T81" fmla="*/ 5 h 635"/>
                <a:gd name="T82" fmla="*/ 36 w 828"/>
                <a:gd name="T83" fmla="*/ 6 h 635"/>
                <a:gd name="T84" fmla="*/ 38 w 828"/>
                <a:gd name="T85" fmla="*/ 8 h 635"/>
                <a:gd name="T86" fmla="*/ 40 w 828"/>
                <a:gd name="T87" fmla="*/ 9 h 635"/>
                <a:gd name="T88" fmla="*/ 42 w 828"/>
                <a:gd name="T89" fmla="*/ 10 h 635"/>
                <a:gd name="T90" fmla="*/ 45 w 828"/>
                <a:gd name="T91" fmla="*/ 12 h 635"/>
                <a:gd name="T92" fmla="*/ 46 w 828"/>
                <a:gd name="T93" fmla="*/ 13 h 635"/>
                <a:gd name="T94" fmla="*/ 48 w 828"/>
                <a:gd name="T95" fmla="*/ 15 h 635"/>
                <a:gd name="T96" fmla="*/ 50 w 828"/>
                <a:gd name="T97" fmla="*/ 17 h 635"/>
                <a:gd name="T98" fmla="*/ 51 w 828"/>
                <a:gd name="T99" fmla="*/ 19 h 635"/>
                <a:gd name="T100" fmla="*/ 52 w 828"/>
                <a:gd name="T101" fmla="*/ 20 h 6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28" h="635">
                  <a:moveTo>
                    <a:pt x="828" y="317"/>
                  </a:moveTo>
                  <a:lnTo>
                    <a:pt x="818" y="333"/>
                  </a:lnTo>
                  <a:lnTo>
                    <a:pt x="808" y="347"/>
                  </a:lnTo>
                  <a:lnTo>
                    <a:pt x="797" y="361"/>
                  </a:lnTo>
                  <a:lnTo>
                    <a:pt x="786" y="374"/>
                  </a:lnTo>
                  <a:lnTo>
                    <a:pt x="773" y="388"/>
                  </a:lnTo>
                  <a:lnTo>
                    <a:pt x="760" y="401"/>
                  </a:lnTo>
                  <a:lnTo>
                    <a:pt x="747" y="415"/>
                  </a:lnTo>
                  <a:lnTo>
                    <a:pt x="733" y="428"/>
                  </a:lnTo>
                  <a:lnTo>
                    <a:pt x="719" y="439"/>
                  </a:lnTo>
                  <a:lnTo>
                    <a:pt x="703" y="452"/>
                  </a:lnTo>
                  <a:lnTo>
                    <a:pt x="688" y="463"/>
                  </a:lnTo>
                  <a:lnTo>
                    <a:pt x="671" y="476"/>
                  </a:lnTo>
                  <a:lnTo>
                    <a:pt x="655" y="487"/>
                  </a:lnTo>
                  <a:lnTo>
                    <a:pt x="636" y="497"/>
                  </a:lnTo>
                  <a:lnTo>
                    <a:pt x="619" y="508"/>
                  </a:lnTo>
                  <a:lnTo>
                    <a:pt x="601" y="518"/>
                  </a:lnTo>
                  <a:lnTo>
                    <a:pt x="582" y="528"/>
                  </a:lnTo>
                  <a:lnTo>
                    <a:pt x="563" y="538"/>
                  </a:lnTo>
                  <a:lnTo>
                    <a:pt x="543" y="548"/>
                  </a:lnTo>
                  <a:lnTo>
                    <a:pt x="523" y="557"/>
                  </a:lnTo>
                  <a:lnTo>
                    <a:pt x="502" y="565"/>
                  </a:lnTo>
                  <a:lnTo>
                    <a:pt x="480" y="574"/>
                  </a:lnTo>
                  <a:lnTo>
                    <a:pt x="459" y="582"/>
                  </a:lnTo>
                  <a:lnTo>
                    <a:pt x="438" y="589"/>
                  </a:lnTo>
                  <a:lnTo>
                    <a:pt x="415" y="596"/>
                  </a:lnTo>
                  <a:lnTo>
                    <a:pt x="392" y="603"/>
                  </a:lnTo>
                  <a:lnTo>
                    <a:pt x="370" y="609"/>
                  </a:lnTo>
                  <a:lnTo>
                    <a:pt x="345" y="615"/>
                  </a:lnTo>
                  <a:lnTo>
                    <a:pt x="323" y="620"/>
                  </a:lnTo>
                  <a:lnTo>
                    <a:pt x="299" y="626"/>
                  </a:lnTo>
                  <a:lnTo>
                    <a:pt x="274" y="630"/>
                  </a:lnTo>
                  <a:lnTo>
                    <a:pt x="249" y="635"/>
                  </a:lnTo>
                  <a:lnTo>
                    <a:pt x="0" y="635"/>
                  </a:lnTo>
                  <a:lnTo>
                    <a:pt x="15" y="616"/>
                  </a:lnTo>
                  <a:lnTo>
                    <a:pt x="27" y="596"/>
                  </a:lnTo>
                  <a:lnTo>
                    <a:pt x="40" y="578"/>
                  </a:lnTo>
                  <a:lnTo>
                    <a:pt x="51" y="558"/>
                  </a:lnTo>
                  <a:lnTo>
                    <a:pt x="61" y="538"/>
                  </a:lnTo>
                  <a:lnTo>
                    <a:pt x="71" y="518"/>
                  </a:lnTo>
                  <a:lnTo>
                    <a:pt x="80" y="499"/>
                  </a:lnTo>
                  <a:lnTo>
                    <a:pt x="87" y="479"/>
                  </a:lnTo>
                  <a:lnTo>
                    <a:pt x="94" y="459"/>
                  </a:lnTo>
                  <a:lnTo>
                    <a:pt x="100" y="439"/>
                  </a:lnTo>
                  <a:lnTo>
                    <a:pt x="105" y="419"/>
                  </a:lnTo>
                  <a:lnTo>
                    <a:pt x="108" y="399"/>
                  </a:lnTo>
                  <a:lnTo>
                    <a:pt x="113" y="378"/>
                  </a:lnTo>
                  <a:lnTo>
                    <a:pt x="114" y="358"/>
                  </a:lnTo>
                  <a:lnTo>
                    <a:pt x="115" y="338"/>
                  </a:lnTo>
                  <a:lnTo>
                    <a:pt x="115" y="317"/>
                  </a:lnTo>
                  <a:lnTo>
                    <a:pt x="115" y="297"/>
                  </a:lnTo>
                  <a:lnTo>
                    <a:pt x="114" y="277"/>
                  </a:lnTo>
                  <a:lnTo>
                    <a:pt x="113" y="256"/>
                  </a:lnTo>
                  <a:lnTo>
                    <a:pt x="108" y="236"/>
                  </a:lnTo>
                  <a:lnTo>
                    <a:pt x="105" y="216"/>
                  </a:lnTo>
                  <a:lnTo>
                    <a:pt x="100" y="195"/>
                  </a:lnTo>
                  <a:lnTo>
                    <a:pt x="94" y="175"/>
                  </a:lnTo>
                  <a:lnTo>
                    <a:pt x="87" y="155"/>
                  </a:lnTo>
                  <a:lnTo>
                    <a:pt x="80" y="136"/>
                  </a:lnTo>
                  <a:lnTo>
                    <a:pt x="71" y="116"/>
                  </a:lnTo>
                  <a:lnTo>
                    <a:pt x="61" y="96"/>
                  </a:lnTo>
                  <a:lnTo>
                    <a:pt x="51" y="76"/>
                  </a:lnTo>
                  <a:lnTo>
                    <a:pt x="40" y="58"/>
                  </a:lnTo>
                  <a:lnTo>
                    <a:pt x="27" y="38"/>
                  </a:lnTo>
                  <a:lnTo>
                    <a:pt x="15" y="19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74" y="4"/>
                  </a:lnTo>
                  <a:lnTo>
                    <a:pt x="299" y="8"/>
                  </a:lnTo>
                  <a:lnTo>
                    <a:pt x="323" y="14"/>
                  </a:lnTo>
                  <a:lnTo>
                    <a:pt x="347" y="19"/>
                  </a:lnTo>
                  <a:lnTo>
                    <a:pt x="370" y="25"/>
                  </a:lnTo>
                  <a:lnTo>
                    <a:pt x="392" y="31"/>
                  </a:lnTo>
                  <a:lnTo>
                    <a:pt x="415" y="38"/>
                  </a:lnTo>
                  <a:lnTo>
                    <a:pt x="438" y="45"/>
                  </a:lnTo>
                  <a:lnTo>
                    <a:pt x="460" y="52"/>
                  </a:lnTo>
                  <a:lnTo>
                    <a:pt x="482" y="60"/>
                  </a:lnTo>
                  <a:lnTo>
                    <a:pt x="503" y="69"/>
                  </a:lnTo>
                  <a:lnTo>
                    <a:pt x="523" y="77"/>
                  </a:lnTo>
                  <a:lnTo>
                    <a:pt x="544" y="86"/>
                  </a:lnTo>
                  <a:lnTo>
                    <a:pt x="564" y="96"/>
                  </a:lnTo>
                  <a:lnTo>
                    <a:pt x="582" y="106"/>
                  </a:lnTo>
                  <a:lnTo>
                    <a:pt x="601" y="116"/>
                  </a:lnTo>
                  <a:lnTo>
                    <a:pt x="619" y="126"/>
                  </a:lnTo>
                  <a:lnTo>
                    <a:pt x="638" y="137"/>
                  </a:lnTo>
                  <a:lnTo>
                    <a:pt x="655" y="148"/>
                  </a:lnTo>
                  <a:lnTo>
                    <a:pt x="672" y="160"/>
                  </a:lnTo>
                  <a:lnTo>
                    <a:pt x="689" y="171"/>
                  </a:lnTo>
                  <a:lnTo>
                    <a:pt x="705" y="182"/>
                  </a:lnTo>
                  <a:lnTo>
                    <a:pt x="719" y="195"/>
                  </a:lnTo>
                  <a:lnTo>
                    <a:pt x="734" y="208"/>
                  </a:lnTo>
                  <a:lnTo>
                    <a:pt x="747" y="221"/>
                  </a:lnTo>
                  <a:lnTo>
                    <a:pt x="761" y="233"/>
                  </a:lnTo>
                  <a:lnTo>
                    <a:pt x="774" y="246"/>
                  </a:lnTo>
                  <a:lnTo>
                    <a:pt x="786" y="260"/>
                  </a:lnTo>
                  <a:lnTo>
                    <a:pt x="797" y="275"/>
                  </a:lnTo>
                  <a:lnTo>
                    <a:pt x="808" y="289"/>
                  </a:lnTo>
                  <a:lnTo>
                    <a:pt x="818" y="303"/>
                  </a:lnTo>
                  <a:lnTo>
                    <a:pt x="828" y="31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Line 121">
              <a:extLst>
                <a:ext uri="{FF2B5EF4-FFF2-40B4-BE49-F238E27FC236}">
                  <a16:creationId xmlns:a16="http://schemas.microsoft.com/office/drawing/2014/main" id="{78D9A426-FD55-457A-ABA2-556514F1E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8900" y="3158271"/>
              <a:ext cx="1693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Line 123">
              <a:extLst>
                <a:ext uri="{FF2B5EF4-FFF2-40B4-BE49-F238E27FC236}">
                  <a16:creationId xmlns:a16="http://schemas.microsoft.com/office/drawing/2014/main" id="{A0347599-2764-4F6D-8C1E-13BAB4838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938" y="4039333"/>
              <a:ext cx="2155825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125">
              <a:extLst>
                <a:ext uri="{FF2B5EF4-FFF2-40B4-BE49-F238E27FC236}">
                  <a16:creationId xmlns:a16="http://schemas.microsoft.com/office/drawing/2014/main" id="{262B3875-B6E1-44CD-B3B2-CC42ADD30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13" y="2491521"/>
              <a:ext cx="732206" cy="917575"/>
            </a:xfrm>
            <a:custGeom>
              <a:avLst/>
              <a:gdLst>
                <a:gd name="T0" fmla="*/ 0 w 590"/>
                <a:gd name="T1" fmla="*/ 0 h 1157"/>
                <a:gd name="T2" fmla="*/ 0 w 590"/>
                <a:gd name="T3" fmla="*/ 72 h 1157"/>
                <a:gd name="T4" fmla="*/ 38 w 590"/>
                <a:gd name="T5" fmla="*/ 72 h 11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157">
                  <a:moveTo>
                    <a:pt x="0" y="0"/>
                  </a:moveTo>
                  <a:lnTo>
                    <a:pt x="0" y="1157"/>
                  </a:lnTo>
                  <a:lnTo>
                    <a:pt x="590" y="11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126">
              <a:extLst>
                <a:ext uri="{FF2B5EF4-FFF2-40B4-BE49-F238E27FC236}">
                  <a16:creationId xmlns:a16="http://schemas.microsoft.com/office/drawing/2014/main" id="{98923531-3A86-4C05-82C4-3F981F3E6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799" y="2493108"/>
              <a:ext cx="458787" cy="665163"/>
            </a:xfrm>
            <a:custGeom>
              <a:avLst/>
              <a:gdLst>
                <a:gd name="T0" fmla="*/ 0 w 192"/>
                <a:gd name="T1" fmla="*/ 0 h 836"/>
                <a:gd name="T2" fmla="*/ 0 w 192"/>
                <a:gd name="T3" fmla="*/ 53 h 836"/>
                <a:gd name="T4" fmla="*/ 12 w 192"/>
                <a:gd name="T5" fmla="*/ 53 h 8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836">
                  <a:moveTo>
                    <a:pt x="0" y="0"/>
                  </a:moveTo>
                  <a:lnTo>
                    <a:pt x="0" y="836"/>
                  </a:lnTo>
                  <a:lnTo>
                    <a:pt x="192" y="836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Rectangle 127">
              <a:extLst>
                <a:ext uri="{FF2B5EF4-FFF2-40B4-BE49-F238E27FC236}">
                  <a16:creationId xmlns:a16="http://schemas.microsoft.com/office/drawing/2014/main" id="{A6F3A6FD-A5FB-40B4-9045-E8950E36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900" y="2212121"/>
              <a:ext cx="100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2" name="Rectangle 128">
              <a:extLst>
                <a:ext uri="{FF2B5EF4-FFF2-40B4-BE49-F238E27FC236}">
                  <a16:creationId xmlns:a16="http://schemas.microsoft.com/office/drawing/2014/main" id="{A07467BE-066C-44DF-B880-44E3D05B1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050" y="2212121"/>
              <a:ext cx="104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3" name="Rectangle 129">
              <a:extLst>
                <a:ext uri="{FF2B5EF4-FFF2-40B4-BE49-F238E27FC236}">
                  <a16:creationId xmlns:a16="http://schemas.microsoft.com/office/drawing/2014/main" id="{3A812397-8168-4195-9D5C-434841A7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801" y="4965699"/>
              <a:ext cx="904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4" name="Rectangle 130">
              <a:extLst>
                <a:ext uri="{FF2B5EF4-FFF2-40B4-BE49-F238E27FC236}">
                  <a16:creationId xmlns:a16="http://schemas.microsoft.com/office/drawing/2014/main" id="{B5B8C638-8D9C-4EC0-88AD-38672ED31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675" y="3115408"/>
              <a:ext cx="98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7" name="TextBox 1">
              <a:extLst>
                <a:ext uri="{FF2B5EF4-FFF2-40B4-BE49-F238E27FC236}">
                  <a16:creationId xmlns:a16="http://schemas.microsoft.com/office/drawing/2014/main" id="{052CE3DC-3F7F-44F8-A16E-A58C5615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265" y="4637787"/>
              <a:ext cx="110318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full-adder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32F9ED-2465-440F-8473-FFF2014C95EF}"/>
                </a:ext>
              </a:extLst>
            </p:cNvPr>
            <p:cNvGrpSpPr/>
            <p:nvPr/>
          </p:nvGrpSpPr>
          <p:grpSpPr>
            <a:xfrm>
              <a:off x="3039277" y="3710208"/>
              <a:ext cx="428625" cy="398463"/>
              <a:chOff x="3039277" y="3710208"/>
              <a:chExt cx="428625" cy="398463"/>
            </a:xfrm>
          </p:grpSpPr>
          <p:sp>
            <p:nvSpPr>
              <p:cNvPr id="73" name="Rectangle 101">
                <a:extLst>
                  <a:ext uri="{FF2B5EF4-FFF2-40B4-BE49-F238E27FC236}">
                    <a16:creationId xmlns:a16="http://schemas.microsoft.com/office/drawing/2014/main" id="{7D438E75-501A-4364-AEF1-3B719B355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714" y="3710208"/>
                <a:ext cx="277812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half</a:t>
                </a:r>
                <a:endParaRPr lang="en-US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Rectangle 102">
                <a:extLst>
                  <a:ext uri="{FF2B5EF4-FFF2-40B4-BE49-F238E27FC236}">
                    <a16:creationId xmlns:a16="http://schemas.microsoft.com/office/drawing/2014/main" id="{A7AE59E4-A4E1-4611-A841-47884356D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77" y="3892771"/>
                <a:ext cx="428625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adder</a:t>
                </a:r>
                <a:endParaRPr lang="en-US" altLang="en-US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53" name="Text Box 35">
              <a:extLst>
                <a:ext uri="{FF2B5EF4-FFF2-40B4-BE49-F238E27FC236}">
                  <a16:creationId xmlns:a16="http://schemas.microsoft.com/office/drawing/2014/main" id="{3446B623-68C2-4A90-8B13-4AB0BE178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730" y="3440455"/>
              <a:ext cx="363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en-US" sz="16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4154" name="Group 36">
              <a:extLst>
                <a:ext uri="{FF2B5EF4-FFF2-40B4-BE49-F238E27FC236}">
                  <a16:creationId xmlns:a16="http://schemas.microsoft.com/office/drawing/2014/main" id="{5B54B8A2-C5FE-4EFA-B73F-0BF9A6EF3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182" y="2823189"/>
              <a:ext cx="363537" cy="871538"/>
              <a:chOff x="3622" y="1632"/>
              <a:chExt cx="229" cy="549"/>
            </a:xfrm>
          </p:grpSpPr>
          <p:sp>
            <p:nvSpPr>
              <p:cNvPr id="4209" name="Text Box 37">
                <a:extLst>
                  <a:ext uri="{FF2B5EF4-FFF2-40B4-BE49-F238E27FC236}">
                    <a16:creationId xmlns:a16="http://schemas.microsoft.com/office/drawing/2014/main" id="{4DB29204-CD27-4119-B8F2-E7E1AC373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" y="1969"/>
                <a:ext cx="2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en-US" sz="16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10" name="Text Box 38">
                <a:extLst>
                  <a:ext uri="{FF2B5EF4-FFF2-40B4-BE49-F238E27FC236}">
                    <a16:creationId xmlns:a16="http://schemas.microsoft.com/office/drawing/2014/main" id="{411BDFCD-2E89-4F8D-B9DB-4A51CBE8C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" y="1632"/>
                <a:ext cx="2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en-US" sz="16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AF08F10-A439-4EDE-BA00-B7A898AB7A35}"/>
                </a:ext>
              </a:extLst>
            </p:cNvPr>
            <p:cNvCxnSpPr/>
            <p:nvPr/>
          </p:nvCxnSpPr>
          <p:spPr>
            <a:xfrm>
              <a:off x="2218900" y="3389950"/>
              <a:ext cx="754062" cy="399659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8B8E1D95-3864-4D48-9C26-65B3D932452B}"/>
                </a:ext>
              </a:extLst>
            </p:cNvPr>
            <p:cNvCxnSpPr/>
            <p:nvPr/>
          </p:nvCxnSpPr>
          <p:spPr>
            <a:xfrm flipV="1">
              <a:off x="3547638" y="3429000"/>
              <a:ext cx="617537" cy="389158"/>
            </a:xfrm>
            <a:prstGeom prst="bentConnector3">
              <a:avLst>
                <a:gd name="adj1" fmla="val 5626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9AEA13A-3271-4EA5-979B-D0709AA42D6E}"/>
                </a:ext>
              </a:extLst>
            </p:cNvPr>
            <p:cNvCxnSpPr>
              <a:cxnSpLocks/>
              <a:endCxn id="4193" idx="0"/>
            </p:cNvCxnSpPr>
            <p:nvPr/>
          </p:nvCxnSpPr>
          <p:spPr>
            <a:xfrm rot="16200000" flipH="1">
              <a:off x="3236586" y="4325240"/>
              <a:ext cx="956856" cy="324062"/>
            </a:xfrm>
            <a:prstGeom prst="bentConnector3">
              <a:avLst>
                <a:gd name="adj1" fmla="val 38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31495</TotalTime>
  <Words>63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Times New Roman</vt:lpstr>
      <vt:lpstr>Arial</vt:lpstr>
      <vt:lpstr>Wingdings</vt:lpstr>
      <vt:lpstr>Arial Narrow</vt:lpstr>
      <vt:lpstr>Comic Sans MS</vt:lpstr>
      <vt:lpstr>Default Design</vt:lpstr>
      <vt:lpstr>PowerPoint Presentation</vt:lpstr>
    </vt:vector>
  </TitlesOfParts>
  <Company>University of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 Page</dc:creator>
  <cp:lastModifiedBy>Rex Page</cp:lastModifiedBy>
  <cp:revision>1540</cp:revision>
  <cp:lastPrinted>2012-03-29T23:07:15Z</cp:lastPrinted>
  <dcterms:created xsi:type="dcterms:W3CDTF">2000-08-17T18:14:57Z</dcterms:created>
  <dcterms:modified xsi:type="dcterms:W3CDTF">2018-02-03T05:47:45Z</dcterms:modified>
</cp:coreProperties>
</file>