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02" r:id="rId2"/>
  </p:sldIdLst>
  <p:sldSz cx="9144000" cy="6858000" type="screen4x3"/>
  <p:notesSz cx="7315200" cy="9601200"/>
  <p:embeddedFontLst>
    <p:embeddedFont>
      <p:font typeface="Arial Narrow" panose="020B0606020202030204" pitchFamily="34" charset="0"/>
      <p:regular r:id="rId5"/>
      <p:bold r:id="rId6"/>
      <p:italic r:id="rId7"/>
      <p:boldItalic r:id="rId8"/>
    </p:embeddedFont>
    <p:embeddedFont>
      <p:font typeface="Comic Sans MS" panose="030F0702030302020204" pitchFamily="66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00"/>
    <a:srgbClr val="FF0000"/>
    <a:srgbClr val="CC99FF"/>
    <a:srgbClr val="990000"/>
    <a:srgbClr val="6600FF"/>
    <a:srgbClr val="0000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96" autoAdjust="0"/>
    <p:restoredTop sz="90929"/>
  </p:normalViewPr>
  <p:slideViewPr>
    <p:cSldViewPr>
      <p:cViewPr varScale="1">
        <p:scale>
          <a:sx n="236" d="100"/>
          <a:sy n="236" d="100"/>
        </p:scale>
        <p:origin x="3972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452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66F956D9-5A42-4C2A-8A9C-1D1D46F77BB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r>
              <a:rPr lang="en-US"/>
              <a:t>CS2603 - Applied Logic, University of Oklahoma</a:t>
            </a:r>
          </a:p>
          <a:p>
            <a:pPr>
              <a:defRPr/>
            </a:pPr>
            <a:endParaRPr lang="en-U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8CF3672-B523-4C19-BE44-065B19BFF1E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6136B5FE-B719-4CBA-945A-AFB17814FD73}" type="datetime1">
              <a:rPr lang="en-US"/>
              <a:pPr>
                <a:defRPr/>
              </a:pPr>
              <a:t>2/2/2018</a:t>
            </a:fld>
            <a:endParaRPr lang="en-US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B65BED1E-E547-4629-8479-53198C458A9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Rex Page, University of Oklahoma</a:t>
            </a: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CCC7C750-C8B9-41A8-90CF-31B549A18D9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3426137C-906C-491C-8666-E55E2961FD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A6DED58-FAB6-438D-815A-EEAFD1678D9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r>
              <a:rPr lang="en-US"/>
              <a:t>CS2603 - Applied Logic, University of Oklahoma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B5B98BC-A952-44FF-B57E-BBDF983679D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45D80F4F-B11A-4FB0-B565-6EA816EBC136}" type="datetime1">
              <a:rPr lang="en-US"/>
              <a:pPr>
                <a:defRPr/>
              </a:pPr>
              <a:t>2/2/2018</a:t>
            </a:fld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1F178A3-97DF-4406-9B2E-E4F635C798E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38871B2C-DB79-4AC6-B949-78461CCBB5C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0F15E464-58DF-4972-A040-B103758245E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r>
              <a:rPr lang="en-US"/>
              <a:t>Applied Logic, Rex Page, Univ of Oklahoma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4E3C7678-864A-45E7-BE27-4852779F4F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1ADCBB3E-A60C-4244-89A8-548DB6D429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C5CAD6B9-A887-460E-96D1-728CC02652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CC817C04-9485-48B8-A710-1890B34BC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4" name="Header Placeholder 3">
            <a:extLst>
              <a:ext uri="{FF2B5EF4-FFF2-40B4-BE49-F238E27FC236}">
                <a16:creationId xmlns:a16="http://schemas.microsoft.com/office/drawing/2014/main" id="{3092C72B-5F6D-446D-9188-08669F975C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CS2603 - Applied Logic, University of Oklahoma</a:t>
            </a:r>
          </a:p>
        </p:txBody>
      </p:sp>
      <p:sp>
        <p:nvSpPr>
          <p:cNvPr id="5125" name="Date Placeholder 4">
            <a:extLst>
              <a:ext uri="{FF2B5EF4-FFF2-40B4-BE49-F238E27FC236}">
                <a16:creationId xmlns:a16="http://schemas.microsoft.com/office/drawing/2014/main" id="{7594E486-BF25-4315-A68E-C4F7CC8A25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3266DFC-BB54-4A0D-B38C-3BEF9AAD8EF0}" type="datetime1">
              <a:rPr lang="en-US" altLang="en-US" sz="1300" smtClean="0"/>
              <a:pPr>
                <a:spcBef>
                  <a:spcPct val="0"/>
                </a:spcBef>
              </a:pPr>
              <a:t>2/2/2018</a:t>
            </a:fld>
            <a:endParaRPr lang="en-US" altLang="en-US" sz="1300"/>
          </a:p>
        </p:txBody>
      </p:sp>
      <p:sp>
        <p:nvSpPr>
          <p:cNvPr id="5126" name="Footer Placeholder 5">
            <a:extLst>
              <a:ext uri="{FF2B5EF4-FFF2-40B4-BE49-F238E27FC236}">
                <a16:creationId xmlns:a16="http://schemas.microsoft.com/office/drawing/2014/main" id="{88403ACB-484D-477F-912D-700A0E8E9E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Applied Logic, Rex Page, Univ of Oklahoma</a:t>
            </a:r>
          </a:p>
        </p:txBody>
      </p:sp>
      <p:sp>
        <p:nvSpPr>
          <p:cNvPr id="5127" name="Slide Number Placeholder 6">
            <a:extLst>
              <a:ext uri="{FF2B5EF4-FFF2-40B4-BE49-F238E27FC236}">
                <a16:creationId xmlns:a16="http://schemas.microsoft.com/office/drawing/2014/main" id="{E81ED26E-7C83-41B4-BF5D-1122EF425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30BEA9-3820-4E7E-87C9-F3A7880EDD3D}" type="slidenum">
              <a:rPr lang="en-US" altLang="en-US" sz="1300" smtClean="0"/>
              <a:pPr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82CECE-0432-4EED-80A8-02D57D0DA8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E911A9-5F75-44B2-915D-87E3AA2BB3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CS2603 Applied Logic for Hardware and Software</a:t>
            </a:r>
          </a:p>
          <a:p>
            <a:pPr>
              <a:defRPr/>
            </a:pPr>
            <a:r>
              <a:rPr lang="en-US"/>
              <a:t>Rex Page – University of Oklahoma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DAEB92A-0494-4289-96C2-738792FE7C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9DA17-87F5-41AC-AC20-04B7A9677F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000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FBFE0A4-D915-4597-8D3C-BA41623B25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7FD4E4B-4DA1-4E13-8248-039B805678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CS2603 Applied Logic for Hardware and Software</a:t>
            </a:r>
          </a:p>
          <a:p>
            <a:pPr>
              <a:defRPr/>
            </a:pPr>
            <a:r>
              <a:rPr lang="en-US"/>
              <a:t>Rex Page – University of Oklahoma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EA15DD-D659-455F-88FB-FD81225647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6FA5C-E2E9-4BF7-BFA8-53542E43AA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248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7C4337-1A85-45A3-B255-277B18271F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DD8D73-9A20-4BAB-ADAA-C007D99A34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CS2603 Applied Logic for Hardware and Software</a:t>
            </a:r>
          </a:p>
          <a:p>
            <a:pPr>
              <a:defRPr/>
            </a:pPr>
            <a:r>
              <a:rPr lang="en-US"/>
              <a:t>Rex Page – University of Oklahoma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B232385-8F00-49A9-959C-F499683BB5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72BEB0-2388-4DED-B93B-9896747532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73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9A3F351-A0C6-414E-A008-2CB1110E59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5BFAE02-E9E3-477A-B353-392B6A53AB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CS2603 Applied Logic for Hardware and Software</a:t>
            </a:r>
          </a:p>
          <a:p>
            <a:pPr>
              <a:defRPr/>
            </a:pPr>
            <a:r>
              <a:rPr lang="en-US"/>
              <a:t>Rex Page – University of Oklahoma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0F9A0F-F267-4AFC-9381-8BCA90E041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8EDCE-12A9-4CD2-89AA-5EE5B75639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930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3DFB24-7634-4734-884A-C39886E22E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32560EA-59AE-45F6-9EE5-C3EB320A80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CS2603 Applied Logic for Hardware and Software</a:t>
            </a:r>
          </a:p>
          <a:p>
            <a:pPr>
              <a:defRPr/>
            </a:pPr>
            <a:r>
              <a:rPr lang="en-US"/>
              <a:t>Rex Page – University of Oklahoma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44A0C9-4C38-4C13-A41A-ED05F94849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7E812-4635-4386-BFDC-F9ABE189A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325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6F6D27-82AC-4180-9B60-59C14B48A8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F5A24-95F3-4AE0-AC54-779962FD3E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CS2603 Applied Logic for Hardware and Software</a:t>
            </a:r>
          </a:p>
          <a:p>
            <a:pPr>
              <a:defRPr/>
            </a:pPr>
            <a:r>
              <a:rPr lang="en-US"/>
              <a:t>Rex Page – University of Oklahoma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16E061-D8DC-4CDE-8581-574F2EF2C9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B5E06-BC97-4B3A-961A-8E43913E3F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055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857475B-8707-4F60-BACC-586F95AA73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CE2866B-99A5-4B28-858C-AF76FC5448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CS2603 Applied Logic for Hardware and Software</a:t>
            </a:r>
          </a:p>
          <a:p>
            <a:pPr>
              <a:defRPr/>
            </a:pPr>
            <a:r>
              <a:rPr lang="en-US"/>
              <a:t>Rex Page – University of Oklahoma</a:t>
            </a:r>
          </a:p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C041EF3-2570-45C4-A1A7-DE08F7509A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4CCFB-97EB-4C0D-B389-40D0912336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051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4E68484-4468-4637-AC39-B82E87AA88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7F0D514-2C3C-41EB-8F0F-FE3CE67C10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CS2603 Applied Logic for Hardware and Software</a:t>
            </a:r>
          </a:p>
          <a:p>
            <a:pPr>
              <a:defRPr/>
            </a:pPr>
            <a:r>
              <a:rPr lang="en-US"/>
              <a:t>Rex Page – University of Oklahoma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1B5111E-44C9-48AC-AFCA-509B458F4A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0B837-0F5C-4C73-A4E6-01CE3F9224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141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3B8B3DB-0024-48C8-ACEB-2433665F61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67D502F-5ABA-4810-856B-E5FBEE958D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CS2603 Applied Logic for Hardware and Software</a:t>
            </a:r>
          </a:p>
          <a:p>
            <a:pPr>
              <a:defRPr/>
            </a:pPr>
            <a:r>
              <a:rPr lang="en-US"/>
              <a:t>Rex Page – University of Oklahoma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C495D71-FD4E-4C33-895A-4D9487EE9E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500EFC-F8D8-4052-8A97-3AD1E20A34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036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243252-4703-455C-BC91-1FB83FB3FE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F15172-7F2C-4D80-B201-C7AEE4E034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CS2603 Applied Logic for Hardware and Software</a:t>
            </a:r>
          </a:p>
          <a:p>
            <a:pPr>
              <a:defRPr/>
            </a:pPr>
            <a:r>
              <a:rPr lang="en-US"/>
              <a:t>Rex Page – University of Oklahoma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8E9853-2545-420B-AC40-DA61913576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115A3-7269-49DE-B2B2-50B2873828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30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8118CF-1095-4E3A-9322-D02ECE67F8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E01218-59E9-4B2A-9BA8-57C078B1A8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CS2603 Applied Logic for Hardware and Software</a:t>
            </a:r>
          </a:p>
          <a:p>
            <a:pPr>
              <a:defRPr/>
            </a:pPr>
            <a:r>
              <a:rPr lang="en-US"/>
              <a:t>Rex Page – University of Oklahoma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5118B8-1533-4C0B-BC54-85CE4E5A1E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381A5-F06C-40E8-9E3A-88D578351B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022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0965237-23D5-47D6-81DB-8543D4C03F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C0F9C60-4BD2-4C0F-9AD6-C7A022ED79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E0DC2C9-76B0-41D1-B40E-1A09A3D660A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18B420B-5A5D-4A52-BCF8-5DBE92B3822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84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i="1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CS2603 Applied Logic for Hardware and Software</a:t>
            </a:r>
          </a:p>
          <a:p>
            <a:pPr>
              <a:defRPr/>
            </a:pPr>
            <a:r>
              <a:rPr lang="en-US"/>
              <a:t>Rex Page – University of Oklahoma</a:t>
            </a:r>
          </a:p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61F0F80-4DEC-4599-935D-21851061CB5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7CAC726-56DD-45F1-AA8D-7B137FBFD6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99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990000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990000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990000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990000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 i="1">
          <a:solidFill>
            <a:srgbClr val="990000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 i="1">
          <a:solidFill>
            <a:srgbClr val="990000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 i="1">
          <a:solidFill>
            <a:srgbClr val="990000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 i="1">
          <a:solidFill>
            <a:srgbClr val="990000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32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6" name="Group 8">
            <a:extLst>
              <a:ext uri="{FF2B5EF4-FFF2-40B4-BE49-F238E27FC236}">
                <a16:creationId xmlns:a16="http://schemas.microsoft.com/office/drawing/2014/main" id="{4D724747-9618-4FDA-89F0-734F2E902025}"/>
              </a:ext>
            </a:extLst>
          </p:cNvPr>
          <p:cNvGrpSpPr>
            <a:grpSpLocks/>
          </p:cNvGrpSpPr>
          <p:nvPr/>
        </p:nvGrpSpPr>
        <p:grpSpPr bwMode="auto">
          <a:xfrm>
            <a:off x="6102349" y="4635493"/>
            <a:ext cx="904875" cy="165101"/>
            <a:chOff x="6111283" y="4673420"/>
            <a:chExt cx="905382" cy="16512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5D71E3-BEEE-47DC-9736-29F8CDBB9216}"/>
                </a:ext>
              </a:extLst>
            </p:cNvPr>
            <p:cNvSpPr/>
            <p:nvPr/>
          </p:nvSpPr>
          <p:spPr bwMode="auto">
            <a:xfrm>
              <a:off x="6111283" y="4673421"/>
              <a:ext cx="228728" cy="165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A9E04C1-317B-443B-938B-91EE1B1BC2E5}"/>
                </a:ext>
              </a:extLst>
            </p:cNvPr>
            <p:cNvSpPr/>
            <p:nvPr/>
          </p:nvSpPr>
          <p:spPr bwMode="auto">
            <a:xfrm>
              <a:off x="6787937" y="4673420"/>
              <a:ext cx="228728" cy="165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82F20A3-1C1A-463B-B12C-ADB5556AE63C}"/>
              </a:ext>
            </a:extLst>
          </p:cNvPr>
          <p:cNvGrpSpPr/>
          <p:nvPr/>
        </p:nvGrpSpPr>
        <p:grpSpPr>
          <a:xfrm>
            <a:off x="1447800" y="813446"/>
            <a:ext cx="883840" cy="634354"/>
            <a:chOff x="1495426" y="764382"/>
            <a:chExt cx="883840" cy="63435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349992-5A4D-4910-A79A-58B81E45BEA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852" y="775683"/>
              <a:ext cx="5019" cy="6230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A7E9129-4A2D-41F5-8F2B-EF1DCDA38D71}"/>
                </a:ext>
              </a:extLst>
            </p:cNvPr>
            <p:cNvGrpSpPr/>
            <p:nvPr/>
          </p:nvGrpSpPr>
          <p:grpSpPr>
            <a:xfrm>
              <a:off x="1495426" y="764382"/>
              <a:ext cx="883840" cy="623984"/>
              <a:chOff x="1495426" y="754590"/>
              <a:chExt cx="883840" cy="623984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CF2BD9F-7B94-436D-B48C-8C84B9484945}"/>
                  </a:ext>
                </a:extLst>
              </p:cNvPr>
              <p:cNvGrpSpPr/>
              <p:nvPr/>
            </p:nvGrpSpPr>
            <p:grpSpPr>
              <a:xfrm>
                <a:off x="1495426" y="755264"/>
                <a:ext cx="883839" cy="623310"/>
                <a:chOff x="1495426" y="755264"/>
                <a:chExt cx="883839" cy="623310"/>
              </a:xfrm>
            </p:grpSpPr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BD6EB72-1561-4607-BD89-2645DE3368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95426" y="755264"/>
                  <a:ext cx="575864" cy="348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Arc 120">
                  <a:extLst>
                    <a:ext uri="{FF2B5EF4-FFF2-40B4-BE49-F238E27FC236}">
                      <a16:creationId xmlns:a16="http://schemas.microsoft.com/office/drawing/2014/main" id="{563E320B-1018-41DB-9C60-AF6FEB0E05F6}"/>
                    </a:ext>
                  </a:extLst>
                </p:cNvPr>
                <p:cNvSpPr/>
                <p:nvPr/>
              </p:nvSpPr>
              <p:spPr>
                <a:xfrm>
                  <a:off x="1760140" y="755800"/>
                  <a:ext cx="619125" cy="622774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                         </a:t>
                  </a:r>
                </a:p>
              </p:txBody>
            </p: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A9156D59-4AFE-4F09-88B8-E579A7F8DA66}"/>
                  </a:ext>
                </a:extLst>
              </p:cNvPr>
              <p:cNvGrpSpPr/>
              <p:nvPr/>
            </p:nvGrpSpPr>
            <p:grpSpPr>
              <a:xfrm flipV="1">
                <a:off x="1514475" y="754590"/>
                <a:ext cx="864791" cy="622774"/>
                <a:chOff x="1514475" y="753418"/>
                <a:chExt cx="864791" cy="622774"/>
              </a:xfrm>
            </p:grpSpPr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DECE629B-C7BB-40A1-872C-B00B91C2CF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14475" y="754588"/>
                  <a:ext cx="558424" cy="177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Arc 124">
                  <a:extLst>
                    <a:ext uri="{FF2B5EF4-FFF2-40B4-BE49-F238E27FC236}">
                      <a16:creationId xmlns:a16="http://schemas.microsoft.com/office/drawing/2014/main" id="{F29EEDA0-1872-43C1-8699-E1070C802F19}"/>
                    </a:ext>
                  </a:extLst>
                </p:cNvPr>
                <p:cNvSpPr/>
                <p:nvPr/>
              </p:nvSpPr>
              <p:spPr>
                <a:xfrm>
                  <a:off x="1760141" y="753418"/>
                  <a:ext cx="619125" cy="622774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                         </a:t>
                  </a:r>
                </a:p>
              </p:txBody>
            </p:sp>
          </p:grp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E7D930D-0469-4BDC-9F9E-EC7D9C4BEE33}"/>
              </a:ext>
            </a:extLst>
          </p:cNvPr>
          <p:cNvGrpSpPr/>
          <p:nvPr/>
        </p:nvGrpSpPr>
        <p:grpSpPr>
          <a:xfrm>
            <a:off x="3052651" y="688315"/>
            <a:ext cx="1580864" cy="879774"/>
            <a:chOff x="3064558" y="695459"/>
            <a:chExt cx="1580864" cy="879774"/>
          </a:xfrm>
        </p:grpSpPr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9FAC4E1A-6A79-4A2F-BD26-F1EE0771917E}"/>
                </a:ext>
              </a:extLst>
            </p:cNvPr>
            <p:cNvSpPr/>
            <p:nvPr/>
          </p:nvSpPr>
          <p:spPr>
            <a:xfrm rot="2700000">
              <a:off x="3057632" y="702385"/>
              <a:ext cx="879774" cy="865921"/>
            </a:xfrm>
            <a:prstGeom prst="arc">
              <a:avLst>
                <a:gd name="adj1" fmla="val 16287124"/>
                <a:gd name="adj2" fmla="val 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6782871-FDB6-4367-AAF8-9FAC1D952348}"/>
                </a:ext>
              </a:extLst>
            </p:cNvPr>
            <p:cNvGrpSpPr/>
            <p:nvPr/>
          </p:nvGrpSpPr>
          <p:grpSpPr>
            <a:xfrm>
              <a:off x="3797697" y="831056"/>
              <a:ext cx="847725" cy="619126"/>
              <a:chOff x="3797697" y="831056"/>
              <a:chExt cx="847725" cy="619126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7B1006A5-06CA-4348-B7A8-CC0002FF2E0E}"/>
                  </a:ext>
                </a:extLst>
              </p:cNvPr>
              <p:cNvGrpSpPr/>
              <p:nvPr/>
            </p:nvGrpSpPr>
            <p:grpSpPr>
              <a:xfrm>
                <a:off x="4048125" y="833438"/>
                <a:ext cx="597297" cy="615965"/>
                <a:chOff x="4048125" y="833438"/>
                <a:chExt cx="597297" cy="615965"/>
              </a:xfrm>
            </p:grpSpPr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3AC9C9A6-4AB6-49A9-8395-AD41ACC1682B}"/>
                    </a:ext>
                  </a:extLst>
                </p:cNvPr>
                <p:cNvSpPr/>
                <p:nvPr/>
              </p:nvSpPr>
              <p:spPr>
                <a:xfrm>
                  <a:off x="4048125" y="833438"/>
                  <a:ext cx="592931" cy="316706"/>
                </a:xfrm>
                <a:custGeom>
                  <a:avLst/>
                  <a:gdLst>
                    <a:gd name="connsiteX0" fmla="*/ 0 w 592931"/>
                    <a:gd name="connsiteY0" fmla="*/ 0 h 316706"/>
                    <a:gd name="connsiteX1" fmla="*/ 340519 w 592931"/>
                    <a:gd name="connsiteY1" fmla="*/ 97631 h 316706"/>
                    <a:gd name="connsiteX2" fmla="*/ 592931 w 592931"/>
                    <a:gd name="connsiteY2" fmla="*/ 316706 h 316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92931" h="316706">
                      <a:moveTo>
                        <a:pt x="0" y="0"/>
                      </a:moveTo>
                      <a:cubicBezTo>
                        <a:pt x="120848" y="22423"/>
                        <a:pt x="241697" y="44847"/>
                        <a:pt x="340519" y="97631"/>
                      </a:cubicBezTo>
                      <a:cubicBezTo>
                        <a:pt x="439341" y="150415"/>
                        <a:pt x="516136" y="233560"/>
                        <a:pt x="592931" y="316706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9B354BB2-51D4-4E6B-B14E-22E25D66FE08}"/>
                    </a:ext>
                  </a:extLst>
                </p:cNvPr>
                <p:cNvSpPr/>
                <p:nvPr/>
              </p:nvSpPr>
              <p:spPr>
                <a:xfrm flipV="1">
                  <a:off x="4052491" y="1132697"/>
                  <a:ext cx="592931" cy="316706"/>
                </a:xfrm>
                <a:custGeom>
                  <a:avLst/>
                  <a:gdLst>
                    <a:gd name="connsiteX0" fmla="*/ 0 w 592931"/>
                    <a:gd name="connsiteY0" fmla="*/ 0 h 316706"/>
                    <a:gd name="connsiteX1" fmla="*/ 340519 w 592931"/>
                    <a:gd name="connsiteY1" fmla="*/ 97631 h 316706"/>
                    <a:gd name="connsiteX2" fmla="*/ 592931 w 592931"/>
                    <a:gd name="connsiteY2" fmla="*/ 316706 h 316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92931" h="316706">
                      <a:moveTo>
                        <a:pt x="0" y="0"/>
                      </a:moveTo>
                      <a:cubicBezTo>
                        <a:pt x="120848" y="22423"/>
                        <a:pt x="241697" y="44847"/>
                        <a:pt x="340519" y="97631"/>
                      </a:cubicBezTo>
                      <a:cubicBezTo>
                        <a:pt x="439341" y="150415"/>
                        <a:pt x="516136" y="233560"/>
                        <a:pt x="592931" y="316706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5E8F59B-4023-4BFF-A7CA-7FA2D4819A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97697" y="831056"/>
                <a:ext cx="259556" cy="238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3042D829-A5AF-49BC-8818-CEDA246130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97697" y="1447800"/>
                <a:ext cx="259556" cy="238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23" name="Group 4122">
            <a:extLst>
              <a:ext uri="{FF2B5EF4-FFF2-40B4-BE49-F238E27FC236}">
                <a16:creationId xmlns:a16="http://schemas.microsoft.com/office/drawing/2014/main" id="{00FA0D2D-F4D2-4287-8C4C-0043E5143D39}"/>
              </a:ext>
            </a:extLst>
          </p:cNvPr>
          <p:cNvGrpSpPr/>
          <p:nvPr/>
        </p:nvGrpSpPr>
        <p:grpSpPr>
          <a:xfrm>
            <a:off x="1471704" y="2362200"/>
            <a:ext cx="1032074" cy="641276"/>
            <a:chOff x="1471704" y="2393156"/>
            <a:chExt cx="1032074" cy="641276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98BA7346-B727-49C4-88D2-5FBD105048F6}"/>
                </a:ext>
              </a:extLst>
            </p:cNvPr>
            <p:cNvGrpSpPr/>
            <p:nvPr/>
          </p:nvGrpSpPr>
          <p:grpSpPr>
            <a:xfrm>
              <a:off x="1471704" y="2393156"/>
              <a:ext cx="883840" cy="641276"/>
              <a:chOff x="1495426" y="755079"/>
              <a:chExt cx="883840" cy="641276"/>
            </a:xfrm>
          </p:grpSpPr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3299FFA-C4E6-464B-B3F2-8F3A60A735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2478" y="755079"/>
                <a:ext cx="7631" cy="6412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891EA2B8-D465-41E6-8E03-19326EFA092B}"/>
                  </a:ext>
                </a:extLst>
              </p:cNvPr>
              <p:cNvGrpSpPr/>
              <p:nvPr/>
            </p:nvGrpSpPr>
            <p:grpSpPr>
              <a:xfrm>
                <a:off x="1495426" y="764382"/>
                <a:ext cx="883840" cy="623984"/>
                <a:chOff x="1495426" y="754590"/>
                <a:chExt cx="883840" cy="623984"/>
              </a:xfrm>
            </p:grpSpPr>
            <p:grpSp>
              <p:nvGrpSpPr>
                <p:cNvPr id="168" name="Group 167">
                  <a:extLst>
                    <a:ext uri="{FF2B5EF4-FFF2-40B4-BE49-F238E27FC236}">
                      <a16:creationId xmlns:a16="http://schemas.microsoft.com/office/drawing/2014/main" id="{F078C78A-16DC-45B7-9998-DED498F5B80F}"/>
                    </a:ext>
                  </a:extLst>
                </p:cNvPr>
                <p:cNvGrpSpPr/>
                <p:nvPr/>
              </p:nvGrpSpPr>
              <p:grpSpPr>
                <a:xfrm>
                  <a:off x="1495426" y="755264"/>
                  <a:ext cx="883839" cy="623310"/>
                  <a:chOff x="1495426" y="755264"/>
                  <a:chExt cx="883839" cy="623310"/>
                </a:xfrm>
              </p:grpSpPr>
              <p:cxnSp>
                <p:nvCxnSpPr>
                  <p:cNvPr id="172" name="Straight Connector 171">
                    <a:extLst>
                      <a:ext uri="{FF2B5EF4-FFF2-40B4-BE49-F238E27FC236}">
                        <a16:creationId xmlns:a16="http://schemas.microsoft.com/office/drawing/2014/main" id="{6E69E3DD-9319-45BD-BD1B-8DEB29BD27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495426" y="755264"/>
                    <a:ext cx="575864" cy="348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3" name="Arc 172">
                    <a:extLst>
                      <a:ext uri="{FF2B5EF4-FFF2-40B4-BE49-F238E27FC236}">
                        <a16:creationId xmlns:a16="http://schemas.microsoft.com/office/drawing/2014/main" id="{928DDF93-7780-44D4-9835-3D21A9EB3CF7}"/>
                      </a:ext>
                    </a:extLst>
                  </p:cNvPr>
                  <p:cNvSpPr/>
                  <p:nvPr/>
                </p:nvSpPr>
                <p:spPr>
                  <a:xfrm>
                    <a:off x="1760140" y="755800"/>
                    <a:ext cx="619125" cy="622774"/>
                  </a:xfrm>
                  <a:prstGeom prst="arc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                         </a:t>
                    </a:r>
                  </a:p>
                </p:txBody>
              </p:sp>
            </p:grpSp>
            <p:grpSp>
              <p:nvGrpSpPr>
                <p:cNvPr id="169" name="Group 168">
                  <a:extLst>
                    <a:ext uri="{FF2B5EF4-FFF2-40B4-BE49-F238E27FC236}">
                      <a16:creationId xmlns:a16="http://schemas.microsoft.com/office/drawing/2014/main" id="{A96C88F6-E8BE-4248-A224-FD7DAE0E6B16}"/>
                    </a:ext>
                  </a:extLst>
                </p:cNvPr>
                <p:cNvGrpSpPr/>
                <p:nvPr/>
              </p:nvGrpSpPr>
              <p:grpSpPr>
                <a:xfrm flipV="1">
                  <a:off x="1514475" y="754590"/>
                  <a:ext cx="864791" cy="622774"/>
                  <a:chOff x="1514475" y="753418"/>
                  <a:chExt cx="864791" cy="622774"/>
                </a:xfrm>
              </p:grpSpPr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8941F2A6-E2CD-4C96-B9B4-3AD2DEA942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14475" y="754588"/>
                    <a:ext cx="558424" cy="177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Arc 170">
                    <a:extLst>
                      <a:ext uri="{FF2B5EF4-FFF2-40B4-BE49-F238E27FC236}">
                        <a16:creationId xmlns:a16="http://schemas.microsoft.com/office/drawing/2014/main" id="{DCE275E0-FFED-4BF3-A5EC-ED5B2225FE5E}"/>
                      </a:ext>
                    </a:extLst>
                  </p:cNvPr>
                  <p:cNvSpPr/>
                  <p:nvPr/>
                </p:nvSpPr>
                <p:spPr>
                  <a:xfrm>
                    <a:off x="1760141" y="753418"/>
                    <a:ext cx="619125" cy="622774"/>
                  </a:xfrm>
                  <a:prstGeom prst="arc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                         </a:t>
                    </a:r>
                  </a:p>
                </p:txBody>
              </p:sp>
            </p:grpSp>
          </p:grpSp>
        </p:grpSp>
        <p:sp>
          <p:nvSpPr>
            <p:cNvPr id="4122" name="Oval 4121">
              <a:extLst>
                <a:ext uri="{FF2B5EF4-FFF2-40B4-BE49-F238E27FC236}">
                  <a16:creationId xmlns:a16="http://schemas.microsoft.com/office/drawing/2014/main" id="{E761CBB4-AAFE-4571-A5C6-5FFD32A67BBA}"/>
                </a:ext>
              </a:extLst>
            </p:cNvPr>
            <p:cNvSpPr/>
            <p:nvPr/>
          </p:nvSpPr>
          <p:spPr>
            <a:xfrm>
              <a:off x="2372809" y="2643730"/>
              <a:ext cx="130969" cy="1391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C3FB4F7E-050B-468C-8627-67CF655983C4}"/>
              </a:ext>
            </a:extLst>
          </p:cNvPr>
          <p:cNvGrpSpPr/>
          <p:nvPr/>
        </p:nvGrpSpPr>
        <p:grpSpPr>
          <a:xfrm>
            <a:off x="3084621" y="2217135"/>
            <a:ext cx="1676905" cy="879774"/>
            <a:chOff x="3472014" y="2243816"/>
            <a:chExt cx="1676905" cy="879774"/>
          </a:xfrm>
        </p:grpSpPr>
        <p:sp>
          <p:nvSpPr>
            <p:cNvPr id="223" name="Arc 222">
              <a:extLst>
                <a:ext uri="{FF2B5EF4-FFF2-40B4-BE49-F238E27FC236}">
                  <a16:creationId xmlns:a16="http://schemas.microsoft.com/office/drawing/2014/main" id="{C4879621-2D85-4473-A925-834C6570CA59}"/>
                </a:ext>
              </a:extLst>
            </p:cNvPr>
            <p:cNvSpPr/>
            <p:nvPr/>
          </p:nvSpPr>
          <p:spPr>
            <a:xfrm rot="2700000">
              <a:off x="3561129" y="2250742"/>
              <a:ext cx="879774" cy="865921"/>
            </a:xfrm>
            <a:prstGeom prst="arc">
              <a:avLst>
                <a:gd name="adj1" fmla="val 16287124"/>
                <a:gd name="adj2" fmla="val 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416C6FD9-7D7F-4B52-82F3-EAECFD50D9B3}"/>
                </a:ext>
              </a:extLst>
            </p:cNvPr>
            <p:cNvGrpSpPr/>
            <p:nvPr/>
          </p:nvGrpSpPr>
          <p:grpSpPr>
            <a:xfrm>
              <a:off x="4301194" y="2381749"/>
              <a:ext cx="847725" cy="619126"/>
              <a:chOff x="3797697" y="831056"/>
              <a:chExt cx="847725" cy="619126"/>
            </a:xfrm>
          </p:grpSpPr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6B382761-7681-4D7A-ADC4-7A681A5F4C71}"/>
                  </a:ext>
                </a:extLst>
              </p:cNvPr>
              <p:cNvGrpSpPr/>
              <p:nvPr/>
            </p:nvGrpSpPr>
            <p:grpSpPr>
              <a:xfrm>
                <a:off x="4048125" y="833438"/>
                <a:ext cx="597297" cy="615965"/>
                <a:chOff x="4048125" y="833438"/>
                <a:chExt cx="597297" cy="615965"/>
              </a:xfrm>
            </p:grpSpPr>
            <p:sp>
              <p:nvSpPr>
                <p:cNvPr id="228" name="Freeform: Shape 227">
                  <a:extLst>
                    <a:ext uri="{FF2B5EF4-FFF2-40B4-BE49-F238E27FC236}">
                      <a16:creationId xmlns:a16="http://schemas.microsoft.com/office/drawing/2014/main" id="{E77F3C96-C848-49B6-A22E-BFFE96E8C87F}"/>
                    </a:ext>
                  </a:extLst>
                </p:cNvPr>
                <p:cNvSpPr/>
                <p:nvPr/>
              </p:nvSpPr>
              <p:spPr>
                <a:xfrm>
                  <a:off x="4048125" y="833438"/>
                  <a:ext cx="592931" cy="316706"/>
                </a:xfrm>
                <a:custGeom>
                  <a:avLst/>
                  <a:gdLst>
                    <a:gd name="connsiteX0" fmla="*/ 0 w 592931"/>
                    <a:gd name="connsiteY0" fmla="*/ 0 h 316706"/>
                    <a:gd name="connsiteX1" fmla="*/ 340519 w 592931"/>
                    <a:gd name="connsiteY1" fmla="*/ 97631 h 316706"/>
                    <a:gd name="connsiteX2" fmla="*/ 592931 w 592931"/>
                    <a:gd name="connsiteY2" fmla="*/ 316706 h 316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92931" h="316706">
                      <a:moveTo>
                        <a:pt x="0" y="0"/>
                      </a:moveTo>
                      <a:cubicBezTo>
                        <a:pt x="120848" y="22423"/>
                        <a:pt x="241697" y="44847"/>
                        <a:pt x="340519" y="97631"/>
                      </a:cubicBezTo>
                      <a:cubicBezTo>
                        <a:pt x="439341" y="150415"/>
                        <a:pt x="516136" y="233560"/>
                        <a:pt x="592931" y="316706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Freeform: Shape 228">
                  <a:extLst>
                    <a:ext uri="{FF2B5EF4-FFF2-40B4-BE49-F238E27FC236}">
                      <a16:creationId xmlns:a16="http://schemas.microsoft.com/office/drawing/2014/main" id="{FAC1043E-8FAB-4D4A-9B6C-62CA35012478}"/>
                    </a:ext>
                  </a:extLst>
                </p:cNvPr>
                <p:cNvSpPr/>
                <p:nvPr/>
              </p:nvSpPr>
              <p:spPr>
                <a:xfrm flipV="1">
                  <a:off x="4052491" y="1132697"/>
                  <a:ext cx="592931" cy="316706"/>
                </a:xfrm>
                <a:custGeom>
                  <a:avLst/>
                  <a:gdLst>
                    <a:gd name="connsiteX0" fmla="*/ 0 w 592931"/>
                    <a:gd name="connsiteY0" fmla="*/ 0 h 316706"/>
                    <a:gd name="connsiteX1" fmla="*/ 340519 w 592931"/>
                    <a:gd name="connsiteY1" fmla="*/ 97631 h 316706"/>
                    <a:gd name="connsiteX2" fmla="*/ 592931 w 592931"/>
                    <a:gd name="connsiteY2" fmla="*/ 316706 h 316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92931" h="316706">
                      <a:moveTo>
                        <a:pt x="0" y="0"/>
                      </a:moveTo>
                      <a:cubicBezTo>
                        <a:pt x="120848" y="22423"/>
                        <a:pt x="241697" y="44847"/>
                        <a:pt x="340519" y="97631"/>
                      </a:cubicBezTo>
                      <a:cubicBezTo>
                        <a:pt x="439341" y="150415"/>
                        <a:pt x="516136" y="233560"/>
                        <a:pt x="592931" y="316706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D42EA692-087C-4B73-9A75-E0791AF645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97697" y="831056"/>
                <a:ext cx="259556" cy="238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6C005333-8D55-4F6D-85B1-262ABBC18D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97697" y="1447800"/>
                <a:ext cx="259556" cy="238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3" name="Arc 252">
              <a:extLst>
                <a:ext uri="{FF2B5EF4-FFF2-40B4-BE49-F238E27FC236}">
                  <a16:creationId xmlns:a16="http://schemas.microsoft.com/office/drawing/2014/main" id="{C90FE5A5-B457-42B6-B1C2-67B66F998F8E}"/>
                </a:ext>
              </a:extLst>
            </p:cNvPr>
            <p:cNvSpPr/>
            <p:nvPr/>
          </p:nvSpPr>
          <p:spPr>
            <a:xfrm rot="2700000">
              <a:off x="3465088" y="2250742"/>
              <a:ext cx="879774" cy="865921"/>
            </a:xfrm>
            <a:prstGeom prst="arc">
              <a:avLst>
                <a:gd name="adj1" fmla="val 16287124"/>
                <a:gd name="adj2" fmla="val 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53266878-64C4-4C02-8988-4C54D3A23C3A}"/>
              </a:ext>
            </a:extLst>
          </p:cNvPr>
          <p:cNvGrpSpPr/>
          <p:nvPr/>
        </p:nvGrpSpPr>
        <p:grpSpPr>
          <a:xfrm>
            <a:off x="5500050" y="2194951"/>
            <a:ext cx="1811841" cy="879774"/>
            <a:chOff x="5500050" y="2194951"/>
            <a:chExt cx="1811841" cy="879774"/>
          </a:xfrm>
        </p:grpSpPr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E48063EE-FB2E-4C64-9CCD-7CC16E4790C1}"/>
                </a:ext>
              </a:extLst>
            </p:cNvPr>
            <p:cNvGrpSpPr/>
            <p:nvPr/>
          </p:nvGrpSpPr>
          <p:grpSpPr>
            <a:xfrm>
              <a:off x="5500050" y="2194951"/>
              <a:ext cx="1676905" cy="879774"/>
              <a:chOff x="3472014" y="2243816"/>
              <a:chExt cx="1676905" cy="879774"/>
            </a:xfrm>
          </p:grpSpPr>
          <p:sp>
            <p:nvSpPr>
              <p:cNvPr id="269" name="Arc 268">
                <a:extLst>
                  <a:ext uri="{FF2B5EF4-FFF2-40B4-BE49-F238E27FC236}">
                    <a16:creationId xmlns:a16="http://schemas.microsoft.com/office/drawing/2014/main" id="{C62D5BFC-161D-49BA-A881-BB7FAC496F30}"/>
                  </a:ext>
                </a:extLst>
              </p:cNvPr>
              <p:cNvSpPr/>
              <p:nvPr/>
            </p:nvSpPr>
            <p:spPr>
              <a:xfrm rot="2700000">
                <a:off x="3561129" y="2250742"/>
                <a:ext cx="879774" cy="865921"/>
              </a:xfrm>
              <a:prstGeom prst="arc">
                <a:avLst>
                  <a:gd name="adj1" fmla="val 16287124"/>
                  <a:gd name="adj2" fmla="val 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98173A9D-DE24-446C-B370-41DA222C6706}"/>
                  </a:ext>
                </a:extLst>
              </p:cNvPr>
              <p:cNvGrpSpPr/>
              <p:nvPr/>
            </p:nvGrpSpPr>
            <p:grpSpPr>
              <a:xfrm>
                <a:off x="4301194" y="2381749"/>
                <a:ext cx="847725" cy="619865"/>
                <a:chOff x="3797697" y="831056"/>
                <a:chExt cx="847725" cy="619865"/>
              </a:xfrm>
            </p:grpSpPr>
            <p:grpSp>
              <p:nvGrpSpPr>
                <p:cNvPr id="272" name="Group 271">
                  <a:extLst>
                    <a:ext uri="{FF2B5EF4-FFF2-40B4-BE49-F238E27FC236}">
                      <a16:creationId xmlns:a16="http://schemas.microsoft.com/office/drawing/2014/main" id="{24C56B73-D4AD-48E1-A858-24E966375C8B}"/>
                    </a:ext>
                  </a:extLst>
                </p:cNvPr>
                <p:cNvGrpSpPr/>
                <p:nvPr/>
              </p:nvGrpSpPr>
              <p:grpSpPr>
                <a:xfrm>
                  <a:off x="4048125" y="834178"/>
                  <a:ext cx="597297" cy="616743"/>
                  <a:chOff x="4048125" y="834178"/>
                  <a:chExt cx="597297" cy="616743"/>
                </a:xfrm>
              </p:grpSpPr>
              <p:sp>
                <p:nvSpPr>
                  <p:cNvPr id="275" name="Freeform: Shape 274">
                    <a:extLst>
                      <a:ext uri="{FF2B5EF4-FFF2-40B4-BE49-F238E27FC236}">
                        <a16:creationId xmlns:a16="http://schemas.microsoft.com/office/drawing/2014/main" id="{92F1A46A-235E-4835-87C1-BBE6CDAEFA05}"/>
                      </a:ext>
                    </a:extLst>
                  </p:cNvPr>
                  <p:cNvSpPr/>
                  <p:nvPr/>
                </p:nvSpPr>
                <p:spPr>
                  <a:xfrm>
                    <a:off x="4048125" y="834178"/>
                    <a:ext cx="592931" cy="315966"/>
                  </a:xfrm>
                  <a:custGeom>
                    <a:avLst/>
                    <a:gdLst>
                      <a:gd name="connsiteX0" fmla="*/ 0 w 592931"/>
                      <a:gd name="connsiteY0" fmla="*/ 0 h 316706"/>
                      <a:gd name="connsiteX1" fmla="*/ 340519 w 592931"/>
                      <a:gd name="connsiteY1" fmla="*/ 97631 h 316706"/>
                      <a:gd name="connsiteX2" fmla="*/ 592931 w 592931"/>
                      <a:gd name="connsiteY2" fmla="*/ 316706 h 3167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92931" h="316706">
                        <a:moveTo>
                          <a:pt x="0" y="0"/>
                        </a:moveTo>
                        <a:cubicBezTo>
                          <a:pt x="120848" y="22423"/>
                          <a:pt x="241697" y="44847"/>
                          <a:pt x="340519" y="97631"/>
                        </a:cubicBezTo>
                        <a:cubicBezTo>
                          <a:pt x="439341" y="150415"/>
                          <a:pt x="516136" y="233560"/>
                          <a:pt x="592931" y="316706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6" name="Freeform: Shape 275">
                    <a:extLst>
                      <a:ext uri="{FF2B5EF4-FFF2-40B4-BE49-F238E27FC236}">
                        <a16:creationId xmlns:a16="http://schemas.microsoft.com/office/drawing/2014/main" id="{8BF5ED64-829E-4D9F-B156-87A43E81C529}"/>
                      </a:ext>
                    </a:extLst>
                  </p:cNvPr>
                  <p:cNvSpPr/>
                  <p:nvPr/>
                </p:nvSpPr>
                <p:spPr>
                  <a:xfrm flipV="1">
                    <a:off x="4052491" y="1132696"/>
                    <a:ext cx="592931" cy="318225"/>
                  </a:xfrm>
                  <a:custGeom>
                    <a:avLst/>
                    <a:gdLst>
                      <a:gd name="connsiteX0" fmla="*/ 0 w 592931"/>
                      <a:gd name="connsiteY0" fmla="*/ 0 h 316706"/>
                      <a:gd name="connsiteX1" fmla="*/ 340519 w 592931"/>
                      <a:gd name="connsiteY1" fmla="*/ 97631 h 316706"/>
                      <a:gd name="connsiteX2" fmla="*/ 592931 w 592931"/>
                      <a:gd name="connsiteY2" fmla="*/ 316706 h 3167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92931" h="316706">
                        <a:moveTo>
                          <a:pt x="0" y="0"/>
                        </a:moveTo>
                        <a:cubicBezTo>
                          <a:pt x="120848" y="22423"/>
                          <a:pt x="241697" y="44847"/>
                          <a:pt x="340519" y="97631"/>
                        </a:cubicBezTo>
                        <a:cubicBezTo>
                          <a:pt x="439341" y="150415"/>
                          <a:pt x="516136" y="233560"/>
                          <a:pt x="592931" y="316706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3FA4234C-494C-4AAD-8903-B586A09839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797697" y="831056"/>
                  <a:ext cx="259556" cy="238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B68CDB54-7FF6-4B72-89BF-9FC8F74481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797697" y="1447800"/>
                  <a:ext cx="259556" cy="238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1" name="Arc 270">
                <a:extLst>
                  <a:ext uri="{FF2B5EF4-FFF2-40B4-BE49-F238E27FC236}">
                    <a16:creationId xmlns:a16="http://schemas.microsoft.com/office/drawing/2014/main" id="{2BD3C153-4D0E-4F45-8082-3AE0BAE21B7A}"/>
                  </a:ext>
                </a:extLst>
              </p:cNvPr>
              <p:cNvSpPr/>
              <p:nvPr/>
            </p:nvSpPr>
            <p:spPr>
              <a:xfrm rot="2700000">
                <a:off x="3465088" y="2250742"/>
                <a:ext cx="879774" cy="865921"/>
              </a:xfrm>
              <a:prstGeom prst="arc">
                <a:avLst>
                  <a:gd name="adj1" fmla="val 16287124"/>
                  <a:gd name="adj2" fmla="val 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18F6F0A4-29DD-4CFB-A917-501D18682CC2}"/>
                </a:ext>
              </a:extLst>
            </p:cNvPr>
            <p:cNvSpPr/>
            <p:nvPr/>
          </p:nvSpPr>
          <p:spPr>
            <a:xfrm>
              <a:off x="7180922" y="2565259"/>
              <a:ext cx="130969" cy="1391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86FA7A61-9BD3-420A-A2EE-F7716C6B761F}"/>
              </a:ext>
            </a:extLst>
          </p:cNvPr>
          <p:cNvGrpSpPr/>
          <p:nvPr/>
        </p:nvGrpSpPr>
        <p:grpSpPr>
          <a:xfrm>
            <a:off x="6262688" y="837404"/>
            <a:ext cx="759884" cy="610396"/>
            <a:chOff x="6262688" y="818354"/>
            <a:chExt cx="759884" cy="610396"/>
          </a:xfrm>
        </p:grpSpPr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5BDEE31F-6F42-48A3-B6AF-BE53001AF4F9}"/>
                </a:ext>
              </a:extLst>
            </p:cNvPr>
            <p:cNvSpPr/>
            <p:nvPr/>
          </p:nvSpPr>
          <p:spPr>
            <a:xfrm>
              <a:off x="6891603" y="1053972"/>
              <a:ext cx="130969" cy="1391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Isosceles Triangle 288">
              <a:extLst>
                <a:ext uri="{FF2B5EF4-FFF2-40B4-BE49-F238E27FC236}">
                  <a16:creationId xmlns:a16="http://schemas.microsoft.com/office/drawing/2014/main" id="{43541FA4-5C50-4C51-AA09-9C9C6CA79147}"/>
                </a:ext>
              </a:extLst>
            </p:cNvPr>
            <p:cNvSpPr/>
            <p:nvPr/>
          </p:nvSpPr>
          <p:spPr>
            <a:xfrm rot="5400000">
              <a:off x="6266391" y="814651"/>
              <a:ext cx="610396" cy="617801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5072</TotalTime>
  <Words>23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 New Roman</vt:lpstr>
      <vt:lpstr>Wingdings</vt:lpstr>
      <vt:lpstr>Arial Narrow</vt:lpstr>
      <vt:lpstr>Comic Sans MS</vt:lpstr>
      <vt:lpstr>Default Design</vt:lpstr>
      <vt:lpstr>PowerPoint Presentation</vt:lpstr>
    </vt:vector>
  </TitlesOfParts>
  <Company>University of Oklahoma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L Page</dc:creator>
  <cp:lastModifiedBy>Rex Page</cp:lastModifiedBy>
  <cp:revision>286</cp:revision>
  <dcterms:created xsi:type="dcterms:W3CDTF">2000-08-17T18:14:57Z</dcterms:created>
  <dcterms:modified xsi:type="dcterms:W3CDTF">2018-02-03T03:48:57Z</dcterms:modified>
</cp:coreProperties>
</file>