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4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722D-7DAA-425C-B87E-258B32015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B0E64-EF76-4A82-8E16-8216DBBE3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049E-6F0B-4CAB-BB42-A9BD7D9D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47EF-A962-416F-A12A-C9DA7E36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5EE0-7EAB-4730-9E00-4A990AF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22F5-40C7-4140-866F-B00BFC41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909E9-9621-4AE7-ADFB-0CCD88DA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EB05-2B27-4890-8DC7-FFB8C241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8C8F-0C29-4102-826E-02F81CA2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8F35-8A14-4279-87CD-C3367DD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2CCFF-ABAC-4381-B365-30DDB3819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11057-A664-40B4-9999-464DB48C6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F25D2-2F2B-414B-8A06-74E36871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5C71-B2EA-43A2-8152-533FA3A1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646C-0228-4E60-BBE8-A3108AED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D802-9007-4C2D-AE77-FF49F51A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4457-298E-4EA7-9B82-39196689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CE92-6471-4102-AE1E-4F7C28FF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EE10-C55A-4D5D-985F-8DCFEB3E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BE36-A70D-42F8-8413-5AC9564A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FD2-2B8B-484B-9DA6-72339F9B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D6013-38A1-42BA-9A87-4C7353B2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301D-95AD-41A1-AA99-79F467C0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E7EA-8D68-4B46-B61D-7AA5DF3F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78CE-6D9F-4670-9F73-E9452496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0638-E1E6-437F-A0A3-528DBD16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6ADC-7FE8-4BD5-B4CB-F9F8D01D1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1AD8-AA29-4F81-8813-9FDB2662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72B84-74D7-410F-9AE1-B66B0471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EF087-7E0D-4B79-9C16-6394B816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E4EC0-0730-4E23-919E-94F7BD8F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A7C8-C5B5-42FD-A898-1E7714E4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CFB50-127B-41AB-B2E9-DA95E85D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B64F-F24D-455E-9193-D5FCF786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FD1E9-6BC7-415C-B729-F3CDB188F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E0AB-DB3A-49F0-8FA8-28F3BE9CA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F8F2A-9749-4E15-9921-24152145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5E895-7777-46A4-867D-4C8D19B8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5D9EF-A313-4DD0-AA92-284E1270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9043-FB2C-4492-852C-8BC3025B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611F5-0305-4F0B-BAF8-80B1353F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498D9-E112-4673-8AAA-32B7AFF9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50F0C-56A0-42E4-8B18-E68BEF6A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963AA-A805-4969-B28B-4E595F08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F4952-3710-4910-883F-08BB482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16629-833D-47D9-B042-02FDB210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C5BD-35C6-4EBE-9FD3-90E1B626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7828-52A2-40CD-B5C1-70106BA0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7B8A-8A5E-4701-855E-A6A299CF5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9F709-4F41-4134-A962-B5A49036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3E41-2A50-4D34-AF89-6DB0DF00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12635-9B35-4F4F-9A13-76E523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7573-D274-4007-B1B8-C289341A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DCACA-61F0-4C8C-B4B7-D56DB5834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287C-0640-4221-8C44-33B55471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91766-8368-4666-AEB9-EDC1121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12A07-C075-48B8-81A2-5C47B2C2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87280-6BF5-48AF-A1EE-2904D439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8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38FE0-835E-4354-A03F-027EAF91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4C129-3E3C-4EBA-917B-8B8A0DAA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00B7-2727-4BE1-9289-1B2B10F8B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DB20-3BE9-475C-AA31-1B930CA5402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856D-35A7-4D3A-83FC-5A2BB28D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4500-DEB7-4A8A-91BD-946CB0468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D536-CC41-41E6-9046-17ABE9BF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684F51-A0DC-416F-AFAB-910BA9B12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59444"/>
              </p:ext>
            </p:extLst>
          </p:nvPr>
        </p:nvGraphicFramePr>
        <p:xfrm>
          <a:off x="3981450" y="1364615"/>
          <a:ext cx="12192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5131294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684715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x+y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687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403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0228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52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1+1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35260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45607293-3380-4243-8AE3-C868750E245F}"/>
              </a:ext>
            </a:extLst>
          </p:cNvPr>
          <p:cNvGrpSpPr/>
          <p:nvPr/>
        </p:nvGrpSpPr>
        <p:grpSpPr>
          <a:xfrm>
            <a:off x="780582" y="1396245"/>
            <a:ext cx="3104620" cy="1779133"/>
            <a:chOff x="780582" y="1396245"/>
            <a:chExt cx="3104620" cy="177913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D6AE011-D17C-46EB-AF9C-1729C32F7EAA}"/>
                </a:ext>
              </a:extLst>
            </p:cNvPr>
            <p:cNvSpPr txBox="1"/>
            <p:nvPr/>
          </p:nvSpPr>
          <p:spPr>
            <a:xfrm>
              <a:off x="780582" y="1396245"/>
              <a:ext cx="431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D32728-C052-42C1-B684-1DE279BCADBD}"/>
                </a:ext>
              </a:extLst>
            </p:cNvPr>
            <p:cNvGrpSpPr/>
            <p:nvPr/>
          </p:nvGrpSpPr>
          <p:grpSpPr>
            <a:xfrm>
              <a:off x="3450247" y="1542311"/>
              <a:ext cx="434955" cy="1365354"/>
              <a:chOff x="3435007" y="1542311"/>
              <a:chExt cx="434955" cy="136535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BCC1A8-E34B-4222-9EF0-DDCD15984C85}"/>
                  </a:ext>
                </a:extLst>
              </p:cNvPr>
              <p:cNvSpPr txBox="1"/>
              <p:nvPr/>
            </p:nvSpPr>
            <p:spPr>
              <a:xfrm>
                <a:off x="3438817" y="2538333"/>
                <a:ext cx="4311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EB6943-2179-4CFD-8F7E-25DB73F2FD26}"/>
                  </a:ext>
                </a:extLst>
              </p:cNvPr>
              <p:cNvSpPr txBox="1"/>
              <p:nvPr/>
            </p:nvSpPr>
            <p:spPr>
              <a:xfrm>
                <a:off x="3435007" y="1542311"/>
                <a:ext cx="4311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CABE02-3CAC-464B-B053-419B7D1B7AD9}"/>
                </a:ext>
              </a:extLst>
            </p:cNvPr>
            <p:cNvSpPr txBox="1"/>
            <p:nvPr/>
          </p:nvSpPr>
          <p:spPr>
            <a:xfrm>
              <a:off x="780582" y="2748522"/>
              <a:ext cx="4311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922BAE-204C-4581-8DFA-95445170B1B3}"/>
                </a:ext>
              </a:extLst>
            </p:cNvPr>
            <p:cNvGrpSpPr/>
            <p:nvPr/>
          </p:nvGrpSpPr>
          <p:grpSpPr>
            <a:xfrm>
              <a:off x="1077915" y="1448400"/>
              <a:ext cx="2418053" cy="1726978"/>
              <a:chOff x="1077915" y="1448400"/>
              <a:chExt cx="2418053" cy="172697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84ECB5-7A06-42E6-904C-0D4192388A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915" y="2956824"/>
                <a:ext cx="134999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7729233-E3AB-4444-B9B8-4A76CE631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5535" y="1592581"/>
                <a:ext cx="134237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C84542A5-2A0B-4A7A-B465-2B659D06F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890" y="1596390"/>
                <a:ext cx="1058715" cy="1003641"/>
              </a:xfrm>
              <a:prstGeom prst="bentConnector3">
                <a:avLst>
                  <a:gd name="adj1" fmla="val -2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27F7499E-544F-4EDC-B698-2865BE31F1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67250" y="2207508"/>
                <a:ext cx="1043435" cy="443790"/>
              </a:xfrm>
              <a:prstGeom prst="bentConnector3">
                <a:avLst>
                  <a:gd name="adj1" fmla="val 100389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3FFDCC4-1970-41D3-A7A2-E6B2BFF561F3}"/>
                  </a:ext>
                </a:extLst>
              </p:cNvPr>
              <p:cNvGrpSpPr/>
              <p:nvPr/>
            </p:nvGrpSpPr>
            <p:grpSpPr>
              <a:xfrm>
                <a:off x="2406966" y="1448400"/>
                <a:ext cx="883840" cy="634354"/>
                <a:chOff x="1495426" y="764382"/>
                <a:chExt cx="883840" cy="63435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A755343-5811-4291-B3A0-1680D25BD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9852" y="775683"/>
                  <a:ext cx="5019" cy="62305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F2F2FEE-947D-4C98-8EAD-341F0082EADB}"/>
                    </a:ext>
                  </a:extLst>
                </p:cNvPr>
                <p:cNvGrpSpPr/>
                <p:nvPr/>
              </p:nvGrpSpPr>
              <p:grpSpPr>
                <a:xfrm>
                  <a:off x="1495426" y="764382"/>
                  <a:ext cx="883840" cy="623984"/>
                  <a:chOff x="1495426" y="754590"/>
                  <a:chExt cx="883840" cy="623984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90BEE999-AEE8-47B7-95D0-FEEE7BDB28C8}"/>
                      </a:ext>
                    </a:extLst>
                  </p:cNvPr>
                  <p:cNvGrpSpPr/>
                  <p:nvPr/>
                </p:nvGrpSpPr>
                <p:grpSpPr>
                  <a:xfrm>
                    <a:off x="1495426" y="755264"/>
                    <a:ext cx="883839" cy="623310"/>
                    <a:chOff x="1495426" y="755264"/>
                    <a:chExt cx="883839" cy="623310"/>
                  </a:xfrm>
                </p:grpSpPr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FECB0616-4890-40F5-9243-74E28F4C08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495426" y="755264"/>
                      <a:ext cx="575864" cy="348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1DE9B955-C7C8-48DD-839E-967CC6D58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0140" y="755800"/>
                      <a:ext cx="619125" cy="622774"/>
                    </a:xfrm>
                    <a:prstGeom prst="arc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                         </a:t>
                      </a:r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D11A4EC-A81F-4EAF-825B-BB08B8F9FE90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514475" y="754590"/>
                    <a:ext cx="864791" cy="622774"/>
                    <a:chOff x="1514475" y="753418"/>
                    <a:chExt cx="864791" cy="622774"/>
                  </a:xfrm>
                </p:grpSpPr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C6CAC33E-BD69-4379-8CD9-640F8123D0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14475" y="754588"/>
                      <a:ext cx="558424" cy="177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Arc 19">
                      <a:extLst>
                        <a:ext uri="{FF2B5EF4-FFF2-40B4-BE49-F238E27FC236}">
                          <a16:creationId xmlns:a16="http://schemas.microsoft.com/office/drawing/2014/main" id="{807F2F0D-4871-4F6F-8E2D-CB9D2FF82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0141" y="753418"/>
                      <a:ext cx="619125" cy="622774"/>
                    </a:xfrm>
                    <a:prstGeom prst="arc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                         </a:t>
                      </a:r>
                    </a:p>
                  </p:txBody>
                </p:sp>
              </p:grp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46B4DB1-1C6E-42C1-AAA4-B5EA21047FBA}"/>
                  </a:ext>
                </a:extLst>
              </p:cNvPr>
              <p:cNvGrpSpPr/>
              <p:nvPr/>
            </p:nvGrpSpPr>
            <p:grpSpPr>
              <a:xfrm>
                <a:off x="1613901" y="2295604"/>
                <a:ext cx="1676905" cy="879774"/>
                <a:chOff x="3472014" y="2243816"/>
                <a:chExt cx="1676905" cy="879774"/>
              </a:xfrm>
            </p:grpSpPr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2762A3CB-7FBC-4107-864F-941C8F3BFD2F}"/>
                    </a:ext>
                  </a:extLst>
                </p:cNvPr>
                <p:cNvSpPr/>
                <p:nvPr/>
              </p:nvSpPr>
              <p:spPr>
                <a:xfrm rot="2700000">
                  <a:off x="3561129" y="2250742"/>
                  <a:ext cx="879774" cy="865921"/>
                </a:xfrm>
                <a:prstGeom prst="arc">
                  <a:avLst>
                    <a:gd name="adj1" fmla="val 16287124"/>
                    <a:gd name="adj2" fmla="val 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0801022-83CE-4D3B-8E48-0C94A1B9DB68}"/>
                    </a:ext>
                  </a:extLst>
                </p:cNvPr>
                <p:cNvGrpSpPr/>
                <p:nvPr/>
              </p:nvGrpSpPr>
              <p:grpSpPr>
                <a:xfrm>
                  <a:off x="4301194" y="2381749"/>
                  <a:ext cx="847725" cy="619126"/>
                  <a:chOff x="3797697" y="831056"/>
                  <a:chExt cx="847725" cy="61912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97E0F226-55C4-4881-B7E9-2CB4D8271E82}"/>
                      </a:ext>
                    </a:extLst>
                  </p:cNvPr>
                  <p:cNvGrpSpPr/>
                  <p:nvPr/>
                </p:nvGrpSpPr>
                <p:grpSpPr>
                  <a:xfrm>
                    <a:off x="4048125" y="833438"/>
                    <a:ext cx="597297" cy="615965"/>
                    <a:chOff x="4048125" y="833438"/>
                    <a:chExt cx="597297" cy="615965"/>
                  </a:xfrm>
                </p:grpSpPr>
                <p:sp>
                  <p:nvSpPr>
                    <p:cNvPr id="32" name="Freeform: Shape 31">
                      <a:extLst>
                        <a:ext uri="{FF2B5EF4-FFF2-40B4-BE49-F238E27FC236}">
                          <a16:creationId xmlns:a16="http://schemas.microsoft.com/office/drawing/2014/main" id="{AD99BE68-E162-4E99-919E-6F5A866B6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8125" y="833438"/>
                      <a:ext cx="592931" cy="316706"/>
                    </a:xfrm>
                    <a:custGeom>
                      <a:avLst/>
                      <a:gdLst>
                        <a:gd name="connsiteX0" fmla="*/ 0 w 592931"/>
                        <a:gd name="connsiteY0" fmla="*/ 0 h 316706"/>
                        <a:gd name="connsiteX1" fmla="*/ 340519 w 592931"/>
                        <a:gd name="connsiteY1" fmla="*/ 97631 h 316706"/>
                        <a:gd name="connsiteX2" fmla="*/ 592931 w 592931"/>
                        <a:gd name="connsiteY2" fmla="*/ 316706 h 3167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2931" h="316706">
                          <a:moveTo>
                            <a:pt x="0" y="0"/>
                          </a:moveTo>
                          <a:cubicBezTo>
                            <a:pt x="120848" y="22423"/>
                            <a:pt x="241697" y="44847"/>
                            <a:pt x="340519" y="97631"/>
                          </a:cubicBezTo>
                          <a:cubicBezTo>
                            <a:pt x="439341" y="150415"/>
                            <a:pt x="516136" y="233560"/>
                            <a:pt x="592931" y="316706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BF78C562-7933-4FAC-B623-EA8D4DCC20F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052491" y="1132697"/>
                      <a:ext cx="592931" cy="316706"/>
                    </a:xfrm>
                    <a:custGeom>
                      <a:avLst/>
                      <a:gdLst>
                        <a:gd name="connsiteX0" fmla="*/ 0 w 592931"/>
                        <a:gd name="connsiteY0" fmla="*/ 0 h 316706"/>
                        <a:gd name="connsiteX1" fmla="*/ 340519 w 592931"/>
                        <a:gd name="connsiteY1" fmla="*/ 97631 h 316706"/>
                        <a:gd name="connsiteX2" fmla="*/ 592931 w 592931"/>
                        <a:gd name="connsiteY2" fmla="*/ 316706 h 3167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2931" h="316706">
                          <a:moveTo>
                            <a:pt x="0" y="0"/>
                          </a:moveTo>
                          <a:cubicBezTo>
                            <a:pt x="120848" y="22423"/>
                            <a:pt x="241697" y="44847"/>
                            <a:pt x="340519" y="97631"/>
                          </a:cubicBezTo>
                          <a:cubicBezTo>
                            <a:pt x="439341" y="150415"/>
                            <a:pt x="516136" y="233560"/>
                            <a:pt x="592931" y="316706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E4BFCE5-764F-4BDA-A47B-691B0721F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97697" y="831056"/>
                    <a:ext cx="259556" cy="238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1EDD421-1988-4D63-9BA2-0271566C92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97697" y="1447800"/>
                    <a:ext cx="259556" cy="238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24615221-5EC7-438C-8EC0-FC6A74257FFE}"/>
                    </a:ext>
                  </a:extLst>
                </p:cNvPr>
                <p:cNvSpPr/>
                <p:nvPr/>
              </p:nvSpPr>
              <p:spPr>
                <a:xfrm rot="2700000">
                  <a:off x="3465088" y="2250742"/>
                  <a:ext cx="879774" cy="865921"/>
                </a:xfrm>
                <a:prstGeom prst="arc">
                  <a:avLst>
                    <a:gd name="adj1" fmla="val 16287124"/>
                    <a:gd name="adj2" fmla="val 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ADB9B5-2519-418D-ACAA-16FE816441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90806" y="1759787"/>
                <a:ext cx="205162" cy="1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DDF0CB3-4180-4CA7-89A7-9671D5EF12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9376" y="2742371"/>
                <a:ext cx="205162" cy="14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890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Page</dc:creator>
  <cp:lastModifiedBy>Rex Page</cp:lastModifiedBy>
  <cp:revision>13</cp:revision>
  <dcterms:created xsi:type="dcterms:W3CDTF">2017-10-26T21:55:10Z</dcterms:created>
  <dcterms:modified xsi:type="dcterms:W3CDTF">2018-02-03T05:09:21Z</dcterms:modified>
</cp:coreProperties>
</file>