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251" d="100"/>
          <a:sy n="251" d="100"/>
        </p:scale>
        <p:origin x="24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7CEF-862C-4C79-BA6E-449C6EBF5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B9F10-0848-4BD0-8549-6C61C474A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6A8DE-5E3F-4210-9F78-34F024843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710D-610E-4965-997E-D54D01F7EB8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9865F-4753-46D7-B9D2-7E4EF7F8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EC0FC-2A5B-4088-867D-5F30CF01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5136-15A7-4280-B74D-0D346A20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933F8-8A89-421F-BB89-AE51FD02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81F86-94B7-42B5-B299-1C5C83337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C55BE-FC7C-46E2-87B4-C671948C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710D-610E-4965-997E-D54D01F7EB8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099BF-1E45-4F7D-B919-A2ECEE1D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0F5A4-652B-428E-B317-060F6A82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5136-15A7-4280-B74D-0D346A20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5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549F78-6BA4-454F-A8C0-0D99EB9F2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EE775-1BDD-467A-A77F-B8DE17A90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9A5DD-90B2-4CFE-80BC-DD55CD46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710D-610E-4965-997E-D54D01F7EB8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6BBDF-9386-4705-8582-BAD1F1F1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9867A-44E5-418F-95E3-0FD6545D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5136-15A7-4280-B74D-0D346A20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4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1E0CB-FBDF-4EA9-9C92-47DAE23E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7FC15-A892-48C5-9931-DE5B40712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97716-9746-440A-A3B7-1BE5E386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710D-610E-4965-997E-D54D01F7EB8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75795-299B-4B04-B912-A817293F9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76726-B960-4B25-A4CC-E389E6C3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5136-15A7-4280-B74D-0D346A20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C3C0-37FE-4194-A1D1-A1273AE6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52343-4536-4C97-8D66-A58DFD401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96935-97B8-46D5-AA53-5AD304632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710D-610E-4965-997E-D54D01F7EB8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9532E-7A4B-406C-BF00-5BD87EE85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0697B-B80B-4A0E-A4C7-90947811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5136-15A7-4280-B74D-0D346A20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4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2CE82-2536-4F92-819D-C426B8AF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6BC32-0521-475B-AE76-E48F3CD0C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A8EFA-D96D-4E48-8E48-7C01CEA14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42B6C-E4FD-4671-9285-89AE3F90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710D-610E-4965-997E-D54D01F7EB8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3BA27-E281-4069-B6AE-8E4E527C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66118-263B-4EF8-83F1-7596456A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5136-15A7-4280-B74D-0D346A20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6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39C0-2414-453A-9B71-F00441CA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A409D-C007-4B17-A872-EC9FFB79F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E856D-5AE3-4797-9E16-1B317485A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22DA7-1032-4CDA-A237-A69C1E820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26A11C-20D1-4A8D-BA74-AAB3EB436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018E1-892F-4235-9BB3-AF7792AE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710D-610E-4965-997E-D54D01F7EB8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017C1C-57A8-49F0-ABD6-1CEC351A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78DCC-4292-4F18-AF59-EEE6944B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5136-15A7-4280-B74D-0D346A20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4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E62C0-23CE-4372-A463-7E7C4521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EF198-8D29-4A57-B8C5-A99E0C95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710D-610E-4965-997E-D54D01F7EB8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78850-6A68-47DB-8DB0-7FC6F4CEB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96AD8-CF46-4734-9F22-3D5E138C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5136-15A7-4280-B74D-0D346A20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6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731580-CCA3-4338-BDC9-3F3B26BD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710D-610E-4965-997E-D54D01F7EB8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DADDB-57E9-4637-997D-ED9BD21F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C6EA1-D2C3-4672-87FD-C646377D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5136-15A7-4280-B74D-0D346A20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6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6720-B6AB-469B-8DE6-051E41E7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29F5E-E9ED-4406-AF58-2750C2A16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DB9FB-8A53-4CDE-A7B5-DB94EE375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D15E5-84E6-445D-8DCC-FFA1F8DC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710D-610E-4965-997E-D54D01F7EB8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4F9AA-8349-471E-9158-7D5FFE5D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7D0D1-FE93-4FE4-8268-36B01805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5136-15A7-4280-B74D-0D346A20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1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5401-CA91-4F37-9D2E-335EC5A99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23E748-E046-4F72-84DF-AA2333FD1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E13BE-1681-4F8A-B69C-B4A1EFAC2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2C498-D9B8-49D3-852F-2FF53EF49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710D-610E-4965-997E-D54D01F7EB8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AA228-AC99-4FA8-8175-9DB357D55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DA3E6-2D64-4936-962A-495F8BD5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5136-15A7-4280-B74D-0D346A20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1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05F81-01FF-4012-8FEE-FFAF4814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AF9A1-596F-4DA3-ADCF-58E66A95A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EA164-D485-4330-88E2-EDA7D9817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4710D-610E-4965-997E-D54D01F7EB83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99BBF-CD69-4A5B-9D79-985475360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F68C2-F385-4666-98D2-658DD44C0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95136-15A7-4280-B74D-0D346A20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AD63C31-9F0B-4177-ABE9-ABE013E3DC1C}"/>
              </a:ext>
            </a:extLst>
          </p:cNvPr>
          <p:cNvCxnSpPr>
            <a:cxnSpLocks/>
          </p:cNvCxnSpPr>
          <p:nvPr/>
        </p:nvCxnSpPr>
        <p:spPr>
          <a:xfrm>
            <a:off x="5248297" y="4173135"/>
            <a:ext cx="896756" cy="38004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6B7E6524-A20F-4D26-AA26-CAD996C97A81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4256861" y="1568408"/>
            <a:ext cx="1972474" cy="88775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2D91D20-9B2A-477F-9323-C4F651693119}"/>
              </a:ext>
            </a:extLst>
          </p:cNvPr>
          <p:cNvCxnSpPr>
            <a:cxnSpLocks/>
          </p:cNvCxnSpPr>
          <p:nvPr/>
        </p:nvCxnSpPr>
        <p:spPr>
          <a:xfrm>
            <a:off x="5255104" y="4181538"/>
            <a:ext cx="6058" cy="10538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5EF3D1-A6DC-4BA4-A5A1-BC48723191B1}"/>
              </a:ext>
            </a:extLst>
          </p:cNvPr>
          <p:cNvGrpSpPr/>
          <p:nvPr/>
        </p:nvGrpSpPr>
        <p:grpSpPr>
          <a:xfrm>
            <a:off x="752840" y="384997"/>
            <a:ext cx="1685491" cy="1518901"/>
            <a:chOff x="1511877" y="1099113"/>
            <a:chExt cx="1685491" cy="151890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D3172EF-BCE9-495A-8037-0E4B85264C86}"/>
                </a:ext>
              </a:extLst>
            </p:cNvPr>
            <p:cNvSpPr txBox="1"/>
            <p:nvPr/>
          </p:nvSpPr>
          <p:spPr>
            <a:xfrm>
              <a:off x="1577804" y="2217904"/>
              <a:ext cx="1567035" cy="4001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>
                  <a:solidFill>
                    <a:schemeClr val="bg1"/>
                  </a:solidFill>
                </a:rPr>
                <a:t>Applications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ACCEC92-2350-4A97-BD98-F0D7D8D5AE6F}"/>
                </a:ext>
              </a:extLst>
            </p:cNvPr>
            <p:cNvGrpSpPr/>
            <p:nvPr/>
          </p:nvGrpSpPr>
          <p:grpSpPr>
            <a:xfrm>
              <a:off x="1511877" y="1099113"/>
              <a:ext cx="1685491" cy="1126227"/>
              <a:chOff x="1511877" y="1020385"/>
              <a:chExt cx="1685491" cy="112622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95B3B-9C73-4C70-9CD8-DD1A25D92A61}"/>
                  </a:ext>
                </a:extLst>
              </p:cNvPr>
              <p:cNvSpPr txBox="1"/>
              <p:nvPr/>
            </p:nvSpPr>
            <p:spPr>
              <a:xfrm>
                <a:off x="2134095" y="1020385"/>
                <a:ext cx="441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1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55DDB24-B77C-48A9-A19F-198255C882DC}"/>
                  </a:ext>
                </a:extLst>
              </p:cNvPr>
              <p:cNvGrpSpPr/>
              <p:nvPr/>
            </p:nvGrpSpPr>
            <p:grpSpPr>
              <a:xfrm>
                <a:off x="1511877" y="1389717"/>
                <a:ext cx="1685491" cy="756895"/>
                <a:chOff x="1511877" y="1389717"/>
                <a:chExt cx="1685491" cy="756895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BD2DFAF3-F6FF-4D0D-9572-849525259D74}"/>
                    </a:ext>
                  </a:extLst>
                </p:cNvPr>
                <p:cNvGrpSpPr/>
                <p:nvPr/>
              </p:nvGrpSpPr>
              <p:grpSpPr>
                <a:xfrm>
                  <a:off x="1511877" y="1777280"/>
                  <a:ext cx="1685491" cy="369332"/>
                  <a:chOff x="1511877" y="2074016"/>
                  <a:chExt cx="1685491" cy="369332"/>
                </a:xfrm>
              </p:grpSpPr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52E1E5CA-BCDC-4CAE-9DBD-153B6A48CC7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877" y="2074016"/>
                    <a:ext cx="44105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/>
                      <a:t>13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DF9CFF1-EEAC-4887-91DC-CA47ECF7525A}"/>
                      </a:ext>
                    </a:extLst>
                  </p:cNvPr>
                  <p:cNvSpPr txBox="1"/>
                  <p:nvPr/>
                </p:nvSpPr>
                <p:spPr>
                  <a:xfrm>
                    <a:off x="2756313" y="2074016"/>
                    <a:ext cx="44105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/>
                      <a:t>15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7DC90ED-F0AA-44C2-937A-27399F6D6122}"/>
                      </a:ext>
                    </a:extLst>
                  </p:cNvPr>
                  <p:cNvSpPr txBox="1"/>
                  <p:nvPr/>
                </p:nvSpPr>
                <p:spPr>
                  <a:xfrm>
                    <a:off x="2134095" y="2074016"/>
                    <a:ext cx="44105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/>
                      <a:t>14</a:t>
                    </a:r>
                  </a:p>
                </p:txBody>
              </p:sp>
            </p:grpSp>
            <p:cxnSp>
              <p:nvCxnSpPr>
                <p:cNvPr id="15" name="Connector: Elbow 14">
                  <a:extLst>
                    <a:ext uri="{FF2B5EF4-FFF2-40B4-BE49-F238E27FC236}">
                      <a16:creationId xmlns:a16="http://schemas.microsoft.com/office/drawing/2014/main" id="{C99F0129-8104-44B3-8CA8-F0AA46A557DF}"/>
                    </a:ext>
                  </a:extLst>
                </p:cNvPr>
                <p:cNvCxnSpPr>
                  <a:cxnSpLocks/>
                  <a:stCxn id="10" idx="0"/>
                </p:cNvCxnSpPr>
                <p:nvPr/>
              </p:nvCxnSpPr>
              <p:spPr>
                <a:xfrm rot="5400000" flipH="1" flipV="1">
                  <a:off x="1942611" y="1346082"/>
                  <a:ext cx="220993" cy="641405"/>
                </a:xfrm>
                <a:prstGeom prst="bentConnector2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or: Elbow 18">
                  <a:extLst>
                    <a:ext uri="{FF2B5EF4-FFF2-40B4-BE49-F238E27FC236}">
                      <a16:creationId xmlns:a16="http://schemas.microsoft.com/office/drawing/2014/main" id="{3314E673-D76F-4459-9266-FB15503A82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2335726" y="1556286"/>
                  <a:ext cx="638613" cy="222004"/>
                </a:xfrm>
                <a:prstGeom prst="bentConnector3">
                  <a:avLst>
                    <a:gd name="adj1" fmla="val -339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576B2CE4-3DD6-4600-BAA6-5852A7DD2799}"/>
                    </a:ext>
                  </a:extLst>
                </p:cNvPr>
                <p:cNvCxnSpPr>
                  <a:stCxn id="9" idx="2"/>
                  <a:endCxn id="12" idx="0"/>
                </p:cNvCxnSpPr>
                <p:nvPr/>
              </p:nvCxnSpPr>
              <p:spPr>
                <a:xfrm>
                  <a:off x="2354623" y="1389717"/>
                  <a:ext cx="0" cy="38756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DA5FEBF-0BD6-4ABD-A7BB-07D45984136C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241064" y="774404"/>
            <a:ext cx="11743" cy="45316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C3C23A-3719-4044-8AA4-18C8D5CEF701}"/>
              </a:ext>
            </a:extLst>
          </p:cNvPr>
          <p:cNvSpPr txBox="1"/>
          <p:nvPr/>
        </p:nvSpPr>
        <p:spPr>
          <a:xfrm>
            <a:off x="3703507" y="405072"/>
            <a:ext cx="1098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2.1 – 2.3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819649-1C7D-4E5C-A88E-5C751F0F7FBF}"/>
              </a:ext>
            </a:extLst>
          </p:cNvPr>
          <p:cNvSpPr txBox="1"/>
          <p:nvPr/>
        </p:nvSpPr>
        <p:spPr>
          <a:xfrm>
            <a:off x="3721675" y="1702131"/>
            <a:ext cx="10562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2.6 – 2.7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BDCB70-6BF3-43DD-85B7-AA6746E976FC}"/>
              </a:ext>
            </a:extLst>
          </p:cNvPr>
          <p:cNvSpPr txBox="1"/>
          <p:nvPr/>
        </p:nvSpPr>
        <p:spPr>
          <a:xfrm>
            <a:off x="4026226" y="2335429"/>
            <a:ext cx="4410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C007C9-1445-4BF2-809E-0BB40702BE11}"/>
              </a:ext>
            </a:extLst>
          </p:cNvPr>
          <p:cNvSpPr txBox="1"/>
          <p:nvPr/>
        </p:nvSpPr>
        <p:spPr>
          <a:xfrm>
            <a:off x="4026226" y="2889999"/>
            <a:ext cx="4410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164F0E-C447-4E72-A1C1-536AC50A4E30}"/>
              </a:ext>
            </a:extLst>
          </p:cNvPr>
          <p:cNvSpPr txBox="1"/>
          <p:nvPr/>
        </p:nvSpPr>
        <p:spPr>
          <a:xfrm>
            <a:off x="3674987" y="3444569"/>
            <a:ext cx="11513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5.1 – 5.4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56C47B-CF4B-4398-AB7A-ACEFE7255517}"/>
              </a:ext>
            </a:extLst>
          </p:cNvPr>
          <p:cNvSpPr txBox="1"/>
          <p:nvPr/>
        </p:nvSpPr>
        <p:spPr>
          <a:xfrm>
            <a:off x="4026226" y="4077723"/>
            <a:ext cx="4410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271B10-8875-48FD-B0B3-DABBB04EA01D}"/>
              </a:ext>
            </a:extLst>
          </p:cNvPr>
          <p:cNvSpPr txBox="1"/>
          <p:nvPr/>
        </p:nvSpPr>
        <p:spPr>
          <a:xfrm>
            <a:off x="3749379" y="4678473"/>
            <a:ext cx="10107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7.1 – 7.3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E58611C-1FC3-4520-BB19-168D81828200}"/>
              </a:ext>
            </a:extLst>
          </p:cNvPr>
          <p:cNvCxnSpPr>
            <a:cxnSpLocks/>
          </p:cNvCxnSpPr>
          <p:nvPr/>
        </p:nvCxnSpPr>
        <p:spPr>
          <a:xfrm>
            <a:off x="4235931" y="3927146"/>
            <a:ext cx="1525835" cy="707507"/>
          </a:xfrm>
          <a:prstGeom prst="bentConnector3">
            <a:avLst>
              <a:gd name="adj1" fmla="val 9728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0D8847F-2253-4CC9-80F3-67716D1611F6}"/>
              </a:ext>
            </a:extLst>
          </p:cNvPr>
          <p:cNvSpPr txBox="1"/>
          <p:nvPr/>
        </p:nvSpPr>
        <p:spPr>
          <a:xfrm>
            <a:off x="5027770" y="4471422"/>
            <a:ext cx="4410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0A4EB1-878C-4F9E-917D-C9D4587A9960}"/>
              </a:ext>
            </a:extLst>
          </p:cNvPr>
          <p:cNvSpPr txBox="1"/>
          <p:nvPr/>
        </p:nvSpPr>
        <p:spPr>
          <a:xfrm>
            <a:off x="5027770" y="5057448"/>
            <a:ext cx="4410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ED46B6-A68D-4453-99F7-97BC8E0C087B}"/>
              </a:ext>
            </a:extLst>
          </p:cNvPr>
          <p:cNvSpPr txBox="1"/>
          <p:nvPr/>
        </p:nvSpPr>
        <p:spPr>
          <a:xfrm>
            <a:off x="5953446" y="4471422"/>
            <a:ext cx="4410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CE15A7-32DF-4D9D-B301-F46CD4A6163A}"/>
              </a:ext>
            </a:extLst>
          </p:cNvPr>
          <p:cNvSpPr txBox="1"/>
          <p:nvPr/>
        </p:nvSpPr>
        <p:spPr>
          <a:xfrm>
            <a:off x="5497744" y="4471422"/>
            <a:ext cx="4410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B03D3-66AE-40ED-9F2E-08EDE9A20922}"/>
              </a:ext>
            </a:extLst>
          </p:cNvPr>
          <p:cNvSpPr txBox="1"/>
          <p:nvPr/>
        </p:nvSpPr>
        <p:spPr>
          <a:xfrm>
            <a:off x="5839122" y="1851831"/>
            <a:ext cx="7804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2.5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98FE6E-0244-4FF9-B11C-A6D59EBB583C}"/>
              </a:ext>
            </a:extLst>
          </p:cNvPr>
          <p:cNvSpPr txBox="1"/>
          <p:nvPr/>
        </p:nvSpPr>
        <p:spPr>
          <a:xfrm>
            <a:off x="5951544" y="2456158"/>
            <a:ext cx="5555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5.5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BE9E5B3-3E92-475F-A772-80C9175D44DC}"/>
              </a:ext>
            </a:extLst>
          </p:cNvPr>
          <p:cNvSpPr txBox="1"/>
          <p:nvPr/>
        </p:nvSpPr>
        <p:spPr>
          <a:xfrm>
            <a:off x="4477646" y="2394067"/>
            <a:ext cx="10562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2.8 – 2.9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90FCF2BE-00AA-4A7E-A040-FA72B24A4E05}"/>
              </a:ext>
            </a:extLst>
          </p:cNvPr>
          <p:cNvCxnSpPr>
            <a:cxnSpLocks/>
          </p:cNvCxnSpPr>
          <p:nvPr/>
        </p:nvCxnSpPr>
        <p:spPr>
          <a:xfrm>
            <a:off x="4246753" y="2202995"/>
            <a:ext cx="758994" cy="22135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1EF0989-825E-4B0D-B345-FDF037F75933}"/>
              </a:ext>
            </a:extLst>
          </p:cNvPr>
          <p:cNvSpPr txBox="1"/>
          <p:nvPr/>
        </p:nvSpPr>
        <p:spPr>
          <a:xfrm>
            <a:off x="5341828" y="4824580"/>
            <a:ext cx="111660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>
                <a:solidFill>
                  <a:schemeClr val="bg1">
                    <a:lumMod val="50000"/>
                  </a:schemeClr>
                </a:solidFill>
              </a:rPr>
              <a:t>Algorithms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5A75DD-D045-492B-A127-BC42900034DB}"/>
              </a:ext>
            </a:extLst>
          </p:cNvPr>
          <p:cNvSpPr txBox="1"/>
          <p:nvPr/>
        </p:nvSpPr>
        <p:spPr>
          <a:xfrm>
            <a:off x="6280225" y="1682554"/>
            <a:ext cx="111660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>
                <a:solidFill>
                  <a:schemeClr val="bg1">
                    <a:lumMod val="50000"/>
                  </a:schemeClr>
                </a:solidFill>
              </a:rPr>
              <a:t>Deduction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A28ABD7-3074-45A4-8549-656F5186B100}"/>
              </a:ext>
            </a:extLst>
          </p:cNvPr>
          <p:cNvSpPr txBox="1"/>
          <p:nvPr/>
        </p:nvSpPr>
        <p:spPr>
          <a:xfrm>
            <a:off x="3154991" y="5527679"/>
            <a:ext cx="10180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7.4 – 7.5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4A3367E-1CFB-455C-B003-0724EECE82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20056" y="4849985"/>
            <a:ext cx="250241" cy="116229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43CB1E-00F9-4031-AE2C-8F5C60AB17CD}"/>
              </a:ext>
            </a:extLst>
          </p:cNvPr>
          <p:cNvGrpSpPr/>
          <p:nvPr/>
        </p:nvGrpSpPr>
        <p:grpSpPr>
          <a:xfrm>
            <a:off x="4617520" y="5298868"/>
            <a:ext cx="441055" cy="593033"/>
            <a:chOff x="4617520" y="5163132"/>
            <a:chExt cx="441055" cy="59303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28D5A66-6B41-4610-802C-49078E72F774}"/>
                </a:ext>
              </a:extLst>
            </p:cNvPr>
            <p:cNvSpPr txBox="1"/>
            <p:nvPr/>
          </p:nvSpPr>
          <p:spPr>
            <a:xfrm>
              <a:off x="4617520" y="5386833"/>
              <a:ext cx="44105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8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52C73CD-4BFC-4B1F-B2B0-345A15405E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0904" y="5163132"/>
              <a:ext cx="0" cy="2165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E966126-DE21-4540-B442-CF64CC56EE65}"/>
              </a:ext>
            </a:extLst>
          </p:cNvPr>
          <p:cNvSpPr txBox="1"/>
          <p:nvPr/>
        </p:nvSpPr>
        <p:spPr>
          <a:xfrm>
            <a:off x="2547937" y="4217537"/>
            <a:ext cx="156303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>
                <a:solidFill>
                  <a:schemeClr val="bg1">
                    <a:lumMod val="50000"/>
                  </a:schemeClr>
                </a:solidFill>
              </a:rPr>
              <a:t>Arithmetic Circuits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30E15FB-E4D4-4427-893F-6B8FEB9536FA}"/>
              </a:ext>
            </a:extLst>
          </p:cNvPr>
          <p:cNvSpPr txBox="1"/>
          <p:nvPr/>
        </p:nvSpPr>
        <p:spPr>
          <a:xfrm>
            <a:off x="4679380" y="438361"/>
            <a:ext cx="22728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>
                <a:solidFill>
                  <a:schemeClr val="bg1">
                    <a:lumMod val="50000"/>
                  </a:schemeClr>
                </a:solidFill>
              </a:rPr>
              <a:t>Equations &amp; Propositions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BA58AF4-2855-4A65-AAC4-24C295BD6E04}"/>
              </a:ext>
            </a:extLst>
          </p:cNvPr>
          <p:cNvSpPr txBox="1"/>
          <p:nvPr/>
        </p:nvSpPr>
        <p:spPr>
          <a:xfrm>
            <a:off x="3947290" y="975487"/>
            <a:ext cx="5303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2.4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D6E2E3-F37B-4FF0-830E-7E1400A5C6CE}"/>
              </a:ext>
            </a:extLst>
          </p:cNvPr>
          <p:cNvSpPr txBox="1"/>
          <p:nvPr/>
        </p:nvSpPr>
        <p:spPr>
          <a:xfrm>
            <a:off x="4419303" y="986195"/>
            <a:ext cx="155555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>
                <a:solidFill>
                  <a:schemeClr val="bg1">
                    <a:lumMod val="50000"/>
                  </a:schemeClr>
                </a:solidFill>
              </a:rPr>
              <a:t>Gates &amp; Circuits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A42C2A-7977-40F8-AC05-4D5507A4C243}"/>
              </a:ext>
            </a:extLst>
          </p:cNvPr>
          <p:cNvSpPr txBox="1"/>
          <p:nvPr/>
        </p:nvSpPr>
        <p:spPr>
          <a:xfrm>
            <a:off x="4724040" y="1787961"/>
            <a:ext cx="105047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>
                <a:solidFill>
                  <a:schemeClr val="bg1">
                    <a:lumMod val="50000"/>
                  </a:schemeClr>
                </a:solidFill>
              </a:rPr>
              <a:t>Predicates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0FDEB90-6134-4128-8F42-0438122006D9}"/>
              </a:ext>
            </a:extLst>
          </p:cNvPr>
          <p:cNvSpPr txBox="1"/>
          <p:nvPr/>
        </p:nvSpPr>
        <p:spPr>
          <a:xfrm>
            <a:off x="3341691" y="2356037"/>
            <a:ext cx="88681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>
                <a:solidFill>
                  <a:schemeClr val="bg1">
                    <a:lumMod val="50000"/>
                  </a:schemeClr>
                </a:solidFill>
              </a:rPr>
              <a:t>Testing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6C7D223-844B-43A5-BE85-E52BEFF43C19}"/>
              </a:ext>
            </a:extLst>
          </p:cNvPr>
          <p:cNvSpPr txBox="1"/>
          <p:nvPr/>
        </p:nvSpPr>
        <p:spPr>
          <a:xfrm>
            <a:off x="4598214" y="2993350"/>
            <a:ext cx="11166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>
                <a:solidFill>
                  <a:schemeClr val="bg1">
                    <a:lumMod val="50000"/>
                  </a:schemeClr>
                </a:solidFill>
              </a:rPr>
              <a:t>Induction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BF4126-7ACE-4051-A7CF-3E9C8DF5A0A2}"/>
              </a:ext>
            </a:extLst>
          </p:cNvPr>
          <p:cNvSpPr txBox="1"/>
          <p:nvPr/>
        </p:nvSpPr>
        <p:spPr>
          <a:xfrm>
            <a:off x="2741003" y="865506"/>
            <a:ext cx="1229097" cy="7078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i="1">
                <a:solidFill>
                  <a:schemeClr val="bg1"/>
                </a:solidFill>
              </a:rPr>
              <a:t>Equations &amp;  Logic</a:t>
            </a:r>
          </a:p>
        </p:txBody>
      </p:sp>
    </p:spTree>
    <p:extLst>
      <p:ext uri="{BB962C8B-B14F-4D97-AF65-F5344CB8AC3E}">
        <p14:creationId xmlns:p14="http://schemas.microsoft.com/office/powerpoint/2010/main" val="3759991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50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Page</dc:creator>
  <cp:lastModifiedBy>Rex Page</cp:lastModifiedBy>
  <cp:revision>23</cp:revision>
  <dcterms:created xsi:type="dcterms:W3CDTF">2017-11-25T03:39:37Z</dcterms:created>
  <dcterms:modified xsi:type="dcterms:W3CDTF">2017-11-25T18:05:08Z</dcterms:modified>
</cp:coreProperties>
</file>