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666E-D809-4E43-8580-2CD5E293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8C602-5FAB-419E-BDD4-D91B17ED6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C9C99-66CC-4191-A8CF-9FD3DC131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F915-4E8E-4974-9452-7BC96493A95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F6961-7DC3-4400-98ED-425F6C9A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D15B1-CC0C-410A-9871-004DCFE8F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8E9D-EED9-4559-8441-3EB4632E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0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386B6-2BA2-4115-86C1-CA4359F9C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8BB43-004D-4B72-9566-C67881018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633EB-E261-45BE-A0EF-E016E6FDD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F915-4E8E-4974-9452-7BC96493A95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F2D98-9E4D-4B4E-AC90-CFEA6DA8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C6B49-20A3-4631-91CE-51EECAF1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8E9D-EED9-4559-8441-3EB4632E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581D61-7AF8-461E-A7DB-CCBDF08F2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5498F-50AB-4B63-B5CB-2C9EF7D6A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CFD4E-AE1E-4FA5-8345-F650A273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F915-4E8E-4974-9452-7BC96493A95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2E0FA-A1FF-4633-88A3-7EFF4172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691BF-C0DF-4D1B-94FC-AA48C60F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8E9D-EED9-4559-8441-3EB4632E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30C08-AB75-4F84-86F2-3FABAB138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04CBC-C9A9-4A64-AC52-616FBC40B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1C69D-599F-4F4F-AEC3-5F18A6691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F915-4E8E-4974-9452-7BC96493A95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144C2-F970-439A-8CE9-F4191C9D0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D55A5-72D7-41B2-A7F7-F548C019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8E9D-EED9-4559-8441-3EB4632E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6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695DA-4D2E-478B-A294-EC735D84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21AC0-DC46-467C-B8E7-886BA38B9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B04B2-271F-4546-B427-3C886CE7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F915-4E8E-4974-9452-7BC96493A95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08E32-9BFC-4C96-B174-1806E9CA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A9EF6-74F4-4241-892E-92EBC273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8E9D-EED9-4559-8441-3EB4632E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0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8B0F-9EC0-46DA-A6AB-A2AAA4F3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CADB8-2495-425F-A243-AD32CB0AF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48275-F8C7-4939-B3FD-F8CE6BB3A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B3C0A-2281-4FC8-9F0B-D85CA9EA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F915-4E8E-4974-9452-7BC96493A95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9FADC-ACA3-4141-9091-08DFBF2A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98E06-1EA7-4233-BD11-7A9E5C55A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8E9D-EED9-4559-8441-3EB4632E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7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7081-3A6C-4867-96AD-C804DBAF3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A9E18-24C2-4C9D-B09B-C5A13B30B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B8BBC-7E46-4A2E-B4A7-773ACDDD9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438A7D-F0C3-4139-9DF0-0862F50DF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512C2-6102-4331-8A91-E7F01A8EC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2ABF6-B932-417B-8BAD-59765671B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F915-4E8E-4974-9452-7BC96493A95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47CDED-BF69-4B85-AC5B-8C4A8BD89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27607-4CE9-4099-B4D5-C188CF6D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8E9D-EED9-4559-8441-3EB4632E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3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57CC-D67C-45AE-B58D-3ABCAFFDD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D9DCDA-8991-4787-8BCA-3AFD52E3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F915-4E8E-4974-9452-7BC96493A95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2EF08-82D3-490B-9934-D5AC0FCD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2B3AA-AF8B-46C5-BECA-37EC05F2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8E9D-EED9-4559-8441-3EB4632E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1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B354DB-1460-4FB2-BA85-8AD1D792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F915-4E8E-4974-9452-7BC96493A95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85BAC9-B893-49FF-963F-C4469BE7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092A-FD39-4CEB-9669-ECBBEF7F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8E9D-EED9-4559-8441-3EB4632E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5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1B12-48E1-4DEE-8846-F2B634008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FE2A8-DD1C-4821-B115-12866898B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184B1-0FA3-4B83-983C-52C30EE50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6C5BE-4305-4826-B290-5DCE5E23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F915-4E8E-4974-9452-7BC96493A95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1B4C7-D1EF-4707-BFC4-C4DA9DCB0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262C6-E2A3-4C77-9C8D-5AA92FDF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8E9D-EED9-4559-8441-3EB4632E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1CCC6-35CE-4A28-9F46-FE5BEE3A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8179A3-32DF-479E-866E-FAD840CE2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A8F6D-1BFA-4643-B83F-2CC7D364E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6E9B0-3CE2-4D64-BB18-AECDB21D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F915-4E8E-4974-9452-7BC96493A95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7FBD0-8A64-496B-ADEC-123FBFCBB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441D7-9024-46D0-AE45-771C6B92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8E9D-EED9-4559-8441-3EB4632E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4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6FCDEA-41E8-4AB4-B852-89CC1B36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70B34-4369-403F-BCC5-1F4C6B1D5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2E7E3-1EE1-48EA-ABB1-D070F8690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6F915-4E8E-4974-9452-7BC96493A95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F5981-3E8F-40FE-B59D-DD7E25AED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BD1A4-5C1D-4292-AE92-5CEB7A51A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08E9D-EED9-4559-8441-3EB4632E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0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26A4236-73DD-48FA-A7A8-068B07A2A9D7}"/>
              </a:ext>
            </a:extLst>
          </p:cNvPr>
          <p:cNvGrpSpPr/>
          <p:nvPr/>
        </p:nvGrpSpPr>
        <p:grpSpPr>
          <a:xfrm>
            <a:off x="5040549" y="1713690"/>
            <a:ext cx="1721796" cy="797668"/>
            <a:chOff x="1371600" y="3185809"/>
            <a:chExt cx="1721796" cy="79766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834A3EB-2F00-4B8F-9F3C-4393972AA452}"/>
                </a:ext>
              </a:extLst>
            </p:cNvPr>
            <p:cNvSpPr/>
            <p:nvPr/>
          </p:nvSpPr>
          <p:spPr>
            <a:xfrm>
              <a:off x="1371600" y="3185809"/>
              <a:ext cx="1721796" cy="7976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A2D232-6900-466A-980C-A74253A27CEC}"/>
                </a:ext>
              </a:extLst>
            </p:cNvPr>
            <p:cNvSpPr txBox="1"/>
            <p:nvPr/>
          </p:nvSpPr>
          <p:spPr>
            <a:xfrm>
              <a:off x="1502924" y="3261478"/>
              <a:ext cx="14591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Refined</a:t>
              </a:r>
            </a:p>
            <a:p>
              <a:pPr algn="ctr"/>
              <a:r>
                <a:rPr lang="en-US"/>
                <a:t>Estimate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EC7EB5E-3B3B-4676-8E3D-7D79B964B851}"/>
              </a:ext>
            </a:extLst>
          </p:cNvPr>
          <p:cNvGrpSpPr/>
          <p:nvPr/>
        </p:nvGrpSpPr>
        <p:grpSpPr>
          <a:xfrm>
            <a:off x="1371600" y="3188240"/>
            <a:ext cx="9059694" cy="797668"/>
            <a:chOff x="1371600" y="3188240"/>
            <a:chExt cx="9059694" cy="79766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875B4C1-BEBC-48BD-B343-BBC3AD59F5AA}"/>
                </a:ext>
              </a:extLst>
            </p:cNvPr>
            <p:cNvGrpSpPr/>
            <p:nvPr/>
          </p:nvGrpSpPr>
          <p:grpSpPr>
            <a:xfrm>
              <a:off x="1371600" y="3188240"/>
              <a:ext cx="1721796" cy="797668"/>
              <a:chOff x="1371600" y="3185809"/>
              <a:chExt cx="1721796" cy="797668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3A31135-E4E1-4F5E-A9E6-12DD14211A8A}"/>
                  </a:ext>
                </a:extLst>
              </p:cNvPr>
              <p:cNvSpPr/>
              <p:nvPr/>
            </p:nvSpPr>
            <p:spPr>
              <a:xfrm>
                <a:off x="1371600" y="3185809"/>
                <a:ext cx="1721796" cy="7976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9C1F88-47D5-41E4-9F50-839DEFF81891}"/>
                  </a:ext>
                </a:extLst>
              </p:cNvPr>
              <p:cNvSpPr txBox="1"/>
              <p:nvPr/>
            </p:nvSpPr>
            <p:spPr>
              <a:xfrm>
                <a:off x="1502924" y="3261478"/>
                <a:ext cx="14591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Initial</a:t>
                </a:r>
              </a:p>
              <a:p>
                <a:pPr algn="ctr"/>
                <a:r>
                  <a:rPr lang="en-US"/>
                  <a:t>Estimate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28F8B2B-49DF-4727-8CC6-5CD45838BD4C}"/>
                </a:ext>
              </a:extLst>
            </p:cNvPr>
            <p:cNvGrpSpPr/>
            <p:nvPr/>
          </p:nvGrpSpPr>
          <p:grpSpPr>
            <a:xfrm>
              <a:off x="8709498" y="3188240"/>
              <a:ext cx="1721796" cy="797668"/>
              <a:chOff x="1371600" y="3185809"/>
              <a:chExt cx="1721796" cy="797668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D4B62F4-8982-42B2-84D8-EFFC1DCABDB4}"/>
                  </a:ext>
                </a:extLst>
              </p:cNvPr>
              <p:cNvSpPr/>
              <p:nvPr/>
            </p:nvSpPr>
            <p:spPr>
              <a:xfrm>
                <a:off x="1371600" y="3185809"/>
                <a:ext cx="1721796" cy="7976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C11784-E5E9-4CC1-BF0A-2F50CE8BCBFE}"/>
                  </a:ext>
                </a:extLst>
              </p:cNvPr>
              <p:cNvSpPr txBox="1"/>
              <p:nvPr/>
            </p:nvSpPr>
            <p:spPr>
              <a:xfrm>
                <a:off x="1502924" y="3261478"/>
                <a:ext cx="14591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Final</a:t>
                </a:r>
              </a:p>
              <a:p>
                <a:pPr algn="ctr"/>
                <a:r>
                  <a:rPr lang="en-US"/>
                  <a:t>Estimate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B90A84C-BDCB-49D3-BFE4-7245C774A773}"/>
                </a:ext>
              </a:extLst>
            </p:cNvPr>
            <p:cNvGrpSpPr/>
            <p:nvPr/>
          </p:nvGrpSpPr>
          <p:grpSpPr>
            <a:xfrm>
              <a:off x="4089941" y="3188240"/>
              <a:ext cx="1313234" cy="797668"/>
              <a:chOff x="4075889" y="3190672"/>
              <a:chExt cx="1313234" cy="797668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84E6375-09D7-43E4-BD2A-BD70F0729F7A}"/>
                  </a:ext>
                </a:extLst>
              </p:cNvPr>
              <p:cNvSpPr/>
              <p:nvPr/>
            </p:nvSpPr>
            <p:spPr>
              <a:xfrm>
                <a:off x="4075889" y="3190672"/>
                <a:ext cx="1313234" cy="79766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1FFBDE-A83A-4BDF-9F7E-671FC4798CAA}"/>
                  </a:ext>
                </a:extLst>
              </p:cNvPr>
              <p:cNvSpPr txBox="1"/>
              <p:nvPr/>
            </p:nvSpPr>
            <p:spPr>
              <a:xfrm>
                <a:off x="4240449" y="3404840"/>
                <a:ext cx="984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Map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31DA3DE-A6E7-47E9-875B-E7AE8C605017}"/>
                </a:ext>
              </a:extLst>
            </p:cNvPr>
            <p:cNvGrpSpPr/>
            <p:nvPr/>
          </p:nvGrpSpPr>
          <p:grpSpPr>
            <a:xfrm>
              <a:off x="6399720" y="3188240"/>
              <a:ext cx="1313234" cy="797668"/>
              <a:chOff x="4075889" y="3190672"/>
              <a:chExt cx="1313234" cy="797668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E680A547-A09A-4185-9809-C3C51E0635B8}"/>
                  </a:ext>
                </a:extLst>
              </p:cNvPr>
              <p:cNvSpPr/>
              <p:nvPr/>
            </p:nvSpPr>
            <p:spPr>
              <a:xfrm>
                <a:off x="4075889" y="3190672"/>
                <a:ext cx="1313234" cy="79766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56E675F-9D64-4FDB-B817-C0BA272D80F4}"/>
                  </a:ext>
                </a:extLst>
              </p:cNvPr>
              <p:cNvSpPr txBox="1"/>
              <p:nvPr/>
            </p:nvSpPr>
            <p:spPr>
              <a:xfrm>
                <a:off x="4240449" y="3404840"/>
                <a:ext cx="984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Reduce</a:t>
                </a:r>
              </a:p>
            </p:txBody>
          </p:sp>
        </p:grp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B3E76C-D187-415A-A8BF-1C73261B0B96}"/>
              </a:ext>
            </a:extLst>
          </p:cNvPr>
          <p:cNvCxnSpPr>
            <a:stCxn id="6" idx="6"/>
            <a:endCxn id="4" idx="1"/>
          </p:cNvCxnSpPr>
          <p:nvPr/>
        </p:nvCxnSpPr>
        <p:spPr>
          <a:xfrm>
            <a:off x="3093396" y="3587074"/>
            <a:ext cx="9965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8EEEAE7-0DA7-4F2E-A5FF-EBFA9264F0ED}"/>
              </a:ext>
            </a:extLst>
          </p:cNvPr>
          <p:cNvCxnSpPr/>
          <p:nvPr/>
        </p:nvCxnSpPr>
        <p:spPr>
          <a:xfrm>
            <a:off x="5403174" y="3600854"/>
            <a:ext cx="9965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FC55EE-8950-4F50-8128-B958FD188813}"/>
              </a:ext>
            </a:extLst>
          </p:cNvPr>
          <p:cNvCxnSpPr/>
          <p:nvPr/>
        </p:nvCxnSpPr>
        <p:spPr>
          <a:xfrm>
            <a:off x="7712953" y="3587074"/>
            <a:ext cx="9965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D39A6C0-2666-4C85-ACEE-929E7DD905BD}"/>
              </a:ext>
            </a:extLst>
          </p:cNvPr>
          <p:cNvCxnSpPr>
            <a:endCxn id="12" idx="6"/>
          </p:cNvCxnSpPr>
          <p:nvPr/>
        </p:nvCxnSpPr>
        <p:spPr>
          <a:xfrm rot="16200000" flipV="1">
            <a:off x="6749510" y="2125359"/>
            <a:ext cx="1474550" cy="144888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105531A-E80A-4119-8686-48F029DC574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65999" y="2125358"/>
            <a:ext cx="1474550" cy="144888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007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Page</dc:creator>
  <cp:lastModifiedBy>Rex Page</cp:lastModifiedBy>
  <cp:revision>3</cp:revision>
  <dcterms:created xsi:type="dcterms:W3CDTF">2017-12-09T02:00:02Z</dcterms:created>
  <dcterms:modified xsi:type="dcterms:W3CDTF">2017-12-09T21:02:32Z</dcterms:modified>
</cp:coreProperties>
</file>