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78DA0-4DF3-43F6-9F50-BA67749F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7EE08-65E2-40A1-BAC7-45C8C00F1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EA430-9BC8-4EBC-B301-938DD879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068AB-4AD1-49AC-B5A6-B0FE3B2E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A0142-5B9C-40E2-9BB5-D085AA9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43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99BEA-6689-41B4-9ABF-92C7D963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7B11DB-9E04-4F07-9C89-4EC16734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38414-954B-40D8-8A66-6F7A7FC7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276F9-0D19-4517-AB59-2D6F4FC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79343-F653-479B-96AF-21F85E2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4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61A380-77E9-49E0-9F21-5864B135B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F5C0C5-97E6-470A-A0CC-47EC5028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2853-DA7F-42BD-9465-1D31600A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FC22A-0C8B-4BE3-ADC8-04A8C9E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9CB6CE-70AD-4C3C-9D39-63EDB160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24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EFE94-1FBD-4BF0-B2F9-35DCB1C9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F8E16-98D8-4ACA-850B-0474220B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EDA5E-C03B-4562-A2DE-EA1D4D4D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E9537-02B2-4EB1-A1A6-643099F3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45458D-04CA-4A70-9882-FEB5E594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9EFD3-B22D-4525-86C4-99E940C3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824A2-178B-4D9C-BBCD-7D025576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59296-C678-446F-BD46-85EFFB7C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C00C0-2B0B-4D6B-99F7-1BE0B089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45091-E475-44CA-B234-51DECB93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0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5593D-473C-47FE-8772-00843CA7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B09C9-5FE2-46E3-B783-187C36F6D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293B61-68B8-404E-B2C2-546B685D0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B8E5FA-A7E6-4C46-B437-A588AC64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B921F4-7CA7-4D12-B730-7E704B8B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850F8-2CA3-444E-96A6-C6317515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47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8DD63-8C80-4566-B960-39998257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4BE06-EF0C-409D-9ECA-5AAE60FF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E96C29-0400-489F-AA8C-04EFBA32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B947A-FC36-450E-B6FF-7CB7C3A1F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BDF3CE-CF25-4151-B07B-9FF305DD9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A53F7D-F45A-4A7D-962B-23B6A5A3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A67535-793A-4E0A-B5F8-F0401CC3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89DD61-2CB5-4A26-9D4C-1D4F8440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22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05EBB-40DA-41B0-AD64-F9E987D6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E0F287-5201-46C9-BEB9-074B15F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3682D1-6978-4426-B2AC-8CEFF684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743D4-90EA-42CB-91F3-DC50E7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DB42F7-4EE7-443B-9707-DC246305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38B19F-C172-4FD2-8F67-F9CE4562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27FD63-203F-4A43-8990-3BA483A9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4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35ED-5107-4C86-8BB0-F90D4442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79D3A-A273-43D2-8BB4-14F2812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146A62-62D9-4244-AE8E-06358AD6B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6CE13-0620-4B0A-AD8F-07F49536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6A2E5C-B242-4FF8-90FE-491DD4A9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82F87-F520-44B4-BD87-BFF6B58C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48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4BB2D-4722-449A-8E9D-71B919B8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FD65CB-A162-468A-89AC-B24ED61A2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B9EAC9-2DA1-4F0D-B40E-3347E847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5CAE96-4E0E-41C9-A345-ED76E47A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0B09A-0F8F-4ACA-987E-1E59C159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3F9779-E1E8-4F0C-AB9D-5165D2E3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7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2572BD-4C8F-44C5-B6FA-ABEAB294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A9801-848A-495E-90F0-072DEED7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51A74-6FB8-4402-BECF-CAC56D91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5EB8-D875-4EAC-9DA4-D6E14A71B8CE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49359-1F9E-4095-823E-7C1BE7B31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0051F-12B9-484E-B2DB-C3F253677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5DFA-6ECF-4489-8526-31E5A6245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35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0B0314C-E186-42A7-94A3-59C56BE9784F}"/>
              </a:ext>
            </a:extLst>
          </p:cNvPr>
          <p:cNvSpPr txBox="1"/>
          <p:nvPr/>
        </p:nvSpPr>
        <p:spPr>
          <a:xfrm>
            <a:off x="4762500" y="2400300"/>
            <a:ext cx="2035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283881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426FD7F-A31C-4E44-B4C0-92322B35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96" y="532372"/>
            <a:ext cx="2892020" cy="50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8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0B0314C-E186-42A7-94A3-59C56BE9784F}"/>
              </a:ext>
            </a:extLst>
          </p:cNvPr>
          <p:cNvSpPr txBox="1"/>
          <p:nvPr/>
        </p:nvSpPr>
        <p:spPr>
          <a:xfrm>
            <a:off x="4762500" y="2400300"/>
            <a:ext cx="2035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103648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1787BBF-654E-4429-90AF-9753A80A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64719"/>
            <a:ext cx="5504990" cy="62322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6EF376-66E6-40C3-9EB7-E73C0FAD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19"/>
            <a:ext cx="3120752" cy="61159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E4495A-3958-4187-9525-767B6179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733" y="2690791"/>
            <a:ext cx="281026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1532576-147D-45F8-8632-E01275DE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3" y="1943100"/>
            <a:ext cx="3860399" cy="32626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B9A767-9486-432A-A4AF-C317902E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86" y="1346200"/>
            <a:ext cx="7880514" cy="44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0B0314C-E186-42A7-94A3-59C56BE9784F}"/>
              </a:ext>
            </a:extLst>
          </p:cNvPr>
          <p:cNvSpPr txBox="1"/>
          <p:nvPr/>
        </p:nvSpPr>
        <p:spPr>
          <a:xfrm>
            <a:off x="4762500" y="2400300"/>
            <a:ext cx="2035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98755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B27F78-37E2-4A50-82E5-98CB02A4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4" y="2040111"/>
            <a:ext cx="5181601" cy="20610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A85C4ED-112D-4490-B77B-1B94140F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989882"/>
            <a:ext cx="4351923" cy="24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3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Pires</dc:creator>
  <cp:lastModifiedBy>Renan Pires</cp:lastModifiedBy>
  <cp:revision>13</cp:revision>
  <dcterms:created xsi:type="dcterms:W3CDTF">2022-08-03T16:25:22Z</dcterms:created>
  <dcterms:modified xsi:type="dcterms:W3CDTF">2022-08-09T02:35:59Z</dcterms:modified>
</cp:coreProperties>
</file>