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4C29-00B3-42E7-9ABA-1803971EA85C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EEAA-BA45-44C7-8F44-51031F62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87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4C29-00B3-42E7-9ABA-1803971EA85C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EEAA-BA45-44C7-8F44-51031F62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4C29-00B3-42E7-9ABA-1803971EA85C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EEAA-BA45-44C7-8F44-51031F62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8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4C29-00B3-42E7-9ABA-1803971EA85C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EEAA-BA45-44C7-8F44-51031F62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2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4C29-00B3-42E7-9ABA-1803971EA85C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EEAA-BA45-44C7-8F44-51031F62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9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4C29-00B3-42E7-9ABA-1803971EA85C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EEAA-BA45-44C7-8F44-51031F62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7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4C29-00B3-42E7-9ABA-1803971EA85C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EEAA-BA45-44C7-8F44-51031F62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0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4C29-00B3-42E7-9ABA-1803971EA85C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EEAA-BA45-44C7-8F44-51031F62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4C29-00B3-42E7-9ABA-1803971EA85C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EEAA-BA45-44C7-8F44-51031F62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7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4C29-00B3-42E7-9ABA-1803971EA85C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EEAA-BA45-44C7-8F44-51031F62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0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4C29-00B3-42E7-9ABA-1803971EA85C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EEAA-BA45-44C7-8F44-51031F62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1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04C29-00B3-42E7-9ABA-1803971EA85C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EEEAA-BA45-44C7-8F44-51031F62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13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A0B1-00CC-4A90-A593-B0DFDAAB02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DABA 4</a:t>
            </a:r>
            <a:r>
              <a:rPr lang="ko-KR" altLang="en-US" dirty="0"/>
              <a:t>기 진행 사항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40AF2-2ADB-4FAE-97A3-D0F07CC221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ckonply</a:t>
            </a:r>
            <a:r>
              <a:rPr lang="en-US" dirty="0"/>
              <a:t> library </a:t>
            </a:r>
            <a:r>
              <a:rPr lang="ko-KR" altLang="en-US" dirty="0"/>
              <a:t>사용해서 상담 내용 키워드 추출</a:t>
            </a:r>
            <a:endParaRPr lang="en-US" altLang="ko-KR" dirty="0"/>
          </a:p>
          <a:p>
            <a:r>
              <a:rPr lang="ko-KR" altLang="en-US" dirty="0"/>
              <a:t>마르셀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55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33DA08-EE42-4C7B-AD1C-0E792D1D386A}"/>
              </a:ext>
            </a:extLst>
          </p:cNvPr>
          <p:cNvSpPr/>
          <p:nvPr/>
        </p:nvSpPr>
        <p:spPr>
          <a:xfrm>
            <a:off x="1" y="201155"/>
            <a:ext cx="914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문제점 </a:t>
            </a:r>
            <a:r>
              <a:rPr lang="en-US" altLang="ko-KR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새니타이저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997983-6FEF-4387-B7B5-BF5AC0E39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328737"/>
            <a:ext cx="5753100" cy="4200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B76F4AD-8985-43E5-ADD9-0146A09F0753}"/>
              </a:ext>
            </a:extLst>
          </p:cNvPr>
          <p:cNvSpPr/>
          <p:nvPr/>
        </p:nvSpPr>
        <p:spPr>
          <a:xfrm>
            <a:off x="0" y="5632921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사전에서 등록했는데 인식이 잘 안 됨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383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546E9E-B43C-4A0C-B3EA-D086DC645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27" y="970596"/>
            <a:ext cx="7772743" cy="58401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A7C4C5-0FC5-4045-A196-97AACC4FFDAD}"/>
              </a:ext>
            </a:extLst>
          </p:cNvPr>
          <p:cNvSpPr/>
          <p:nvPr/>
        </p:nvSpPr>
        <p:spPr>
          <a:xfrm>
            <a:off x="685627" y="201155"/>
            <a:ext cx="777274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불용어 처리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0599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52A5A8-1F93-41BA-ADF7-96557D9C08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4" b="853"/>
          <a:stretch/>
        </p:blipFill>
        <p:spPr>
          <a:xfrm>
            <a:off x="712878" y="1047750"/>
            <a:ext cx="7718243" cy="56864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BDE787-4952-449F-97D5-D77462A22E95}"/>
              </a:ext>
            </a:extLst>
          </p:cNvPr>
          <p:cNvSpPr/>
          <p:nvPr/>
        </p:nvSpPr>
        <p:spPr>
          <a:xfrm>
            <a:off x="1" y="201155"/>
            <a:ext cx="914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2020</a:t>
            </a:r>
            <a:r>
              <a:rPr lang="ko-KR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년 </a:t>
            </a:r>
            <a:r>
              <a:rPr lang="en-US" altLang="ko-KR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1~6</a:t>
            </a:r>
            <a:r>
              <a:rPr lang="ko-KR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월 사이 키워드 추출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7751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8BDE787-4952-449F-97D5-D77462A22E95}"/>
              </a:ext>
            </a:extLst>
          </p:cNvPr>
          <p:cNvSpPr/>
          <p:nvPr/>
        </p:nvSpPr>
        <p:spPr>
          <a:xfrm>
            <a:off x="1" y="201155"/>
            <a:ext cx="914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2020</a:t>
            </a:r>
            <a:r>
              <a:rPr lang="ko-KR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년 </a:t>
            </a:r>
            <a:r>
              <a:rPr lang="en-US" altLang="ko-KR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월 월별 인기 상담 내용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249D40-60AE-4F57-AE31-B35BD739C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58" y="970596"/>
            <a:ext cx="7751284" cy="571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8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8BDE787-4952-449F-97D5-D77462A22E95}"/>
              </a:ext>
            </a:extLst>
          </p:cNvPr>
          <p:cNvSpPr/>
          <p:nvPr/>
        </p:nvSpPr>
        <p:spPr>
          <a:xfrm>
            <a:off x="1" y="201155"/>
            <a:ext cx="914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2020</a:t>
            </a:r>
            <a:r>
              <a:rPr lang="ko-KR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년 </a:t>
            </a:r>
            <a:r>
              <a:rPr lang="en-US" altLang="ko-KR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월 월별 인기 상담 내용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500A13-AF37-4E66-911D-8404761B5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04" y="1075754"/>
            <a:ext cx="7530591" cy="558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51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8BDE787-4952-449F-97D5-D77462A22E95}"/>
              </a:ext>
            </a:extLst>
          </p:cNvPr>
          <p:cNvSpPr/>
          <p:nvPr/>
        </p:nvSpPr>
        <p:spPr>
          <a:xfrm>
            <a:off x="1" y="201155"/>
            <a:ext cx="914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2020</a:t>
            </a:r>
            <a:r>
              <a:rPr lang="ko-KR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년 </a:t>
            </a:r>
            <a:r>
              <a:rPr lang="en-US" altLang="ko-KR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월 월별 인기 상담 내용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51E52D-CBB9-4923-B814-499C42BA1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6"/>
          <a:stretch/>
        </p:blipFill>
        <p:spPr>
          <a:xfrm>
            <a:off x="753306" y="1083450"/>
            <a:ext cx="7637388" cy="565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1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8BDE787-4952-449F-97D5-D77462A22E95}"/>
              </a:ext>
            </a:extLst>
          </p:cNvPr>
          <p:cNvSpPr/>
          <p:nvPr/>
        </p:nvSpPr>
        <p:spPr>
          <a:xfrm>
            <a:off x="1" y="201155"/>
            <a:ext cx="914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2020</a:t>
            </a:r>
            <a:r>
              <a:rPr lang="ko-KR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년 </a:t>
            </a:r>
            <a:r>
              <a:rPr lang="en-US" altLang="ko-KR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ko-KR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월 월별 인기 상담 내용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42BB9B-4439-4145-83BF-94DA04ADD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75" y="1023212"/>
            <a:ext cx="7663850" cy="56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8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8BDE787-4952-449F-97D5-D77462A22E95}"/>
              </a:ext>
            </a:extLst>
          </p:cNvPr>
          <p:cNvSpPr/>
          <p:nvPr/>
        </p:nvSpPr>
        <p:spPr>
          <a:xfrm>
            <a:off x="1" y="201155"/>
            <a:ext cx="914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2020</a:t>
            </a:r>
            <a:r>
              <a:rPr lang="ko-KR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년 </a:t>
            </a:r>
            <a:r>
              <a:rPr lang="en-US" altLang="ko-KR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ko-KR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월 월별 인기 상담 내용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D745E-C463-40CD-A0E1-9B99B1EE9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52" y="1132586"/>
            <a:ext cx="7385695" cy="552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90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8BDE787-4952-449F-97D5-D77462A22E95}"/>
              </a:ext>
            </a:extLst>
          </p:cNvPr>
          <p:cNvSpPr/>
          <p:nvPr/>
        </p:nvSpPr>
        <p:spPr>
          <a:xfrm>
            <a:off x="1" y="201155"/>
            <a:ext cx="914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2020</a:t>
            </a:r>
            <a:r>
              <a:rPr lang="ko-KR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년 </a:t>
            </a:r>
            <a:r>
              <a:rPr lang="en-US" altLang="ko-KR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ko-KR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월 월별 인기 상담 내용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A90C86-0E40-4057-B8F0-A09D29FC6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28" y="1054641"/>
            <a:ext cx="7719743" cy="573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43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79</Words>
  <Application>Microsoft Office PowerPoint</Application>
  <PresentationFormat>On-screen Show (4:3)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Theme</vt:lpstr>
      <vt:lpstr>DABA 4기 진행 사항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DABA 4기 진행 사항</dc:title>
  <dc:creator>마누엘 마르셀로</dc:creator>
  <cp:lastModifiedBy> </cp:lastModifiedBy>
  <cp:revision>4</cp:revision>
  <dcterms:created xsi:type="dcterms:W3CDTF">2021-08-26T14:38:31Z</dcterms:created>
  <dcterms:modified xsi:type="dcterms:W3CDTF">2021-08-26T16:25:36Z</dcterms:modified>
</cp:coreProperties>
</file>