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4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6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4DF1-FDF7-4042-AA3E-337A15D99B5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2B7B-2155-4398-BD04-716522D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8EA4-4D04-4869-A0A9-827A60F54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파이썬으로 이메일 전송 자동화 방법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FE81-F013-4072-9AFD-8FEEB1AD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마르셀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8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E50-9AB8-4F7E-B2AA-525EC1F9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3811EB-50B0-458D-9940-5B31BCAB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795" y="1611176"/>
            <a:ext cx="6450410" cy="495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4F18-E82C-4185-A1BD-A8F75E53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741B-EC16-4560-95BC-55F6ED4D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1052"/>
            <a:ext cx="7886700" cy="4715911"/>
          </a:xfrm>
        </p:spPr>
        <p:txBody>
          <a:bodyPr/>
          <a:lstStyle/>
          <a:p>
            <a:r>
              <a:rPr lang="ko-KR" altLang="en-US" dirty="0"/>
              <a:t>새로운 구글 이메일 계정을 만들어서 파이썬을로 로그인 하는 방식</a:t>
            </a:r>
            <a:endParaRPr lang="en-US" altLang="ko-KR" dirty="0"/>
          </a:p>
          <a:p>
            <a:r>
              <a:rPr lang="ko-KR" altLang="en-US" dirty="0"/>
              <a:t>직접 구글에서 로그인이 아니라 서버 따로 생선해서 로그인 됨</a:t>
            </a:r>
            <a:endParaRPr lang="en-US" altLang="ko-KR" dirty="0"/>
          </a:p>
          <a:p>
            <a:r>
              <a:rPr lang="ko-KR" altLang="en-US" dirty="0"/>
              <a:t>첨부파일 기능은 자세히 알아봐야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9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92B8-36E4-4AA7-8608-2D93B618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84C8-F3CA-4236-8DAE-0FC58784A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113"/>
            <a:ext cx="7886700" cy="4725850"/>
          </a:xfrm>
        </p:spPr>
        <p:txBody>
          <a:bodyPr/>
          <a:lstStyle/>
          <a:p>
            <a:r>
              <a:rPr lang="ko-KR" altLang="en-US" dirty="0"/>
              <a:t>정한 시간에 이메일 전송 자동화하기 위하여 서버 컴퓨터 따로 필요 </a:t>
            </a:r>
            <a:r>
              <a:rPr lang="en-US" altLang="ko-KR" dirty="0"/>
              <a:t>(</a:t>
            </a:r>
            <a:r>
              <a:rPr lang="ko-KR" altLang="en-US" dirty="0"/>
              <a:t>어떤 방식으로 하는지 아직 정확히 모름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구글 계정에 보안 위험성이 높음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4D28E-24AB-435C-9665-E9D2EBF7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41" y="3514655"/>
            <a:ext cx="6760517" cy="32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파이썬으로 이메일 전송 자동화 방법</vt:lpstr>
      <vt:lpstr>코드</vt:lpstr>
      <vt:lpstr>주의 사항</vt:lpstr>
      <vt:lpstr>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이메일 전송 자동화 방법</dc:title>
  <dc:creator>Tan Manuel Marcello Nathanael</dc:creator>
  <cp:lastModifiedBy> </cp:lastModifiedBy>
  <cp:revision>2</cp:revision>
  <dcterms:created xsi:type="dcterms:W3CDTF">2021-09-24T06:00:30Z</dcterms:created>
  <dcterms:modified xsi:type="dcterms:W3CDTF">2021-09-24T06:11:33Z</dcterms:modified>
</cp:coreProperties>
</file>