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74" r:id="rId2"/>
    <p:sldId id="284" r:id="rId3"/>
    <p:sldId id="282" r:id="rId4"/>
    <p:sldId id="2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8"/>
    <p:restoredTop sz="95377"/>
  </p:normalViewPr>
  <p:slideViewPr>
    <p:cSldViewPr snapToGrid="0" snapToObjects="1">
      <p:cViewPr varScale="1">
        <p:scale>
          <a:sx n="74" d="100"/>
          <a:sy n="74" d="100"/>
        </p:scale>
        <p:origin x="184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/>
              <a:t>Deep FM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D35E-0883-2A4E-AA09-4D42DAD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544" y="0"/>
            <a:ext cx="9603275" cy="1049235"/>
          </a:xfrm>
        </p:spPr>
        <p:txBody>
          <a:bodyPr/>
          <a:lstStyle/>
          <a:p>
            <a:pPr algn="ctr"/>
            <a:r>
              <a:rPr kumimoji="1" lang="en-US" altLang="zh-CN" dirty="0"/>
              <a:t>Wide &amp; Deep</a:t>
            </a:r>
            <a:r>
              <a:rPr kumimoji="1" lang="zh-CN" altLang="en-US" dirty="0"/>
              <a:t>示意图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897709C-EEEC-694F-AB81-9917EB96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69" y="524617"/>
            <a:ext cx="8981845" cy="6245516"/>
          </a:xfrm>
          <a:noFill/>
        </p:spPr>
      </p:pic>
    </p:spTree>
    <p:extLst>
      <p:ext uri="{BB962C8B-B14F-4D97-AF65-F5344CB8AC3E}">
        <p14:creationId xmlns:p14="http://schemas.microsoft.com/office/powerpoint/2010/main" val="212435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D35E-0883-2A4E-AA09-4D42DAD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537" y="0"/>
            <a:ext cx="9603275" cy="1049235"/>
          </a:xfrm>
        </p:spPr>
        <p:txBody>
          <a:bodyPr/>
          <a:lstStyle/>
          <a:p>
            <a:r>
              <a:rPr kumimoji="1" lang="en-US" altLang="zh-CN" dirty="0"/>
              <a:t>Deep FM </a:t>
            </a:r>
            <a:r>
              <a:rPr kumimoji="1" lang="zh-CN" altLang="en-US" dirty="0"/>
              <a:t>示意图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61112A-4A78-B241-ABB0-CA574906E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13" y="524618"/>
            <a:ext cx="8867955" cy="6278848"/>
          </a:xfrm>
        </p:spPr>
      </p:pic>
    </p:spTree>
    <p:extLst>
      <p:ext uri="{BB962C8B-B14F-4D97-AF65-F5344CB8AC3E}">
        <p14:creationId xmlns:p14="http://schemas.microsoft.com/office/powerpoint/2010/main" val="2057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zh-CN" altLang="en" dirty="0"/>
                  <a:t>代码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  <a:blipFill>
                <a:blip r:embed="rId2"/>
                <a:stretch>
                  <a:fillRect l="-362" t="-41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BAAC72-A943-BF48-BDCF-A67667D0C4F0}"/>
              </a:ext>
            </a:extLst>
          </p:cNvPr>
          <p:cNvSpPr txBox="1"/>
          <p:nvPr/>
        </p:nvSpPr>
        <p:spPr>
          <a:xfrm>
            <a:off x="1293962" y="3278038"/>
            <a:ext cx="91957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sum=0</a:t>
            </a:r>
            <a:r>
              <a:rPr lang="zh-CN" altLang="en-US" sz="2000" dirty="0"/>
              <a:t> </a:t>
            </a:r>
            <a:r>
              <a:rPr lang="en-US" altLang="zh-CN" sz="2000" dirty="0"/>
              <a:t>, n =len(x)</a:t>
            </a:r>
            <a:endParaRPr lang="en" altLang="zh-CN" sz="2000" dirty="0"/>
          </a:p>
          <a:p>
            <a:r>
              <a:rPr lang="en" altLang="zh-CN" sz="2000" dirty="0"/>
              <a:t>w = 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</a:t>
            </a:r>
            <a:r>
              <a:rPr lang="en-US" altLang="zh-CN" sz="2000" dirty="0"/>
              <a:t>shape</a:t>
            </a:r>
            <a:r>
              <a:rPr lang="zh-CN" altLang="en-US" sz="2000" dirty="0"/>
              <a:t>是</a:t>
            </a:r>
            <a:r>
              <a:rPr lang="en-US" altLang="zh-CN" sz="2000" dirty="0"/>
              <a:t>(</a:t>
            </a:r>
            <a:r>
              <a:rPr lang="zh-CN" altLang="en-US" sz="2000" dirty="0"/>
              <a:t> </a:t>
            </a:r>
            <a:r>
              <a:rPr lang="en-US" altLang="zh-CN" sz="2000" dirty="0"/>
              <a:t>n , k</a:t>
            </a:r>
            <a:r>
              <a:rPr lang="zh-CN" altLang="en-US" sz="2000" dirty="0"/>
              <a:t> </a:t>
            </a:r>
            <a:r>
              <a:rPr lang="en-US" altLang="zh-CN" sz="2000" dirty="0"/>
              <a:t>)  k</a:t>
            </a:r>
            <a:r>
              <a:rPr lang="zh-CN" altLang="en-US" sz="2000" dirty="0"/>
              <a:t>是超参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w[j1]</a:t>
            </a:r>
            <a:r>
              <a:rPr lang="en-US" altLang="zh-CN" sz="2000" dirty="0"/>
              <a:t>.dot(w[j2]) </a:t>
            </a:r>
            <a:r>
              <a:rPr lang="en" altLang="zh-CN" sz="2000" dirty="0"/>
              <a:t>* x[j1] * x[j2]</a:t>
            </a:r>
            <a:br>
              <a:rPr lang="en" altLang="zh-CN" sz="2000" dirty="0"/>
            </a:br>
            <a:r>
              <a:rPr lang="en" altLang="zh-CN" sz="2000" dirty="0"/>
              <a:t>return sum</a:t>
            </a:r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27360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34064</TotalTime>
  <Words>59</Words>
  <Application>Microsoft Macintosh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Gill Sans MT</vt:lpstr>
      <vt:lpstr>画廊</vt:lpstr>
      <vt:lpstr>Deep FM</vt:lpstr>
      <vt:lpstr>Wide &amp; Deep示意图</vt:lpstr>
      <vt:lpstr>Deep FM 示意图</vt:lpstr>
      <vt:lpstr>FM推荐系统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78</cp:revision>
  <dcterms:created xsi:type="dcterms:W3CDTF">2020-09-03T05:09:30Z</dcterms:created>
  <dcterms:modified xsi:type="dcterms:W3CDTF">2020-10-29T10:05:18Z</dcterms:modified>
</cp:coreProperties>
</file>