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077C-CF58-4572-B786-4160A3FD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3D5FF-9351-411B-9D83-2E8764AE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BC65-D7CF-4881-B816-FBC7FB4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DFA1-8805-4B9B-82C4-5EED03E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A2B4-AD17-4BA2-81CA-E3C0D5C4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22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964B-1B3D-4BA0-8B58-21BAB854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343D-B57E-4DF7-B61D-20851EE0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86EB-FEB0-4B7C-B775-B8A4554C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F658-69D0-4452-BB9E-5B9B07D6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DD69-1F21-43F3-800E-ECD62530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4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C629F-5885-4F95-93D2-E4FC1B1EF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C3120-3A67-4B76-ACB4-AC8C0CC6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AEA-ACD2-4F83-89AF-F5AE456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FD71-DC5D-41D1-800B-C2C19D6E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8F97-F8A1-402D-B01D-81E7AD96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4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0F6A-4FD0-4A16-A977-B0EBECE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121A-32A3-4198-96C4-1A440974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EC91-08E4-4776-95B0-0539B454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4B5A-199C-4B67-9098-4FD8FE6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CF5F-12B4-45CA-BE8A-F6F28E6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7645-1F88-4490-9580-3CCB6EB0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37F1-B25C-4E9D-869D-2582E2A8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FECC-4873-4458-A2CC-206D79CB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0902-B795-4B83-8256-9F38709D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8EB8-240C-48C1-8D0D-44A211F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D75F-2002-40D8-9719-0DEF137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27B-CF16-4D21-B448-5BD973ECE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9A8C0-549F-4D76-BBD2-3EA43949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FA3C-26D1-497F-A3D4-288D575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4D05-3E04-46E1-BEFA-F3A49B02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A4D0-E74E-44FC-A3B1-E6939FED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8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53F3-F00D-4B74-8C29-7FD8DE99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7737-222E-4F9B-8EFE-098EC9D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676D-6420-4C8D-8FF2-EE23D580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77032-4706-42AC-9614-63E04FE7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BCF91-1FC0-4E0B-BF72-D7AA8D94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25FB-1AE5-4494-B328-05CD57A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237F-8B31-42C6-A90D-AE1168C3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3F393-38AC-4D81-80B1-7B87C54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69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261A-9D0C-4B90-8215-6A03E66D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AB1AC-5D3F-4A03-BA8B-8D1D3A81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614DB-3EFE-45F4-9666-40CBE4D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D6D45-F88A-4426-9AB1-1C0687DD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26243-3477-4A3F-BC21-6443EB83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77F66-34EE-49DD-804C-118BC423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3F2F-8EB4-4992-83B8-FCC68EA3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4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B8B8-3D9E-4841-8568-FADB3EC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78D-C90E-4D38-A496-F3D95E3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CA913-3FDF-43AC-B94F-EE7B7281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C09D-779C-4BC1-8B31-4DA9317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0114-6D32-46E6-95EF-F51C961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ABDF-4705-47E9-8FC8-1E38EFB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5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83A-9041-4208-919B-31109A1C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90F9A-8911-4AB9-8381-1F7B26265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B403-DD4B-43A9-BD10-86CC91DD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D823-CCF7-4438-A292-C3278F98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D7A7-F1E3-4D13-B272-72A2C6A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089E-6A22-4C80-89A8-B2F70B3A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11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92FE-8726-48CF-BA0A-CF8910C4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CC20-7271-4A25-A00D-8CFE8ADC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FB0A-0F1A-4437-9C29-CAEFA2496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CE64-9815-47B7-979A-6D8019E96A87}" type="datetimeFigureOut">
              <a:rPr lang="en-PH" smtClean="0"/>
              <a:t>24/07/2020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D58C-A362-468F-83C3-DDA3D707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D397-343E-471E-AA98-A5F06CEDF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39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3E40-7279-4056-AFF3-C06AEE7D0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EHCP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75411-55FF-4DC3-A989-4D69CBAF1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0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user-interface portal that easily access records of contacts of EHCP</a:t>
            </a:r>
          </a:p>
        </p:txBody>
      </p:sp>
    </p:spTree>
    <p:extLst>
      <p:ext uri="{BB962C8B-B14F-4D97-AF65-F5344CB8AC3E}">
        <p14:creationId xmlns:p14="http://schemas.microsoft.com/office/powerpoint/2010/main" val="5355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GUI – Java Swing (or JavaFX)</a:t>
            </a:r>
          </a:p>
          <a:p>
            <a:r>
              <a:rPr lang="en-PH" dirty="0"/>
              <a:t>Database - Postgres</a:t>
            </a:r>
          </a:p>
        </p:txBody>
      </p:sp>
    </p:spTree>
    <p:extLst>
      <p:ext uri="{BB962C8B-B14F-4D97-AF65-F5344CB8AC3E}">
        <p14:creationId xmlns:p14="http://schemas.microsoft.com/office/powerpoint/2010/main" val="5391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Planning and experimentation</a:t>
            </a:r>
          </a:p>
          <a:p>
            <a:r>
              <a:rPr lang="en-PH" dirty="0"/>
              <a:t>Target completion: July 31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13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Main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Search record of a pastor:</a:t>
            </a:r>
          </a:p>
          <a:p>
            <a:pPr lvl="1"/>
            <a:r>
              <a:rPr lang="en-PH" dirty="0" err="1"/>
              <a:t>Firstname</a:t>
            </a:r>
            <a:r>
              <a:rPr lang="en-PH" dirty="0"/>
              <a:t>, </a:t>
            </a:r>
            <a:r>
              <a:rPr lang="en-PH" dirty="0" err="1"/>
              <a:t>Lastname</a:t>
            </a:r>
            <a:r>
              <a:rPr lang="en-PH" dirty="0"/>
              <a:t>, Church, Contact Number</a:t>
            </a:r>
          </a:p>
          <a:p>
            <a:r>
              <a:rPr lang="en-PH" dirty="0"/>
              <a:t>Search event:</a:t>
            </a:r>
          </a:p>
          <a:p>
            <a:pPr lvl="1"/>
            <a:r>
              <a:rPr lang="en-PH" dirty="0"/>
              <a:t>Event title, date</a:t>
            </a:r>
            <a:r>
              <a:rPr lang="en-PH"/>
              <a:t>, location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69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Should be a desktop app</a:t>
            </a:r>
          </a:p>
          <a:p>
            <a:r>
              <a:rPr lang="en-PH" dirty="0"/>
              <a:t>Should be able to read and write to a database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90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392"/>
            <a:ext cx="10515600" cy="1325563"/>
          </a:xfrm>
        </p:spPr>
        <p:txBody>
          <a:bodyPr/>
          <a:lstStyle/>
          <a:p>
            <a:r>
              <a:rPr lang="en-PH" dirty="0"/>
              <a:t>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17E88-3CB5-4C6B-9EFB-A37A343C33D6}"/>
              </a:ext>
            </a:extLst>
          </p:cNvPr>
          <p:cNvSpPr/>
          <p:nvPr/>
        </p:nvSpPr>
        <p:spPr>
          <a:xfrm>
            <a:off x="3367083" y="1362075"/>
            <a:ext cx="7177091" cy="51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1673C-F92B-4597-85A0-F12D766943FE}"/>
              </a:ext>
            </a:extLst>
          </p:cNvPr>
          <p:cNvSpPr/>
          <p:nvPr/>
        </p:nvSpPr>
        <p:spPr>
          <a:xfrm>
            <a:off x="1343024" y="1362074"/>
            <a:ext cx="2028825" cy="51307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8FA218-AD24-40CF-ACDC-BBFA6A4555DA}"/>
              </a:ext>
            </a:extLst>
          </p:cNvPr>
          <p:cNvSpPr/>
          <p:nvPr/>
        </p:nvSpPr>
        <p:spPr>
          <a:xfrm>
            <a:off x="1512092" y="2508111"/>
            <a:ext cx="1690688" cy="3238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>
                    <a:lumMod val="95000"/>
                  </a:schemeClr>
                </a:solidFill>
              </a:rPr>
              <a:t>Contacts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1DB019-DD0F-49C9-B305-9245CE4C5EBA}"/>
              </a:ext>
            </a:extLst>
          </p:cNvPr>
          <p:cNvSpPr/>
          <p:nvPr/>
        </p:nvSpPr>
        <p:spPr>
          <a:xfrm>
            <a:off x="1509710" y="2914180"/>
            <a:ext cx="1690688" cy="323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Distribution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08CE64-735E-47B1-8A56-056AE563E142}"/>
              </a:ext>
            </a:extLst>
          </p:cNvPr>
          <p:cNvSpPr/>
          <p:nvPr/>
        </p:nvSpPr>
        <p:spPr>
          <a:xfrm>
            <a:off x="1509710" y="3318993"/>
            <a:ext cx="1690688" cy="323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99194-867C-4499-A9BB-8AEEDEB055C6}"/>
              </a:ext>
            </a:extLst>
          </p:cNvPr>
          <p:cNvSpPr txBox="1"/>
          <p:nvPr/>
        </p:nvSpPr>
        <p:spPr>
          <a:xfrm>
            <a:off x="1512092" y="1581150"/>
            <a:ext cx="169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latin typeface="Arial Black" panose="020B0A04020102020204" pitchFamily="34" charset="0"/>
              </a:rPr>
              <a:t>EHCP Portal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E6109B-9111-4A8B-BB7E-02C57597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60667"/>
              </p:ext>
            </p:extLst>
          </p:nvPr>
        </p:nvGraphicFramePr>
        <p:xfrm>
          <a:off x="3742528" y="2914180"/>
          <a:ext cx="6426200" cy="336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240">
                  <a:extLst>
                    <a:ext uri="{9D8B030D-6E8A-4147-A177-3AD203B41FA5}">
                      <a16:colId xmlns:a16="http://schemas.microsoft.com/office/drawing/2014/main" val="3190566718"/>
                    </a:ext>
                  </a:extLst>
                </a:gridCol>
                <a:gridCol w="1285240">
                  <a:extLst>
                    <a:ext uri="{9D8B030D-6E8A-4147-A177-3AD203B41FA5}">
                      <a16:colId xmlns:a16="http://schemas.microsoft.com/office/drawing/2014/main" val="1828269076"/>
                    </a:ext>
                  </a:extLst>
                </a:gridCol>
                <a:gridCol w="1285240">
                  <a:extLst>
                    <a:ext uri="{9D8B030D-6E8A-4147-A177-3AD203B41FA5}">
                      <a16:colId xmlns:a16="http://schemas.microsoft.com/office/drawing/2014/main" val="761660790"/>
                    </a:ext>
                  </a:extLst>
                </a:gridCol>
                <a:gridCol w="1285240">
                  <a:extLst>
                    <a:ext uri="{9D8B030D-6E8A-4147-A177-3AD203B41FA5}">
                      <a16:colId xmlns:a16="http://schemas.microsoft.com/office/drawing/2014/main" val="846711326"/>
                    </a:ext>
                  </a:extLst>
                </a:gridCol>
                <a:gridCol w="1285240">
                  <a:extLst>
                    <a:ext uri="{9D8B030D-6E8A-4147-A177-3AD203B41FA5}">
                      <a16:colId xmlns:a16="http://schemas.microsoft.com/office/drawing/2014/main" val="65592039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Last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Church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Mobile No.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Province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0298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Frank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Sinatra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LAGUNA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8132546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QUEZON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3714809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Frank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Sinatra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LAGUNA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7626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QUEZON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263175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Frank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Sinatra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LAGUNA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55759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QUEZON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967749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Frank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Sinatra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LAGUNA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8438267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Frank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Sinatra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LAGUNA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77230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Biden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BBB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1234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00" dirty="0"/>
                        <a:t>QUEZON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2547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955EED-7DCB-47CC-AB46-BE03F361548B}"/>
              </a:ext>
            </a:extLst>
          </p:cNvPr>
          <p:cNvSpPr/>
          <p:nvPr/>
        </p:nvSpPr>
        <p:spPr>
          <a:xfrm>
            <a:off x="8621708" y="2155124"/>
            <a:ext cx="1443033" cy="3429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DD6C2-481C-43C2-8CF0-9C1C56201181}"/>
              </a:ext>
            </a:extLst>
          </p:cNvPr>
          <p:cNvSpPr/>
          <p:nvPr/>
        </p:nvSpPr>
        <p:spPr>
          <a:xfrm>
            <a:off x="3729827" y="1674201"/>
            <a:ext cx="3309148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i="1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CE076F-8A4F-41B2-9B51-4B2E3976D064}"/>
              </a:ext>
            </a:extLst>
          </p:cNvPr>
          <p:cNvSpPr/>
          <p:nvPr/>
        </p:nvSpPr>
        <p:spPr>
          <a:xfrm>
            <a:off x="7115175" y="1674201"/>
            <a:ext cx="3053553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i="1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59B7B-0768-493B-992B-9E48C0DA4CCE}"/>
              </a:ext>
            </a:extLst>
          </p:cNvPr>
          <p:cNvSpPr/>
          <p:nvPr/>
        </p:nvSpPr>
        <p:spPr>
          <a:xfrm>
            <a:off x="3729827" y="2155124"/>
            <a:ext cx="4722812" cy="323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i="1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3310-B4CF-4524-AA2F-FC490556E4BE}"/>
              </a:ext>
            </a:extLst>
          </p:cNvPr>
          <p:cNvSpPr txBox="1"/>
          <p:nvPr/>
        </p:nvSpPr>
        <p:spPr>
          <a:xfrm>
            <a:off x="3729827" y="2516147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i="1" u="sng" dirty="0"/>
              <a:t>More options</a:t>
            </a:r>
          </a:p>
        </p:txBody>
      </p:sp>
    </p:spTree>
    <p:extLst>
      <p:ext uri="{BB962C8B-B14F-4D97-AF65-F5344CB8AC3E}">
        <p14:creationId xmlns:p14="http://schemas.microsoft.com/office/powerpoint/2010/main" val="30141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392"/>
            <a:ext cx="10515600" cy="1325563"/>
          </a:xfrm>
        </p:spPr>
        <p:txBody>
          <a:bodyPr/>
          <a:lstStyle/>
          <a:p>
            <a:r>
              <a:rPr lang="en-PH" dirty="0"/>
              <a:t>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1673C-F92B-4597-85A0-F12D766943FE}"/>
              </a:ext>
            </a:extLst>
          </p:cNvPr>
          <p:cNvSpPr/>
          <p:nvPr/>
        </p:nvSpPr>
        <p:spPr>
          <a:xfrm>
            <a:off x="1343024" y="1362074"/>
            <a:ext cx="2028825" cy="51307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8FA218-AD24-40CF-ACDC-BBFA6A4555DA}"/>
              </a:ext>
            </a:extLst>
          </p:cNvPr>
          <p:cNvSpPr/>
          <p:nvPr/>
        </p:nvSpPr>
        <p:spPr>
          <a:xfrm>
            <a:off x="1512092" y="2508111"/>
            <a:ext cx="1690688" cy="32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1DB019-DD0F-49C9-B305-9245CE4C5EBA}"/>
              </a:ext>
            </a:extLst>
          </p:cNvPr>
          <p:cNvSpPr/>
          <p:nvPr/>
        </p:nvSpPr>
        <p:spPr>
          <a:xfrm>
            <a:off x="1509710" y="2914180"/>
            <a:ext cx="1690688" cy="323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Distribution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08CE64-735E-47B1-8A56-056AE563E142}"/>
              </a:ext>
            </a:extLst>
          </p:cNvPr>
          <p:cNvSpPr/>
          <p:nvPr/>
        </p:nvSpPr>
        <p:spPr>
          <a:xfrm>
            <a:off x="1509710" y="3318993"/>
            <a:ext cx="1690688" cy="323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99194-867C-4499-A9BB-8AEEDEB055C6}"/>
              </a:ext>
            </a:extLst>
          </p:cNvPr>
          <p:cNvSpPr txBox="1"/>
          <p:nvPr/>
        </p:nvSpPr>
        <p:spPr>
          <a:xfrm>
            <a:off x="1512092" y="1581150"/>
            <a:ext cx="169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latin typeface="Arial Black" panose="020B0A04020102020204" pitchFamily="34" charset="0"/>
              </a:rPr>
              <a:t>EHCP Portal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6651B-04D7-44E1-A7FA-8798B5210A3F}"/>
              </a:ext>
            </a:extLst>
          </p:cNvPr>
          <p:cNvSpPr/>
          <p:nvPr/>
        </p:nvSpPr>
        <p:spPr>
          <a:xfrm>
            <a:off x="3876676" y="1362074"/>
            <a:ext cx="2028825" cy="51307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7E83FB-C609-45AF-8B25-E737834B1E81}"/>
              </a:ext>
            </a:extLst>
          </p:cNvPr>
          <p:cNvSpPr txBox="1"/>
          <p:nvPr/>
        </p:nvSpPr>
        <p:spPr>
          <a:xfrm>
            <a:off x="4045744" y="1581150"/>
            <a:ext cx="169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latin typeface="Arial Black" panose="020B0A04020102020204" pitchFamily="34" charset="0"/>
              </a:rPr>
              <a:t>EHCP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8A9438-5349-438B-9CE5-6597F973817F}"/>
              </a:ext>
            </a:extLst>
          </p:cNvPr>
          <p:cNvSpPr/>
          <p:nvPr/>
        </p:nvSpPr>
        <p:spPr>
          <a:xfrm>
            <a:off x="3876676" y="2508111"/>
            <a:ext cx="2028825" cy="323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ysClr val="windowText" lastClr="000000"/>
                </a:solidFill>
              </a:rPr>
              <a:t>  Contacts &gt;</a:t>
            </a:r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4E1A70-0350-4FAE-9A16-1FBAA3349A8D}"/>
              </a:ext>
            </a:extLst>
          </p:cNvPr>
          <p:cNvSpPr/>
          <p:nvPr/>
        </p:nvSpPr>
        <p:spPr>
          <a:xfrm>
            <a:off x="3876676" y="2831962"/>
            <a:ext cx="2028825" cy="53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ysClr val="windowText" lastClr="000000"/>
                </a:solidFill>
              </a:rPr>
              <a:t>    Add new contact</a:t>
            </a:r>
          </a:p>
          <a:p>
            <a:r>
              <a:rPr lang="en-PH" sz="1400" dirty="0">
                <a:solidFill>
                  <a:sysClr val="windowText" lastClr="000000"/>
                </a:solidFill>
              </a:rPr>
              <a:t>    Search contact</a:t>
            </a:r>
            <a:endParaRPr lang="en-P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164C02-CB32-4FF5-B45F-80C1CD1B0CC2}"/>
              </a:ext>
            </a:extLst>
          </p:cNvPr>
          <p:cNvSpPr/>
          <p:nvPr/>
        </p:nvSpPr>
        <p:spPr>
          <a:xfrm>
            <a:off x="3876673" y="3363919"/>
            <a:ext cx="2028825" cy="323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ysClr val="windowText" lastClr="000000"/>
                </a:solidFill>
              </a:rPr>
              <a:t>  Distributions &gt;</a:t>
            </a:r>
            <a:endParaRPr lang="en-P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63A73-8F7D-45E5-B99C-5E04C1BD3864}"/>
              </a:ext>
            </a:extLst>
          </p:cNvPr>
          <p:cNvSpPr/>
          <p:nvPr/>
        </p:nvSpPr>
        <p:spPr>
          <a:xfrm>
            <a:off x="3876673" y="3701118"/>
            <a:ext cx="2028825" cy="53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ysClr val="windowText" lastClr="000000"/>
                </a:solidFill>
              </a:rPr>
              <a:t>    Add new request</a:t>
            </a:r>
          </a:p>
          <a:p>
            <a:r>
              <a:rPr lang="en-PH" sz="1400" dirty="0">
                <a:solidFill>
                  <a:sysClr val="windowText" lastClr="000000"/>
                </a:solidFill>
              </a:rPr>
              <a:t>    Search request</a:t>
            </a:r>
            <a:endParaRPr lang="en-P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7C8F4-E7EE-44F0-8CCC-DABC3D691561}"/>
              </a:ext>
            </a:extLst>
          </p:cNvPr>
          <p:cNvSpPr/>
          <p:nvPr/>
        </p:nvSpPr>
        <p:spPr>
          <a:xfrm>
            <a:off x="3876673" y="4211334"/>
            <a:ext cx="2028825" cy="323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ysClr val="windowText" lastClr="000000"/>
                </a:solidFill>
              </a:rPr>
              <a:t>  Events &gt;</a:t>
            </a:r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BC71A5-9277-4F17-A870-B1C1A8F1ACEC}"/>
              </a:ext>
            </a:extLst>
          </p:cNvPr>
          <p:cNvSpPr/>
          <p:nvPr/>
        </p:nvSpPr>
        <p:spPr>
          <a:xfrm>
            <a:off x="3876673" y="4548533"/>
            <a:ext cx="2028825" cy="53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ysClr val="windowText" lastClr="000000"/>
                </a:solidFill>
              </a:rPr>
              <a:t>    Add new event</a:t>
            </a:r>
          </a:p>
          <a:p>
            <a:r>
              <a:rPr lang="en-PH" sz="1400" dirty="0">
                <a:solidFill>
                  <a:sysClr val="windowText" lastClr="000000"/>
                </a:solidFill>
              </a:rPr>
              <a:t>    Search event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61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186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EHCP Portal</vt:lpstr>
      <vt:lpstr>Objective</vt:lpstr>
      <vt:lpstr>Requirements</vt:lpstr>
      <vt:lpstr>Timeline</vt:lpstr>
      <vt:lpstr>User Main Activities</vt:lpstr>
      <vt:lpstr>Proof of Concept</vt:lpstr>
      <vt:lpstr>Design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EHCP Portal</dc:title>
  <dc:creator>Rex Anthony Sace</dc:creator>
  <cp:lastModifiedBy>Rex Anthony Sace</cp:lastModifiedBy>
  <cp:revision>11</cp:revision>
  <dcterms:created xsi:type="dcterms:W3CDTF">2020-07-17T06:29:38Z</dcterms:created>
  <dcterms:modified xsi:type="dcterms:W3CDTF">2020-07-24T06:36:04Z</dcterms:modified>
</cp:coreProperties>
</file>