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077C-CF58-4572-B786-4160A3FD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3D5FF-9351-411B-9D83-2E8764AE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BC65-D7CF-4881-B816-FBC7FB4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DFA1-8805-4B9B-82C4-5EED03E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A2B4-AD17-4BA2-81CA-E3C0D5C4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22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964B-1B3D-4BA0-8B58-21BAB85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343D-B57E-4DF7-B61D-20851EE0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86EB-FEB0-4B7C-B775-B8A4554C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F658-69D0-4452-BB9E-5B9B07D6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DD69-1F21-43F3-800E-ECD6253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4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C629F-5885-4F95-93D2-E4FC1B1E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C3120-3A67-4B76-ACB4-AC8C0CC6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AEA-ACD2-4F83-89AF-F5AE456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FD71-DC5D-41D1-800B-C2C19D6E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8F97-F8A1-402D-B01D-81E7AD96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4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F6A-4FD0-4A16-A977-B0EBECE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121A-32A3-4198-96C4-1A440974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EC91-08E4-4776-95B0-0539B454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4B5A-199C-4B67-9098-4FD8FE6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CF5F-12B4-45CA-BE8A-F6F28E6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7645-1F88-4490-9580-3CCB6EB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37F1-B25C-4E9D-869D-2582E2A8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FECC-4873-4458-A2CC-206D79CB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0902-B795-4B83-8256-9F38709D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8EB8-240C-48C1-8D0D-44A211F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D75F-2002-40D8-9719-0DEF1372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27B-CF16-4D21-B448-5BD973EC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9A8C0-549F-4D76-BBD2-3EA43949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FA3C-26D1-497F-A3D4-288D575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4D05-3E04-46E1-BEFA-F3A49B0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A4D0-E74E-44FC-A3B1-E6939FED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8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53F3-F00D-4B74-8C29-7FD8DE99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7737-222E-4F9B-8EFE-098EC9D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F676D-6420-4C8D-8FF2-EE23D580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77032-4706-42AC-9614-63E04FE7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BCF91-1FC0-4E0B-BF72-D7AA8D94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25FB-1AE5-4494-B328-05CD57A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237F-8B31-42C6-A90D-AE1168C3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F393-38AC-4D81-80B1-7B87C543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69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261A-9D0C-4B90-8215-6A03E66D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AB1AC-5D3F-4A03-BA8B-8D1D3A81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614DB-3EFE-45F4-9666-40CBE4D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D6D45-F88A-4426-9AB1-1C0687DD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26243-3477-4A3F-BC21-6443EB83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7F66-34EE-49DD-804C-118BC423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3F2F-8EB4-4992-83B8-FCC68EA3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4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B8B8-3D9E-4841-8568-FADB3EC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78D-C90E-4D38-A496-F3D95E3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A913-3FDF-43AC-B94F-EE7B7281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C09D-779C-4BC1-8B31-4DA9317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0114-6D32-46E6-95EF-F51C961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ABDF-4705-47E9-8FC8-1E38EFB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5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83A-9041-4208-919B-31109A1C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90F9A-8911-4AB9-8381-1F7B26265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B403-DD4B-43A9-BD10-86CC91DD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D823-CCF7-4438-A292-C3278F98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D7A7-F1E3-4D13-B272-72A2C6A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089E-6A22-4C80-89A8-B2F70B3A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11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92FE-8726-48CF-BA0A-CF8910C4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CC20-7271-4A25-A00D-8CFE8ADC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FB0A-0F1A-4437-9C29-CAEFA2496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CE64-9815-47B7-979A-6D8019E96A87}" type="datetimeFigureOut">
              <a:rPr lang="en-PH" smtClean="0"/>
              <a:t>20/07/2020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D58C-A362-468F-83C3-DDA3D707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D397-343E-471E-AA98-A5F06CEDF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B6CE-4C5F-48AF-9EF3-61F4926003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9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E40-7279-4056-AFF3-C06AEE7D0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EHCP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5411-55FF-4DC3-A989-4D69CBAF1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0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user-interface portal that easily access records of contacts of EHCP</a:t>
            </a:r>
          </a:p>
        </p:txBody>
      </p:sp>
    </p:spTree>
    <p:extLst>
      <p:ext uri="{BB962C8B-B14F-4D97-AF65-F5344CB8AC3E}">
        <p14:creationId xmlns:p14="http://schemas.microsoft.com/office/powerpoint/2010/main" val="5355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GUI – Java Swing (or JavaFX)</a:t>
            </a:r>
          </a:p>
          <a:p>
            <a:r>
              <a:rPr lang="en-PH" dirty="0"/>
              <a:t>Database - Postgres</a:t>
            </a:r>
          </a:p>
        </p:txBody>
      </p:sp>
    </p:spTree>
    <p:extLst>
      <p:ext uri="{BB962C8B-B14F-4D97-AF65-F5344CB8AC3E}">
        <p14:creationId xmlns:p14="http://schemas.microsoft.com/office/powerpoint/2010/main" val="5391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Planning and experimentation</a:t>
            </a:r>
          </a:p>
          <a:p>
            <a:r>
              <a:rPr lang="en-PH" dirty="0"/>
              <a:t>Target completion: July 31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13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Main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Search record of a pastor:</a:t>
            </a:r>
          </a:p>
          <a:p>
            <a:pPr lvl="1"/>
            <a:r>
              <a:rPr lang="en-PH" dirty="0" err="1"/>
              <a:t>Firstname</a:t>
            </a:r>
            <a:r>
              <a:rPr lang="en-PH" dirty="0"/>
              <a:t>, </a:t>
            </a:r>
            <a:r>
              <a:rPr lang="en-PH" dirty="0" err="1"/>
              <a:t>Lastname</a:t>
            </a:r>
            <a:r>
              <a:rPr lang="en-PH" dirty="0"/>
              <a:t>, Church, Contact Number</a:t>
            </a:r>
          </a:p>
          <a:p>
            <a:r>
              <a:rPr lang="en-PH" dirty="0"/>
              <a:t>Search event:</a:t>
            </a:r>
          </a:p>
          <a:p>
            <a:pPr lvl="1"/>
            <a:r>
              <a:rPr lang="en-PH" dirty="0"/>
              <a:t>Event title, date</a:t>
            </a:r>
            <a:r>
              <a:rPr lang="en-PH"/>
              <a:t>, location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69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Should be a desktop app</a:t>
            </a:r>
          </a:p>
          <a:p>
            <a:r>
              <a:rPr lang="en-PH" dirty="0"/>
              <a:t>Should be able to read and write to a database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90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1A42-2F36-4E2B-82FA-1CB6171D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63C7-E09D-45A3-B0D8-394DC65B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Design </a:t>
            </a:r>
            <a:r>
              <a:rPr lang="en-PH"/>
              <a:t>of database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742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EHCP Portal</vt:lpstr>
      <vt:lpstr>Objective</vt:lpstr>
      <vt:lpstr>Requirements</vt:lpstr>
      <vt:lpstr>Timeline</vt:lpstr>
      <vt:lpstr>User Main Activities</vt:lpstr>
      <vt:lpstr>Proof of Concept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EHCP Portal</dc:title>
  <dc:creator>Rex Anthony Sace</dc:creator>
  <cp:lastModifiedBy>Rex Anthony Sace</cp:lastModifiedBy>
  <cp:revision>6</cp:revision>
  <dcterms:created xsi:type="dcterms:W3CDTF">2020-07-17T06:29:38Z</dcterms:created>
  <dcterms:modified xsi:type="dcterms:W3CDTF">2020-07-20T09:10:36Z</dcterms:modified>
</cp:coreProperties>
</file>