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handoutMasterIdLst>
    <p:handoutMasterId r:id="rId30"/>
  </p:handoutMasterIdLst>
  <p:sldIdLst>
    <p:sldId id="256" r:id="rId2"/>
    <p:sldId id="279" r:id="rId3"/>
    <p:sldId id="264" r:id="rId4"/>
    <p:sldId id="258" r:id="rId5"/>
    <p:sldId id="259" r:id="rId6"/>
    <p:sldId id="280" r:id="rId7"/>
    <p:sldId id="265" r:id="rId8"/>
    <p:sldId id="289" r:id="rId9"/>
    <p:sldId id="290" r:id="rId10"/>
    <p:sldId id="260" r:id="rId11"/>
    <p:sldId id="285" r:id="rId12"/>
    <p:sldId id="281" r:id="rId13"/>
    <p:sldId id="282" r:id="rId14"/>
    <p:sldId id="283" r:id="rId15"/>
    <p:sldId id="284" r:id="rId16"/>
    <p:sldId id="275" r:id="rId17"/>
    <p:sldId id="291" r:id="rId18"/>
    <p:sldId id="286" r:id="rId19"/>
    <p:sldId id="277" r:id="rId20"/>
    <p:sldId id="268" r:id="rId21"/>
    <p:sldId id="261" r:id="rId22"/>
    <p:sldId id="292" r:id="rId23"/>
    <p:sldId id="293" r:id="rId24"/>
    <p:sldId id="294" r:id="rId25"/>
    <p:sldId id="287" r:id="rId26"/>
    <p:sldId id="288" r:id="rId27"/>
    <p:sldId id="26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4660"/>
  </p:normalViewPr>
  <p:slideViewPr>
    <p:cSldViewPr snapToGrid="0">
      <p:cViewPr varScale="1">
        <p:scale>
          <a:sx n="69" d="100"/>
          <a:sy n="69" d="100"/>
        </p:scale>
        <p:origin x="4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9CE9F9-F9D2-4615-8C0B-40A6B52AF4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ĐỒ ÁN MÔN HỌC</a:t>
            </a:r>
          </a:p>
        </p:txBody>
      </p:sp>
      <p:sp>
        <p:nvSpPr>
          <p:cNvPr id="3" name="Date Placeholder 2">
            <a:extLst>
              <a:ext uri="{FF2B5EF4-FFF2-40B4-BE49-F238E27FC236}">
                <a16:creationId xmlns:a16="http://schemas.microsoft.com/office/drawing/2014/main" id="{33194A62-50D2-4C53-AC1D-D4809168FA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CD03EA-A063-4BCA-8CEE-BDF13710824D}" type="datetime1">
              <a:rPr lang="en-US" smtClean="0"/>
              <a:t>6/12/2019</a:t>
            </a:fld>
            <a:endParaRPr lang="en-US"/>
          </a:p>
        </p:txBody>
      </p:sp>
      <p:sp>
        <p:nvSpPr>
          <p:cNvPr id="4" name="Footer Placeholder 3">
            <a:extLst>
              <a:ext uri="{FF2B5EF4-FFF2-40B4-BE49-F238E27FC236}">
                <a16:creationId xmlns:a16="http://schemas.microsoft.com/office/drawing/2014/main" id="{9A0CDC93-A7CA-4865-BDD9-B63B6BDF4E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45BA43-CC03-43C8-A16C-4937194231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D4720B-7EE2-463A-8105-918015BDCF70}" type="slidenum">
              <a:rPr lang="en-US" smtClean="0"/>
              <a:t>‹#›</a:t>
            </a:fld>
            <a:endParaRPr lang="en-US"/>
          </a:p>
        </p:txBody>
      </p:sp>
    </p:spTree>
    <p:extLst>
      <p:ext uri="{BB962C8B-B14F-4D97-AF65-F5344CB8AC3E}">
        <p14:creationId xmlns:p14="http://schemas.microsoft.com/office/powerpoint/2010/main" val="4064397464"/>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ĐỒ ÁN MÔN HỌC</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C2356-6EB3-4770-A93A-7773AC1AF3B2}" type="datetime1">
              <a:rPr lang="en-US" smtClean="0"/>
              <a:t>6/12/2019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357D-B989-466E-9F60-A63AF6AD42E2}" type="slidenum">
              <a:rPr lang="en-US" smtClean="0"/>
              <a:t>‹#›</a:t>
            </a:fld>
            <a:endParaRPr lang="en-US"/>
          </a:p>
        </p:txBody>
      </p:sp>
    </p:spTree>
    <p:extLst>
      <p:ext uri="{BB962C8B-B14F-4D97-AF65-F5344CB8AC3E}">
        <p14:creationId xmlns:p14="http://schemas.microsoft.com/office/powerpoint/2010/main" val="2677301302"/>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a:prstGeom prst="rect">
            <a:avLst/>
          </a:prstGeom>
        </p:spPr>
        <p:txBody>
          <a:bodyPr anchor="b">
            <a:normAutofit/>
          </a:bodyPr>
          <a:lstStyle>
            <a:lvl1pPr>
              <a:defRPr sz="3600"/>
            </a:lvl1pPr>
          </a:lstStyle>
          <a:p>
            <a:r>
              <a:rPr lang="en-US" dirty="0"/>
              <a:t>BÁO CÁO ĐỒ ÁN</a:t>
            </a:r>
            <a:br>
              <a:rPr lang="en-US" dirty="0"/>
            </a:br>
            <a:r>
              <a:rPr lang="en-US" dirty="0"/>
              <a:t>GREEN HOUSE</a:t>
            </a:r>
            <a:br>
              <a:rPr lang="en-US" dirty="0"/>
            </a:br>
            <a:endParaRPr lang="en-US" dirty="0"/>
          </a:p>
        </p:txBody>
      </p:sp>
      <p:sp>
        <p:nvSpPr>
          <p:cNvPr id="3" name="Subtitle 2"/>
          <p:cNvSpPr>
            <a:spLocks noGrp="1"/>
          </p:cNvSpPr>
          <p:nvPr>
            <p:ph type="subTitle" idx="1" hasCustomPrompt="1"/>
          </p:nvPr>
        </p:nvSpPr>
        <p:spPr>
          <a:xfrm>
            <a:off x="2589213" y="4777379"/>
            <a:ext cx="8915399" cy="1126283"/>
          </a:xfrm>
        </p:spPr>
        <p:txBody>
          <a:bodyPr anchor="t">
            <a:noAutofit/>
          </a:bodyPr>
          <a:lstStyle>
            <a:lvl1pPr marL="0" indent="0" algn="l">
              <a:buNone/>
              <a:defRPr sz="18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GVHD:		TRẦN HOÀNG QUÂN</a:t>
            </a:r>
          </a:p>
          <a:p>
            <a:pPr lvl="0"/>
            <a:r>
              <a:rPr lang="en-US" dirty="0"/>
              <a:t>SVTH:		TRẦN ĐÌNH HUY				MSSV: 1611332</a:t>
            </a:r>
          </a:p>
          <a:p>
            <a:pPr lvl="0"/>
            <a:r>
              <a:rPr lang="en-US" dirty="0"/>
              <a:t>			NGUYỄN CÔNG HUY			MSSV: 1611275</a:t>
            </a:r>
          </a:p>
        </p:txBody>
      </p:sp>
      <p:sp>
        <p:nvSpPr>
          <p:cNvPr id="10" name="Date Placeholder 9">
            <a:extLst>
              <a:ext uri="{FF2B5EF4-FFF2-40B4-BE49-F238E27FC236}">
                <a16:creationId xmlns:a16="http://schemas.microsoft.com/office/drawing/2014/main" id="{ED8950DB-5D1F-4D64-8AC3-01ED1F5FAD14}"/>
              </a:ext>
            </a:extLst>
          </p:cNvPr>
          <p:cNvSpPr>
            <a:spLocks noGrp="1"/>
          </p:cNvSpPr>
          <p:nvPr>
            <p:ph type="dt" sz="half" idx="10"/>
          </p:nvPr>
        </p:nvSpPr>
        <p:spPr/>
        <p:txBody>
          <a:bodyPr/>
          <a:lstStyle/>
          <a:p>
            <a:fld id="{ED3BF758-70E6-4787-B0A8-7E546C19184E}" type="datetime2">
              <a:rPr lang="en-US" smtClean="0"/>
              <a:t>Wednesday, June 12, 2019</a:t>
            </a:fld>
            <a:endParaRPr lang="en-US" dirty="0"/>
          </a:p>
        </p:txBody>
      </p:sp>
      <p:sp>
        <p:nvSpPr>
          <p:cNvPr id="4" name="Slide Number Placeholder 3">
            <a:extLst>
              <a:ext uri="{FF2B5EF4-FFF2-40B4-BE49-F238E27FC236}">
                <a16:creationId xmlns:a16="http://schemas.microsoft.com/office/drawing/2014/main" id="{2AE3277A-9597-4BE5-A493-4778876C04BF}"/>
              </a:ext>
            </a:extLst>
          </p:cNvPr>
          <p:cNvSpPr>
            <a:spLocks noGrp="1"/>
          </p:cNvSpPr>
          <p:nvPr>
            <p:ph type="sldNum" sz="quarter" idx="11"/>
          </p:nvPr>
        </p:nvSpPr>
        <p:spPr/>
        <p:txBody>
          <a:bodyPr/>
          <a:lstStyle/>
          <a:p>
            <a:r>
              <a:rPr lang="en-US" dirty="0"/>
              <a:t>ĐỒ ÁN MÔN HỌC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CB3AFB-F5E5-48F4-9EFA-B0DD8FA2BFBD}" type="datetime2">
              <a:rPr lang="en-US" smtClean="0"/>
              <a:t>Wednesday, June 12, 2019</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055FDF-2A53-49E5-A299-7C08D4995E15}" type="datetime2">
              <a:rPr lang="en-US" smtClean="0"/>
              <a:t>Wednesday, June 12, 2019</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a:prstGeom prst="rect">
            <a:avLst/>
          </a:prstGeo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C8CD907-9BFB-424D-B700-800B07702072}" type="datetime2">
              <a:rPr lang="en-US" smtClean="0"/>
              <a:t>Wednesday, June 12, 2019</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3F8B107-18DB-46E4-9183-B6DA67DB6F9C}" type="datetime2">
              <a:rPr lang="en-US" smtClean="0"/>
              <a:t>Wednesday, June 12, 2019</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a:prstGeom prst="rect">
            <a:avLst/>
          </a:prstGeo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48FD251-A494-4520-9B8E-BBED7A37E30F}" type="datetime2">
              <a:rPr lang="en-US" smtClean="0"/>
              <a:t>Wednesday, June 12, 2019</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F5110E-DE55-47E6-8C79-531872608C84}" type="datetime2">
              <a:rPr lang="en-US" smtClean="0"/>
              <a:t>Wednesday, June 12, 2019</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a:prstGeom prst="rect">
            <a:avLst/>
          </a:prstGeo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2280E-D0D7-4A0D-8E2E-2748A75B613B}" type="datetime2">
              <a:rPr lang="en-US" smtClean="0"/>
              <a:t>Wednesday, June 12, 2019</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67837-25BD-4B13-993F-7213789A7A73}" type="datetime2">
              <a:rPr lang="en-US" smtClean="0"/>
              <a:t>Wednesday, June 12, 2019</a:t>
            </a:fld>
            <a:endParaRPr lang="en-US" dirty="0"/>
          </a:p>
        </p:txBody>
      </p:sp>
      <p:sp>
        <p:nvSpPr>
          <p:cNvPr id="5" name="Footer Placeholder 4"/>
          <p:cNvSpPr>
            <a:spLocks noGrp="1"/>
          </p:cNvSpPr>
          <p:nvPr>
            <p:ph type="ftr" sz="quarter" idx="11"/>
          </p:nvPr>
        </p:nvSpPr>
        <p:spPr>
          <a:xfrm>
            <a:off x="2589212" y="6328736"/>
            <a:ext cx="7619999" cy="365125"/>
          </a:xfrm>
          <a:prstGeom prst="rect">
            <a:avLst/>
          </a:prstGeom>
        </p:spPr>
        <p:txBody>
          <a:bodyPr/>
          <a:lstStyle>
            <a:lvl1pPr>
              <a:defRPr sz="1400">
                <a:latin typeface="Tahoma" panose="020B0604030504040204" pitchFamily="34" charset="0"/>
                <a:ea typeface="Tahoma" panose="020B0604030504040204" pitchFamily="34" charset="0"/>
                <a:cs typeface="Tahoma" panose="020B0604030504040204" pitchFamily="34" charset="0"/>
              </a:defRPr>
            </a:lvl1pPr>
          </a:lstStyle>
          <a:p>
            <a:r>
              <a:rPr lang="en-US"/>
              <a:t>ĐỒ ÁN MÔN HỌC - GVHD: TRẦN HOÀNG QUÂN</a:t>
            </a:r>
            <a:endParaRPr lang="en-US" dirty="0"/>
          </a:p>
        </p:txBody>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84E75-7E5C-494C-86A0-CE463BB03DB5}" type="datetime2">
              <a:rPr lang="en-US" smtClean="0"/>
              <a:t>Wednesday, June 12, 2019</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A6BBC-5297-44CD-B830-92053DA339BD}" type="datetime2">
              <a:rPr lang="en-US" smtClean="0"/>
              <a:t>Wednesday, June 12, 2019</a:t>
            </a:fld>
            <a:endParaRPr lang="en-US" dirty="0"/>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FD2119-074F-40EE-A091-178C5FDD37B1}" type="datetime2">
              <a:rPr lang="en-US" smtClean="0"/>
              <a:t>Wednesday, June 12, 2019</a:t>
            </a:fld>
            <a:endParaRPr lang="en-US" dirty="0"/>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BCCD62-27D4-46EA-A1DF-ACFD8D481AF3}" type="datetime2">
              <a:rPr lang="en-US" smtClean="0"/>
              <a:t>Wednesday, June 12, 2019</a:t>
            </a:fld>
            <a:endParaRPr lang="en-US" dirty="0"/>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a:prstGeom prst="rect">
            <a:avLst/>
          </a:prstGeo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2495EC-C45F-4FA0-8D1E-994B238B7143}" type="datetime2">
              <a:rPr lang="en-US" smtClean="0"/>
              <a:t>Wednesday, June 12, 2019</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179303-B4A0-4FE8-969E-CBB6CEF493B3}" type="datetime2">
              <a:rPr lang="en-US" smtClean="0"/>
              <a:t>Wednesday, June 12, 2019</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r>
              <a:rPr lang="en-US"/>
              <a:t>ĐỒ ÁN MÔN HỌC - GVHD: TRẦN HOÀNG QUÂN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p:cNvSpPr>
            <a:spLocks noGrp="1"/>
          </p:cNvSpPr>
          <p:nvPr>
            <p:ph type="body" idx="1"/>
          </p:nvPr>
        </p:nvSpPr>
        <p:spPr>
          <a:xfrm>
            <a:off x="2435067" y="2489874"/>
            <a:ext cx="8915400" cy="1311850"/>
          </a:xfrm>
          <a:prstGeom prst="rect">
            <a:avLst/>
          </a:prstGeom>
        </p:spPr>
        <p:txBody>
          <a:bodyPr vert="horz" lIns="91440" tIns="45720" rIns="91440" bIns="45720" rtlCol="0">
            <a:normAutofit/>
          </a:bodyPr>
          <a:lstStyle/>
          <a:p>
            <a:pPr lvl="0"/>
            <a:r>
              <a:rPr lang="en-US" dirty="0"/>
              <a:t>WELCOME!</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C90971-BB51-4379-A697-54EB18BB6211}" type="datetime2">
              <a:rPr lang="en-US" smtClean="0"/>
              <a:t>Wednesday, June 12, 2019</a:t>
            </a:fld>
            <a:endParaRPr lang="en-US" dirty="0"/>
          </a:p>
        </p:txBody>
      </p:sp>
      <p:pic>
        <p:nvPicPr>
          <p:cNvPr id="9" name="Picture 8">
            <a:extLst>
              <a:ext uri="{FF2B5EF4-FFF2-40B4-BE49-F238E27FC236}">
                <a16:creationId xmlns:a16="http://schemas.microsoft.com/office/drawing/2014/main" id="{6AB5F0AE-B370-400F-84A6-7D973999344F}"/>
              </a:ext>
            </a:extLst>
          </p:cNvPr>
          <p:cNvPicPr>
            <a:picLocks noChangeAspect="1"/>
          </p:cNvPicPr>
          <p:nvPr userDrawn="1"/>
        </p:nvPicPr>
        <p:blipFill>
          <a:blip r:embed="rId18"/>
          <a:stretch>
            <a:fillRect/>
          </a:stretch>
        </p:blipFill>
        <p:spPr>
          <a:xfrm>
            <a:off x="224661" y="5388"/>
            <a:ext cx="798204" cy="806133"/>
          </a:xfrm>
          <a:prstGeom prst="rect">
            <a:avLst/>
          </a:prstGeom>
        </p:spPr>
      </p:pic>
      <p:sp>
        <p:nvSpPr>
          <p:cNvPr id="38" name="Slide Number Placeholder 37">
            <a:extLst>
              <a:ext uri="{FF2B5EF4-FFF2-40B4-BE49-F238E27FC236}">
                <a16:creationId xmlns:a16="http://schemas.microsoft.com/office/drawing/2014/main" id="{957EAD04-E3D9-4B3A-9E37-DFF945A85A8B}"/>
              </a:ext>
            </a:extLst>
          </p:cNvPr>
          <p:cNvSpPr>
            <a:spLocks noGrp="1"/>
          </p:cNvSpPr>
          <p:nvPr>
            <p:ph type="sldNum" sz="quarter" idx="4"/>
          </p:nvPr>
        </p:nvSpPr>
        <p:spPr>
          <a:xfrm>
            <a:off x="1583944" y="6315635"/>
            <a:ext cx="3609847" cy="284705"/>
          </a:xfrm>
          <a:prstGeom prst="rect">
            <a:avLst/>
          </a:prstGeom>
        </p:spPr>
        <p:txBody>
          <a:bodyPr vert="horz" lIns="91440" tIns="45720" rIns="91440" bIns="45720" rtlCol="0" anchor="ctr"/>
          <a:lstStyle>
            <a:lvl1pPr algn="r">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dirty="0"/>
              <a:t>ĐỒ ÁN MÔN HỌC – GVHD: TRẦN HOÀNG QUÂN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p:txStyles>
    <p:titleStyle>
      <a:lvl1pPr algn="ctr" defTabSz="457200" rtl="0" eaLnBrk="1" latinLnBrk="0" hangingPunct="1">
        <a:spcBef>
          <a:spcPct val="0"/>
        </a:spcBef>
        <a:buNone/>
        <a:defRPr sz="3600"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ctr" defTabSz="457200" rtl="0" eaLnBrk="1" latinLnBrk="0" hangingPunct="1">
        <a:spcBef>
          <a:spcPts val="1000"/>
        </a:spcBef>
        <a:spcAft>
          <a:spcPts val="0"/>
        </a:spcAft>
        <a:buClr>
          <a:schemeClr val="accent1"/>
        </a:buClr>
        <a:buFont typeface="Wingdings 3" charset="2"/>
        <a:buNone/>
        <a:defRPr sz="54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7E25-C013-446B-B699-DFACCF8ED8BF}"/>
              </a:ext>
            </a:extLst>
          </p:cNvPr>
          <p:cNvSpPr>
            <a:spLocks noGrp="1"/>
          </p:cNvSpPr>
          <p:nvPr>
            <p:ph type="ctrTitle"/>
          </p:nvPr>
        </p:nvSpPr>
        <p:spPr>
          <a:xfrm>
            <a:off x="1813771" y="2401210"/>
            <a:ext cx="8915399" cy="2262781"/>
          </a:xfrm>
        </p:spPr>
        <p:txBody>
          <a:bodyPr>
            <a:normAutofit fontScale="90000"/>
          </a:bodyPr>
          <a:lstStyle/>
          <a:p>
            <a:pPr lvl="0" defTabSz="914400" fontAlgn="base">
              <a:spcAft>
                <a:spcPct val="0"/>
              </a:spcAft>
              <a:defRPr/>
            </a:pPr>
            <a:r>
              <a:rPr lang="en-US" sz="3000" b="1" dirty="0">
                <a:latin typeface="Arial" panose="020B0604020202020204" pitchFamily="34" charset="0"/>
                <a:cs typeface="Arial" panose="020B0604020202020204" pitchFamily="34" charset="0"/>
              </a:rPr>
              <a:t>ĐỒ ÁN MÔN HỌC</a:t>
            </a:r>
            <a:br>
              <a:rPr lang="en-US" sz="3000" b="1" dirty="0">
                <a:latin typeface="Arial" panose="020B0604020202020204" pitchFamily="34" charset="0"/>
                <a:cs typeface="Arial" panose="020B0604020202020204" pitchFamily="34" charset="0"/>
              </a:rPr>
            </a:br>
            <a:br>
              <a:rPr lang="en-US" sz="3000" b="1" dirty="0">
                <a:latin typeface="Arial" panose="020B0604020202020204" pitchFamily="34" charset="0"/>
                <a:cs typeface="Arial" panose="020B0604020202020204" pitchFamily="34" charset="0"/>
              </a:rPr>
            </a:br>
            <a:r>
              <a:rPr lang="en-US" sz="2700" dirty="0"/>
              <a:t>ĐIỀU KHIỂN THIẾT BỊ VÀ THU THẬP DỮ LIỆU Đ</a:t>
            </a:r>
            <a:r>
              <a:rPr lang="vi-VN" sz="2700" dirty="0"/>
              <a:t>Ơ</a:t>
            </a:r>
            <a:r>
              <a:rPr lang="en-US" sz="2700" dirty="0"/>
              <a:t>N GIẢN </a:t>
            </a:r>
            <a:br>
              <a:rPr lang="en-US" sz="2700" dirty="0"/>
            </a:br>
            <a:r>
              <a:rPr lang="en-US" sz="2700" dirty="0"/>
              <a:t>TRONG BỐI CẢNH TRỒNG CÂY TỰ ĐỘNG HÓA</a:t>
            </a:r>
            <a:br>
              <a:rPr lang="en-US" dirty="0"/>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B1F44101-AF09-4959-A91D-38BC394D7667}"/>
              </a:ext>
            </a:extLst>
          </p:cNvPr>
          <p:cNvSpPr>
            <a:spLocks noGrp="1"/>
          </p:cNvSpPr>
          <p:nvPr>
            <p:ph type="subTitle" idx="1"/>
          </p:nvPr>
        </p:nvSpPr>
        <p:spPr/>
        <p:txBody>
          <a:bodyPr>
            <a:noAutofit/>
          </a:bodyPr>
          <a:lstStyle/>
          <a:p>
            <a:r>
              <a:rPr lang="en-US" sz="1600" b="1" dirty="0">
                <a:latin typeface="Arial" panose="020B0604020202020204" pitchFamily="34" charset="0"/>
                <a:cs typeface="Arial" panose="020B0604020202020204" pitchFamily="34" charset="0"/>
              </a:rPr>
              <a:t>GVHD: 	TRẦN HOÀNG QUÂN</a:t>
            </a:r>
          </a:p>
          <a:p>
            <a:r>
              <a:rPr lang="en-US" sz="1600" b="1" dirty="0">
                <a:latin typeface="Arial" panose="020B0604020202020204" pitchFamily="34" charset="0"/>
                <a:cs typeface="Arial" panose="020B0604020202020204" pitchFamily="34" charset="0"/>
              </a:rPr>
              <a:t>SVTH:	TRẦN ĐÌNH HUY				MSSV: 1611332</a:t>
            </a:r>
          </a:p>
          <a:p>
            <a:r>
              <a:rPr lang="en-US" sz="1600" b="1" dirty="0">
                <a:latin typeface="Arial" panose="020B0604020202020204" pitchFamily="34" charset="0"/>
                <a:cs typeface="Arial" panose="020B0604020202020204" pitchFamily="34" charset="0"/>
              </a:rPr>
              <a:t>		NGUYỄN CÔNG HUY			MSSV: 1611275</a:t>
            </a:r>
          </a:p>
        </p:txBody>
      </p:sp>
      <p:sp>
        <p:nvSpPr>
          <p:cNvPr id="4" name="Date Placeholder 3">
            <a:extLst>
              <a:ext uri="{FF2B5EF4-FFF2-40B4-BE49-F238E27FC236}">
                <a16:creationId xmlns:a16="http://schemas.microsoft.com/office/drawing/2014/main" id="{9E4AC055-84FF-461D-9989-A634500A5547}"/>
              </a:ext>
            </a:extLst>
          </p:cNvPr>
          <p:cNvSpPr>
            <a:spLocks noGrp="1"/>
          </p:cNvSpPr>
          <p:nvPr>
            <p:ph type="dt" sz="half" idx="10"/>
          </p:nvPr>
        </p:nvSpPr>
        <p:spPr>
          <a:xfrm>
            <a:off x="10361612" y="6130437"/>
            <a:ext cx="1146283" cy="370396"/>
          </a:xfrm>
        </p:spPr>
        <p:txBody>
          <a:bodyPr/>
          <a:lstStyle/>
          <a:p>
            <a:fld id="{3DD7B594-9196-4455-8BA1-EF491E7CF6C5}" type="datetime2">
              <a:rPr lang="en-US" smtClean="0"/>
              <a:t>Wednesday, June 12, 2019</a:t>
            </a:fld>
            <a:endParaRPr lang="en-US" dirty="0"/>
          </a:p>
        </p:txBody>
      </p:sp>
      <p:sp>
        <p:nvSpPr>
          <p:cNvPr id="5" name="TextBox 9">
            <a:extLst>
              <a:ext uri="{FF2B5EF4-FFF2-40B4-BE49-F238E27FC236}">
                <a16:creationId xmlns:a16="http://schemas.microsoft.com/office/drawing/2014/main" id="{EF6D92B5-35EF-4A0C-B369-7692A84D3511}"/>
              </a:ext>
            </a:extLst>
          </p:cNvPr>
          <p:cNvSpPr txBox="1">
            <a:spLocks noChangeArrowheads="1"/>
          </p:cNvSpPr>
          <p:nvPr/>
        </p:nvSpPr>
        <p:spPr bwMode="auto">
          <a:xfrm>
            <a:off x="1608190" y="293046"/>
            <a:ext cx="93265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dirty="0">
                <a:solidFill>
                  <a:srgbClr val="170272"/>
                </a:solidFill>
              </a:rPr>
              <a:t>ĐẠI HỌC QUỐC GIA TP.HỒ CHÍ MINH</a:t>
            </a:r>
          </a:p>
          <a:p>
            <a:pPr algn="ctr" eaLnBrk="1" hangingPunct="1"/>
            <a:r>
              <a:rPr lang="en-US" altLang="en-US" sz="2400" b="1" dirty="0">
                <a:solidFill>
                  <a:srgbClr val="170272"/>
                </a:solidFill>
              </a:rPr>
              <a:t>TRƯỜNG ĐẠI HỌC BÁCH KHOA</a:t>
            </a:r>
          </a:p>
          <a:p>
            <a:pPr algn="ctr" eaLnBrk="1" hangingPunct="1"/>
            <a:r>
              <a:rPr lang="en-US" altLang="en-US" sz="2200" b="1" dirty="0">
                <a:solidFill>
                  <a:srgbClr val="170272"/>
                </a:solidFill>
              </a:rPr>
              <a:t>KHOA ĐIỆN-ĐIỆN TỬ </a:t>
            </a:r>
          </a:p>
          <a:p>
            <a:pPr algn="ctr" eaLnBrk="1" hangingPunct="1"/>
            <a:r>
              <a:rPr lang="en-US" altLang="en-US" sz="2000" b="1" dirty="0">
                <a:solidFill>
                  <a:srgbClr val="170272"/>
                </a:solidFill>
              </a:rPr>
              <a:t>BỘ MÔN KỸ THUẬT ĐIỆN </a:t>
            </a:r>
            <a:r>
              <a:rPr lang="en-US" altLang="en-US" sz="2000" b="1" dirty="0" err="1">
                <a:solidFill>
                  <a:srgbClr val="170272"/>
                </a:solidFill>
              </a:rPr>
              <a:t>TỬj</a:t>
            </a:r>
            <a:endParaRPr lang="en-US" altLang="en-US" sz="2000" b="1" dirty="0">
              <a:solidFill>
                <a:srgbClr val="170272"/>
              </a:solidFill>
            </a:endParaRPr>
          </a:p>
        </p:txBody>
      </p:sp>
    </p:spTree>
    <p:extLst>
      <p:ext uri="{BB962C8B-B14F-4D97-AF65-F5344CB8AC3E}">
        <p14:creationId xmlns:p14="http://schemas.microsoft.com/office/powerpoint/2010/main" val="386915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4513-BAF4-473B-A4E8-C32711685B21}"/>
              </a:ext>
            </a:extLst>
          </p:cNvPr>
          <p:cNvSpPr>
            <a:spLocks noGrp="1"/>
          </p:cNvSpPr>
          <p:nvPr>
            <p:ph type="title"/>
          </p:nvPr>
        </p:nvSpPr>
        <p:spPr/>
        <p:txBody>
          <a:bodyPr/>
          <a:lstStyle/>
          <a:p>
            <a:r>
              <a:rPr lang="en-US" dirty="0"/>
              <a:t>PHẦN 3: PHÁT TRIỂN PHẦN MỀM</a:t>
            </a:r>
          </a:p>
        </p:txBody>
      </p:sp>
      <p:sp>
        <p:nvSpPr>
          <p:cNvPr id="4" name="Date Placeholder 3">
            <a:extLst>
              <a:ext uri="{FF2B5EF4-FFF2-40B4-BE49-F238E27FC236}">
                <a16:creationId xmlns:a16="http://schemas.microsoft.com/office/drawing/2014/main" id="{EE9E7136-DF74-4ADB-9F15-9E82DD68693D}"/>
              </a:ext>
            </a:extLst>
          </p:cNvPr>
          <p:cNvSpPr>
            <a:spLocks noGrp="1"/>
          </p:cNvSpPr>
          <p:nvPr>
            <p:ph type="dt" sz="half" idx="10"/>
          </p:nvPr>
        </p:nvSpPr>
        <p:spPr/>
        <p:txBody>
          <a:bodyPr/>
          <a:lstStyle/>
          <a:p>
            <a:fld id="{6A638578-8CD9-446B-8CE2-739744FB900A}" type="datetime2">
              <a:rPr lang="en-US" smtClean="0"/>
              <a:t>Wednesday, June 12, 2019</a:t>
            </a:fld>
            <a:endParaRPr lang="en-US" dirty="0"/>
          </a:p>
        </p:txBody>
      </p:sp>
      <p:pic>
        <p:nvPicPr>
          <p:cNvPr id="7" name="Picture 6">
            <a:extLst>
              <a:ext uri="{FF2B5EF4-FFF2-40B4-BE49-F238E27FC236}">
                <a16:creationId xmlns:a16="http://schemas.microsoft.com/office/drawing/2014/main" id="{B3031FD1-6D4A-4A0D-8D88-97B8F88135A1}"/>
              </a:ext>
            </a:extLst>
          </p:cNvPr>
          <p:cNvPicPr>
            <a:picLocks noChangeAspect="1"/>
          </p:cNvPicPr>
          <p:nvPr/>
        </p:nvPicPr>
        <p:blipFill>
          <a:blip r:embed="rId2"/>
          <a:stretch>
            <a:fillRect/>
          </a:stretch>
        </p:blipFill>
        <p:spPr>
          <a:xfrm>
            <a:off x="3202675" y="1273791"/>
            <a:ext cx="6926171" cy="5128635"/>
          </a:xfrm>
          <a:prstGeom prst="rect">
            <a:avLst/>
          </a:prstGeom>
        </p:spPr>
      </p:pic>
      <p:sp>
        <p:nvSpPr>
          <p:cNvPr id="9" name="Content Placeholder 2">
            <a:extLst>
              <a:ext uri="{FF2B5EF4-FFF2-40B4-BE49-F238E27FC236}">
                <a16:creationId xmlns:a16="http://schemas.microsoft.com/office/drawing/2014/main" id="{9DF81C03-3C5B-4EBF-8D32-CA2C57B04A38}"/>
              </a:ext>
            </a:extLst>
          </p:cNvPr>
          <p:cNvSpPr>
            <a:spLocks noGrp="1"/>
          </p:cNvSpPr>
          <p:nvPr>
            <p:ph idx="1"/>
          </p:nvPr>
        </p:nvSpPr>
        <p:spPr>
          <a:xfrm>
            <a:off x="2127394" y="1863723"/>
            <a:ext cx="8915400" cy="3777622"/>
          </a:xfrm>
        </p:spPr>
        <p:txBody>
          <a:bodyPr>
            <a:normAutofit/>
          </a:bodyPr>
          <a:lstStyle/>
          <a:p>
            <a:pPr algn="l"/>
            <a:r>
              <a:rPr lang="en-US" sz="2000" b="1" dirty="0"/>
              <a:t>I. </a:t>
            </a:r>
            <a:r>
              <a:rPr lang="en-US" sz="2000" b="1" u="sng" dirty="0"/>
              <a:t>L</a:t>
            </a:r>
            <a:r>
              <a:rPr lang="vi-VN" sz="2000" b="1" u="sng" dirty="0"/>
              <a:t>Ư</a:t>
            </a:r>
            <a:r>
              <a:rPr lang="en-US" sz="2000" b="1" u="sng" dirty="0"/>
              <a:t>U ĐỒ GIẢI THUẬT:</a:t>
            </a:r>
            <a:endParaRPr lang="en-US" sz="2000" b="1" dirty="0"/>
          </a:p>
        </p:txBody>
      </p:sp>
      <p:sp>
        <p:nvSpPr>
          <p:cNvPr id="8" name="Footer Placeholder 2">
            <a:extLst>
              <a:ext uri="{FF2B5EF4-FFF2-40B4-BE49-F238E27FC236}">
                <a16:creationId xmlns:a16="http://schemas.microsoft.com/office/drawing/2014/main" id="{004FF87D-70DE-48C0-B2E4-46A9B24FD81A}"/>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307160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4513-BAF4-473B-A4E8-C32711685B21}"/>
              </a:ext>
            </a:extLst>
          </p:cNvPr>
          <p:cNvSpPr>
            <a:spLocks noGrp="1"/>
          </p:cNvSpPr>
          <p:nvPr>
            <p:ph type="title"/>
          </p:nvPr>
        </p:nvSpPr>
        <p:spPr/>
        <p:txBody>
          <a:bodyPr/>
          <a:lstStyle/>
          <a:p>
            <a:r>
              <a:rPr lang="en-US" dirty="0"/>
              <a:t>PHẦN 3: PHÁT TRIỂN PHẦN MỀM</a:t>
            </a:r>
          </a:p>
        </p:txBody>
      </p:sp>
      <p:sp>
        <p:nvSpPr>
          <p:cNvPr id="4" name="Date Placeholder 3">
            <a:extLst>
              <a:ext uri="{FF2B5EF4-FFF2-40B4-BE49-F238E27FC236}">
                <a16:creationId xmlns:a16="http://schemas.microsoft.com/office/drawing/2014/main" id="{EE9E7136-DF74-4ADB-9F15-9E82DD68693D}"/>
              </a:ext>
            </a:extLst>
          </p:cNvPr>
          <p:cNvSpPr>
            <a:spLocks noGrp="1"/>
          </p:cNvSpPr>
          <p:nvPr>
            <p:ph type="dt" sz="half" idx="10"/>
          </p:nvPr>
        </p:nvSpPr>
        <p:spPr/>
        <p:txBody>
          <a:bodyPr/>
          <a:lstStyle/>
          <a:p>
            <a:fld id="{E55398C4-74AB-43AB-92F2-7F0024253D47}" type="datetime2">
              <a:rPr lang="en-US" smtClean="0"/>
              <a:t>Wednesday, June 12, 2019</a:t>
            </a:fld>
            <a:endParaRPr lang="en-US" dirty="0"/>
          </a:p>
        </p:txBody>
      </p:sp>
      <p:pic>
        <p:nvPicPr>
          <p:cNvPr id="1026" name="Picture 2" descr="https://documents.lucidchart.com/documents/5a2cb0d0-ed65-4fb5-8eba-85655ef9d65d/pages/0_0?a=2735&amp;x=371&amp;y=119&amp;w=764&amp;h=462&amp;store=1&amp;accept=image%2F*&amp;auth=LCA%20f09c69b974de71275f5ca2cc24194b762a53c75a-ts%3D1560319470">
            <a:extLst>
              <a:ext uri="{FF2B5EF4-FFF2-40B4-BE49-F238E27FC236}">
                <a16:creationId xmlns:a16="http://schemas.microsoft.com/office/drawing/2014/main" id="{58635A14-EF41-40DA-809E-0334A7C51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161" y="1905000"/>
            <a:ext cx="6977451" cy="42254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5C5AB2FD-C223-48C4-8213-E0E3F935A4B9}"/>
              </a:ext>
            </a:extLst>
          </p:cNvPr>
          <p:cNvSpPr>
            <a:spLocks noGrp="1"/>
          </p:cNvSpPr>
          <p:nvPr>
            <p:ph idx="1"/>
          </p:nvPr>
        </p:nvSpPr>
        <p:spPr>
          <a:xfrm>
            <a:off x="2127394" y="1863723"/>
            <a:ext cx="8915400" cy="3777622"/>
          </a:xfrm>
        </p:spPr>
        <p:txBody>
          <a:bodyPr>
            <a:normAutofit/>
          </a:bodyPr>
          <a:lstStyle/>
          <a:p>
            <a:pPr algn="l"/>
            <a:r>
              <a:rPr lang="en-US" sz="2000" b="1" dirty="0"/>
              <a:t>I. </a:t>
            </a:r>
            <a:r>
              <a:rPr lang="en-US" sz="2000" b="1" u="sng" dirty="0"/>
              <a:t>L</a:t>
            </a:r>
            <a:r>
              <a:rPr lang="vi-VN" sz="2000" b="1" u="sng" dirty="0"/>
              <a:t>Ư</a:t>
            </a:r>
            <a:r>
              <a:rPr lang="en-US" sz="2000" b="1" u="sng" dirty="0"/>
              <a:t>U ĐỒ GIẢI THUẬT:</a:t>
            </a:r>
          </a:p>
          <a:p>
            <a:pPr algn="l"/>
            <a:endParaRPr lang="en-US" sz="2000" b="1" dirty="0">
              <a:solidFill>
                <a:srgbClr val="FF0000"/>
              </a:solidFill>
            </a:endParaRPr>
          </a:p>
          <a:p>
            <a:pPr algn="l"/>
            <a:r>
              <a:rPr lang="en-US" sz="2000" b="1" dirty="0">
                <a:solidFill>
                  <a:srgbClr val="FF0000"/>
                </a:solidFill>
              </a:rPr>
              <a:t>LOGIN MODE</a:t>
            </a:r>
          </a:p>
        </p:txBody>
      </p:sp>
      <p:sp>
        <p:nvSpPr>
          <p:cNvPr id="12" name="Footer Placeholder 2">
            <a:extLst>
              <a:ext uri="{FF2B5EF4-FFF2-40B4-BE49-F238E27FC236}">
                <a16:creationId xmlns:a16="http://schemas.microsoft.com/office/drawing/2014/main" id="{E31950B2-99EA-404D-BC12-1F54E0C11A66}"/>
              </a:ext>
            </a:extLst>
          </p:cNvPr>
          <p:cNvSpPr>
            <a:spLocks noGrp="1"/>
          </p:cNvSpPr>
          <p:nvPr>
            <p:ph type="ftr" sz="quarter" idx="11"/>
          </p:nvPr>
        </p:nvSpPr>
        <p:spPr>
          <a:xfrm>
            <a:off x="1384858" y="6560802"/>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33297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4513-BAF4-473B-A4E8-C32711685B21}"/>
              </a:ext>
            </a:extLst>
          </p:cNvPr>
          <p:cNvSpPr>
            <a:spLocks noGrp="1"/>
          </p:cNvSpPr>
          <p:nvPr>
            <p:ph type="title"/>
          </p:nvPr>
        </p:nvSpPr>
        <p:spPr/>
        <p:txBody>
          <a:bodyPr/>
          <a:lstStyle/>
          <a:p>
            <a:r>
              <a:rPr lang="en-US" dirty="0"/>
              <a:t>PHẦN 3: PHÁT TRIỂN PHẦN MỀM</a:t>
            </a:r>
          </a:p>
        </p:txBody>
      </p:sp>
      <p:sp>
        <p:nvSpPr>
          <p:cNvPr id="4" name="Date Placeholder 3">
            <a:extLst>
              <a:ext uri="{FF2B5EF4-FFF2-40B4-BE49-F238E27FC236}">
                <a16:creationId xmlns:a16="http://schemas.microsoft.com/office/drawing/2014/main" id="{EE9E7136-DF74-4ADB-9F15-9E82DD68693D}"/>
              </a:ext>
            </a:extLst>
          </p:cNvPr>
          <p:cNvSpPr>
            <a:spLocks noGrp="1"/>
          </p:cNvSpPr>
          <p:nvPr>
            <p:ph type="dt" sz="half" idx="10"/>
          </p:nvPr>
        </p:nvSpPr>
        <p:spPr/>
        <p:txBody>
          <a:bodyPr/>
          <a:lstStyle/>
          <a:p>
            <a:fld id="{EAA46515-8C95-4477-9C90-190937D07E9F}" type="datetime2">
              <a:rPr lang="en-US" smtClean="0"/>
              <a:t>Wednesday, June 12, 2019</a:t>
            </a:fld>
            <a:endParaRPr lang="en-US" dirty="0"/>
          </a:p>
        </p:txBody>
      </p:sp>
      <p:pic>
        <p:nvPicPr>
          <p:cNvPr id="10" name="Picture 9">
            <a:extLst>
              <a:ext uri="{FF2B5EF4-FFF2-40B4-BE49-F238E27FC236}">
                <a16:creationId xmlns:a16="http://schemas.microsoft.com/office/drawing/2014/main" id="{571F6050-5722-462E-A3BD-03B495C6A098}"/>
              </a:ext>
            </a:extLst>
          </p:cNvPr>
          <p:cNvPicPr>
            <a:picLocks noChangeAspect="1"/>
          </p:cNvPicPr>
          <p:nvPr/>
        </p:nvPicPr>
        <p:blipFill>
          <a:blip r:embed="rId2"/>
          <a:stretch>
            <a:fillRect/>
          </a:stretch>
        </p:blipFill>
        <p:spPr>
          <a:xfrm>
            <a:off x="3294353" y="1216656"/>
            <a:ext cx="7508829" cy="5690799"/>
          </a:xfrm>
          <a:prstGeom prst="rect">
            <a:avLst/>
          </a:prstGeom>
        </p:spPr>
      </p:pic>
      <p:sp>
        <p:nvSpPr>
          <p:cNvPr id="11" name="Content Placeholder 2">
            <a:extLst>
              <a:ext uri="{FF2B5EF4-FFF2-40B4-BE49-F238E27FC236}">
                <a16:creationId xmlns:a16="http://schemas.microsoft.com/office/drawing/2014/main" id="{B3448CB3-E5A1-40E8-85C5-C59D238617D5}"/>
              </a:ext>
            </a:extLst>
          </p:cNvPr>
          <p:cNvSpPr>
            <a:spLocks noGrp="1"/>
          </p:cNvSpPr>
          <p:nvPr>
            <p:ph idx="1"/>
          </p:nvPr>
        </p:nvSpPr>
        <p:spPr>
          <a:xfrm>
            <a:off x="2127394" y="1863723"/>
            <a:ext cx="8915400" cy="3777622"/>
          </a:xfrm>
        </p:spPr>
        <p:txBody>
          <a:bodyPr>
            <a:normAutofit/>
          </a:bodyPr>
          <a:lstStyle/>
          <a:p>
            <a:pPr algn="l"/>
            <a:r>
              <a:rPr lang="en-US" sz="2000" b="1" dirty="0"/>
              <a:t>I. </a:t>
            </a:r>
            <a:r>
              <a:rPr lang="en-US" sz="2000" b="1" u="sng" dirty="0"/>
              <a:t>L</a:t>
            </a:r>
            <a:r>
              <a:rPr lang="vi-VN" sz="2000" b="1" u="sng" dirty="0"/>
              <a:t>Ư</a:t>
            </a:r>
            <a:r>
              <a:rPr lang="en-US" sz="2000" b="1" u="sng" dirty="0"/>
              <a:t>U ĐỒ GIẢI THUẬT:</a:t>
            </a:r>
          </a:p>
          <a:p>
            <a:pPr algn="l"/>
            <a:endParaRPr lang="en-US" sz="2000" b="1" dirty="0">
              <a:solidFill>
                <a:srgbClr val="FF0000"/>
              </a:solidFill>
            </a:endParaRPr>
          </a:p>
          <a:p>
            <a:pPr algn="l"/>
            <a:r>
              <a:rPr lang="en-US" sz="2000" b="1" dirty="0">
                <a:solidFill>
                  <a:srgbClr val="FF0000"/>
                </a:solidFill>
              </a:rPr>
              <a:t>AUTO MODE</a:t>
            </a:r>
          </a:p>
        </p:txBody>
      </p:sp>
      <p:sp>
        <p:nvSpPr>
          <p:cNvPr id="7" name="Footer Placeholder 2">
            <a:extLst>
              <a:ext uri="{FF2B5EF4-FFF2-40B4-BE49-F238E27FC236}">
                <a16:creationId xmlns:a16="http://schemas.microsoft.com/office/drawing/2014/main" id="{D4528CF5-C788-4269-8134-36BCF3EBA859}"/>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90296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4513-BAF4-473B-A4E8-C32711685B21}"/>
              </a:ext>
            </a:extLst>
          </p:cNvPr>
          <p:cNvSpPr>
            <a:spLocks noGrp="1"/>
          </p:cNvSpPr>
          <p:nvPr>
            <p:ph type="title"/>
          </p:nvPr>
        </p:nvSpPr>
        <p:spPr/>
        <p:txBody>
          <a:bodyPr/>
          <a:lstStyle/>
          <a:p>
            <a:r>
              <a:rPr lang="en-US" dirty="0"/>
              <a:t>PHẦN 3: PHÁT TRIỂN PHẦN MỀM</a:t>
            </a:r>
          </a:p>
        </p:txBody>
      </p:sp>
      <p:sp>
        <p:nvSpPr>
          <p:cNvPr id="4" name="Date Placeholder 3">
            <a:extLst>
              <a:ext uri="{FF2B5EF4-FFF2-40B4-BE49-F238E27FC236}">
                <a16:creationId xmlns:a16="http://schemas.microsoft.com/office/drawing/2014/main" id="{EE9E7136-DF74-4ADB-9F15-9E82DD68693D}"/>
              </a:ext>
            </a:extLst>
          </p:cNvPr>
          <p:cNvSpPr>
            <a:spLocks noGrp="1"/>
          </p:cNvSpPr>
          <p:nvPr>
            <p:ph type="dt" sz="half" idx="10"/>
          </p:nvPr>
        </p:nvSpPr>
        <p:spPr/>
        <p:txBody>
          <a:bodyPr/>
          <a:lstStyle/>
          <a:p>
            <a:fld id="{46928E08-B831-4408-9EE1-7A732FB58937}" type="datetime2">
              <a:rPr lang="en-US" smtClean="0"/>
              <a:t>Wednesday, June 12, 2019</a:t>
            </a:fld>
            <a:endParaRPr lang="en-US" dirty="0"/>
          </a:p>
        </p:txBody>
      </p:sp>
      <p:sp>
        <p:nvSpPr>
          <p:cNvPr id="11" name="Content Placeholder 2">
            <a:extLst>
              <a:ext uri="{FF2B5EF4-FFF2-40B4-BE49-F238E27FC236}">
                <a16:creationId xmlns:a16="http://schemas.microsoft.com/office/drawing/2014/main" id="{B3448CB3-E5A1-40E8-85C5-C59D238617D5}"/>
              </a:ext>
            </a:extLst>
          </p:cNvPr>
          <p:cNvSpPr>
            <a:spLocks noGrp="1"/>
          </p:cNvSpPr>
          <p:nvPr>
            <p:ph idx="1"/>
          </p:nvPr>
        </p:nvSpPr>
        <p:spPr>
          <a:xfrm>
            <a:off x="2127394" y="1863723"/>
            <a:ext cx="8915400" cy="3777622"/>
          </a:xfrm>
        </p:spPr>
        <p:txBody>
          <a:bodyPr>
            <a:normAutofit/>
          </a:bodyPr>
          <a:lstStyle/>
          <a:p>
            <a:pPr algn="l"/>
            <a:r>
              <a:rPr lang="en-US" sz="2000" b="1" dirty="0"/>
              <a:t>I. </a:t>
            </a:r>
            <a:r>
              <a:rPr lang="en-US" sz="2000" b="1" u="sng" dirty="0"/>
              <a:t>L</a:t>
            </a:r>
            <a:r>
              <a:rPr lang="vi-VN" sz="2000" b="1" u="sng" dirty="0"/>
              <a:t>Ư</a:t>
            </a:r>
            <a:r>
              <a:rPr lang="en-US" sz="2000" b="1" u="sng" dirty="0"/>
              <a:t>U ĐỒ GIẢI THUẬT:</a:t>
            </a:r>
          </a:p>
          <a:p>
            <a:pPr algn="l"/>
            <a:endParaRPr lang="en-US" sz="2000" b="1" dirty="0">
              <a:solidFill>
                <a:srgbClr val="FF0000"/>
              </a:solidFill>
            </a:endParaRPr>
          </a:p>
          <a:p>
            <a:pPr algn="l"/>
            <a:r>
              <a:rPr lang="en-US" sz="2000" b="1" dirty="0">
                <a:solidFill>
                  <a:srgbClr val="FF0000"/>
                </a:solidFill>
              </a:rPr>
              <a:t>MANUAL MODE</a:t>
            </a:r>
          </a:p>
        </p:txBody>
      </p:sp>
      <p:pic>
        <p:nvPicPr>
          <p:cNvPr id="6" name="Picture 5">
            <a:extLst>
              <a:ext uri="{FF2B5EF4-FFF2-40B4-BE49-F238E27FC236}">
                <a16:creationId xmlns:a16="http://schemas.microsoft.com/office/drawing/2014/main" id="{9210ED96-77B5-4B5A-B7A0-5F5A84C426BF}"/>
              </a:ext>
            </a:extLst>
          </p:cNvPr>
          <p:cNvPicPr>
            <a:picLocks noChangeAspect="1"/>
          </p:cNvPicPr>
          <p:nvPr/>
        </p:nvPicPr>
        <p:blipFill>
          <a:blip r:embed="rId2"/>
          <a:stretch>
            <a:fillRect/>
          </a:stretch>
        </p:blipFill>
        <p:spPr>
          <a:xfrm>
            <a:off x="2788794" y="3438236"/>
            <a:ext cx="8484910" cy="1886578"/>
          </a:xfrm>
          <a:prstGeom prst="rect">
            <a:avLst/>
          </a:prstGeom>
        </p:spPr>
      </p:pic>
      <p:sp>
        <p:nvSpPr>
          <p:cNvPr id="7" name="Footer Placeholder 2">
            <a:extLst>
              <a:ext uri="{FF2B5EF4-FFF2-40B4-BE49-F238E27FC236}">
                <a16:creationId xmlns:a16="http://schemas.microsoft.com/office/drawing/2014/main" id="{341B8A0F-E288-4B20-ADCC-F1DF797E7F80}"/>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255316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4513-BAF4-473B-A4E8-C32711685B21}"/>
              </a:ext>
            </a:extLst>
          </p:cNvPr>
          <p:cNvSpPr>
            <a:spLocks noGrp="1"/>
          </p:cNvSpPr>
          <p:nvPr>
            <p:ph type="title"/>
          </p:nvPr>
        </p:nvSpPr>
        <p:spPr/>
        <p:txBody>
          <a:bodyPr/>
          <a:lstStyle/>
          <a:p>
            <a:r>
              <a:rPr lang="en-US" dirty="0"/>
              <a:t>PHẦN 3: PHÁT TRIỂN PHẦN MỀM</a:t>
            </a:r>
          </a:p>
        </p:txBody>
      </p:sp>
      <p:sp>
        <p:nvSpPr>
          <p:cNvPr id="4" name="Date Placeholder 3">
            <a:extLst>
              <a:ext uri="{FF2B5EF4-FFF2-40B4-BE49-F238E27FC236}">
                <a16:creationId xmlns:a16="http://schemas.microsoft.com/office/drawing/2014/main" id="{EE9E7136-DF74-4ADB-9F15-9E82DD68693D}"/>
              </a:ext>
            </a:extLst>
          </p:cNvPr>
          <p:cNvSpPr>
            <a:spLocks noGrp="1"/>
          </p:cNvSpPr>
          <p:nvPr>
            <p:ph type="dt" sz="half" idx="10"/>
          </p:nvPr>
        </p:nvSpPr>
        <p:spPr/>
        <p:txBody>
          <a:bodyPr/>
          <a:lstStyle/>
          <a:p>
            <a:fld id="{617FD252-3BA7-4C2A-B9F7-32B505EDD96C}" type="datetime2">
              <a:rPr lang="en-US" smtClean="0"/>
              <a:t>Wednesday, June 12, 2019</a:t>
            </a:fld>
            <a:endParaRPr lang="en-US" dirty="0"/>
          </a:p>
        </p:txBody>
      </p:sp>
      <p:sp>
        <p:nvSpPr>
          <p:cNvPr id="11" name="Content Placeholder 2">
            <a:extLst>
              <a:ext uri="{FF2B5EF4-FFF2-40B4-BE49-F238E27FC236}">
                <a16:creationId xmlns:a16="http://schemas.microsoft.com/office/drawing/2014/main" id="{B3448CB3-E5A1-40E8-85C5-C59D238617D5}"/>
              </a:ext>
            </a:extLst>
          </p:cNvPr>
          <p:cNvSpPr>
            <a:spLocks noGrp="1"/>
          </p:cNvSpPr>
          <p:nvPr>
            <p:ph idx="1"/>
          </p:nvPr>
        </p:nvSpPr>
        <p:spPr>
          <a:xfrm>
            <a:off x="2127394" y="1863723"/>
            <a:ext cx="8915400" cy="3777622"/>
          </a:xfrm>
        </p:spPr>
        <p:txBody>
          <a:bodyPr>
            <a:normAutofit/>
          </a:bodyPr>
          <a:lstStyle/>
          <a:p>
            <a:pPr algn="l"/>
            <a:r>
              <a:rPr lang="en-US" sz="2000" b="1" dirty="0"/>
              <a:t>I. </a:t>
            </a:r>
            <a:r>
              <a:rPr lang="en-US" sz="2000" b="1" u="sng" dirty="0"/>
              <a:t>L</a:t>
            </a:r>
            <a:r>
              <a:rPr lang="vi-VN" sz="2000" b="1" u="sng" dirty="0"/>
              <a:t>Ư</a:t>
            </a:r>
            <a:r>
              <a:rPr lang="en-US" sz="2000" b="1" u="sng" dirty="0"/>
              <a:t>U ĐỒ GIẢI THUẬT:</a:t>
            </a:r>
          </a:p>
          <a:p>
            <a:pPr algn="l"/>
            <a:endParaRPr lang="en-US" sz="2000" b="1" dirty="0">
              <a:solidFill>
                <a:srgbClr val="FF0000"/>
              </a:solidFill>
            </a:endParaRPr>
          </a:p>
          <a:p>
            <a:pPr algn="l"/>
            <a:r>
              <a:rPr lang="en-US" sz="2000" b="1" dirty="0">
                <a:solidFill>
                  <a:srgbClr val="FF0000"/>
                </a:solidFill>
              </a:rPr>
              <a:t>SCHEDULE MODE</a:t>
            </a:r>
          </a:p>
        </p:txBody>
      </p:sp>
      <p:sp>
        <p:nvSpPr>
          <p:cNvPr id="6" name="Footer Placeholder 2">
            <a:extLst>
              <a:ext uri="{FF2B5EF4-FFF2-40B4-BE49-F238E27FC236}">
                <a16:creationId xmlns:a16="http://schemas.microsoft.com/office/drawing/2014/main" id="{909EFC34-158D-4ADC-AF12-740FB8D6C58D}"/>
              </a:ext>
            </a:extLst>
          </p:cNvPr>
          <p:cNvSpPr>
            <a:spLocks noGrp="1"/>
          </p:cNvSpPr>
          <p:nvPr>
            <p:ph type="ftr" sz="quarter" idx="11"/>
          </p:nvPr>
        </p:nvSpPr>
        <p:spPr>
          <a:xfrm>
            <a:off x="1394094" y="6551566"/>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63003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958E35-49AD-42A2-BD05-01E96AC77B04}"/>
              </a:ext>
            </a:extLst>
          </p:cNvPr>
          <p:cNvSpPr>
            <a:spLocks noGrp="1"/>
          </p:cNvSpPr>
          <p:nvPr>
            <p:ph type="dt" sz="half" idx="10"/>
          </p:nvPr>
        </p:nvSpPr>
        <p:spPr/>
        <p:txBody>
          <a:bodyPr/>
          <a:lstStyle/>
          <a:p>
            <a:fld id="{C0F115E9-6854-4030-8075-DBDAC6187191}" type="datetime2">
              <a:rPr lang="en-US" smtClean="0"/>
              <a:t>Wednesday, June 12, 2019</a:t>
            </a:fld>
            <a:endParaRPr lang="en-US" dirty="0"/>
          </a:p>
        </p:txBody>
      </p:sp>
      <p:pic>
        <p:nvPicPr>
          <p:cNvPr id="5" name="Content Placeholder 6">
            <a:extLst>
              <a:ext uri="{FF2B5EF4-FFF2-40B4-BE49-F238E27FC236}">
                <a16:creationId xmlns:a16="http://schemas.microsoft.com/office/drawing/2014/main" id="{416555D0-3F65-4FBA-8108-B7D9078F0C15}"/>
              </a:ext>
            </a:extLst>
          </p:cNvPr>
          <p:cNvPicPr>
            <a:picLocks noGrp="1" noChangeAspect="1"/>
          </p:cNvPicPr>
          <p:nvPr>
            <p:ph idx="1"/>
          </p:nvPr>
        </p:nvPicPr>
        <p:blipFill>
          <a:blip r:embed="rId2"/>
          <a:stretch>
            <a:fillRect/>
          </a:stretch>
        </p:blipFill>
        <p:spPr>
          <a:xfrm>
            <a:off x="3990109" y="-324478"/>
            <a:ext cx="5745017" cy="7475002"/>
          </a:xfrm>
        </p:spPr>
      </p:pic>
      <p:sp>
        <p:nvSpPr>
          <p:cNvPr id="6" name="Footer Placeholder 2">
            <a:extLst>
              <a:ext uri="{FF2B5EF4-FFF2-40B4-BE49-F238E27FC236}">
                <a16:creationId xmlns:a16="http://schemas.microsoft.com/office/drawing/2014/main" id="{5A4B5B04-9677-49B8-B7A0-E9DF73738238}"/>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92854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123CF-CEB0-4BA4-8A75-95E6281ADA97}"/>
              </a:ext>
            </a:extLst>
          </p:cNvPr>
          <p:cNvSpPr>
            <a:spLocks noGrp="1"/>
          </p:cNvSpPr>
          <p:nvPr>
            <p:ph idx="1"/>
          </p:nvPr>
        </p:nvSpPr>
        <p:spPr/>
        <p:txBody>
          <a:bodyPr>
            <a:normAutofit/>
          </a:bodyPr>
          <a:lstStyle/>
          <a:p>
            <a:pPr algn="l"/>
            <a:r>
              <a:rPr lang="en-US" sz="2000" b="1" dirty="0"/>
              <a:t>II. </a:t>
            </a:r>
            <a:r>
              <a:rPr lang="en-US" sz="2000" b="1" u="sng" dirty="0"/>
              <a:t>PHẦN MỀM</a:t>
            </a:r>
            <a:endParaRPr lang="en-US" sz="2000" b="1" dirty="0"/>
          </a:p>
          <a:p>
            <a:pPr algn="l"/>
            <a:r>
              <a:rPr lang="en-US" sz="2000" dirty="0"/>
              <a:t>	1. </a:t>
            </a:r>
            <a:r>
              <a:rPr lang="en-US" sz="2000" u="sng" dirty="0"/>
              <a:t>MIT APP INVENTOR: </a:t>
            </a:r>
          </a:p>
          <a:p>
            <a:pPr algn="l"/>
            <a:endParaRPr lang="en-US" sz="2000" i="1" u="sng" dirty="0"/>
          </a:p>
          <a:p>
            <a:pPr algn="l"/>
            <a:endParaRPr lang="en-US" sz="2000" dirty="0"/>
          </a:p>
        </p:txBody>
      </p:sp>
      <p:sp>
        <p:nvSpPr>
          <p:cNvPr id="4" name="Date Placeholder 3">
            <a:extLst>
              <a:ext uri="{FF2B5EF4-FFF2-40B4-BE49-F238E27FC236}">
                <a16:creationId xmlns:a16="http://schemas.microsoft.com/office/drawing/2014/main" id="{711EFF83-9E3B-417F-98B6-315260064AB3}"/>
              </a:ext>
            </a:extLst>
          </p:cNvPr>
          <p:cNvSpPr>
            <a:spLocks noGrp="1"/>
          </p:cNvSpPr>
          <p:nvPr>
            <p:ph type="dt" sz="half" idx="10"/>
          </p:nvPr>
        </p:nvSpPr>
        <p:spPr/>
        <p:txBody>
          <a:bodyPr/>
          <a:lstStyle/>
          <a:p>
            <a:fld id="{4492D019-8C69-4C7E-9C65-A819A645AC7C}" type="datetime2">
              <a:rPr lang="en-US" smtClean="0"/>
              <a:t>Wednesday, June 12, 2019</a:t>
            </a:fld>
            <a:endParaRPr lang="en-US" dirty="0"/>
          </a:p>
        </p:txBody>
      </p:sp>
      <p:pic>
        <p:nvPicPr>
          <p:cNvPr id="6" name="Picture 5">
            <a:extLst>
              <a:ext uri="{FF2B5EF4-FFF2-40B4-BE49-F238E27FC236}">
                <a16:creationId xmlns:a16="http://schemas.microsoft.com/office/drawing/2014/main" id="{FD4DB723-977A-4A41-A510-8F129B5401C0}"/>
              </a:ext>
            </a:extLst>
          </p:cNvPr>
          <p:cNvPicPr>
            <a:picLocks noChangeAspect="1"/>
          </p:cNvPicPr>
          <p:nvPr/>
        </p:nvPicPr>
        <p:blipFill>
          <a:blip r:embed="rId2"/>
          <a:stretch>
            <a:fillRect/>
          </a:stretch>
        </p:blipFill>
        <p:spPr>
          <a:xfrm>
            <a:off x="6326673" y="1154545"/>
            <a:ext cx="4108407" cy="5911222"/>
          </a:xfrm>
          <a:prstGeom prst="rect">
            <a:avLst/>
          </a:prstGeom>
        </p:spPr>
      </p:pic>
      <p:sp>
        <p:nvSpPr>
          <p:cNvPr id="8" name="Title 1">
            <a:extLst>
              <a:ext uri="{FF2B5EF4-FFF2-40B4-BE49-F238E27FC236}">
                <a16:creationId xmlns:a16="http://schemas.microsoft.com/office/drawing/2014/main" id="{7BD77574-B26F-4794-80E0-9E9491B6A995}"/>
              </a:ext>
            </a:extLst>
          </p:cNvPr>
          <p:cNvSpPr>
            <a:spLocks noGrp="1"/>
          </p:cNvSpPr>
          <p:nvPr>
            <p:ph type="title"/>
          </p:nvPr>
        </p:nvSpPr>
        <p:spPr>
          <a:xfrm>
            <a:off x="2592925" y="624110"/>
            <a:ext cx="8911687" cy="1280890"/>
          </a:xfrm>
        </p:spPr>
        <p:txBody>
          <a:bodyPr/>
          <a:lstStyle/>
          <a:p>
            <a:r>
              <a:rPr lang="en-US" dirty="0"/>
              <a:t>PHẦN 3: PHÁT TRIỂN PHẦN MỀM</a:t>
            </a:r>
          </a:p>
        </p:txBody>
      </p:sp>
      <p:sp>
        <p:nvSpPr>
          <p:cNvPr id="7" name="Footer Placeholder 2">
            <a:extLst>
              <a:ext uri="{FF2B5EF4-FFF2-40B4-BE49-F238E27FC236}">
                <a16:creationId xmlns:a16="http://schemas.microsoft.com/office/drawing/2014/main" id="{B48A3E8F-D509-4EBB-8762-EB52F1C5560A}"/>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46959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123CF-CEB0-4BA4-8A75-95E6281ADA97}"/>
              </a:ext>
            </a:extLst>
          </p:cNvPr>
          <p:cNvSpPr>
            <a:spLocks noGrp="1"/>
          </p:cNvSpPr>
          <p:nvPr>
            <p:ph idx="1"/>
          </p:nvPr>
        </p:nvSpPr>
        <p:spPr/>
        <p:txBody>
          <a:bodyPr>
            <a:normAutofit/>
          </a:bodyPr>
          <a:lstStyle/>
          <a:p>
            <a:pPr algn="l"/>
            <a:r>
              <a:rPr lang="en-US" sz="2000" b="1" dirty="0"/>
              <a:t>II. </a:t>
            </a:r>
            <a:r>
              <a:rPr lang="en-US" sz="2000" b="1" u="sng" dirty="0"/>
              <a:t>PHẦN MỀM</a:t>
            </a:r>
            <a:endParaRPr lang="en-US" sz="2000" b="1" dirty="0"/>
          </a:p>
          <a:p>
            <a:pPr algn="l"/>
            <a:r>
              <a:rPr lang="en-US" sz="2000" dirty="0"/>
              <a:t>	1. </a:t>
            </a:r>
            <a:r>
              <a:rPr lang="en-US" sz="2000" u="sng" dirty="0"/>
              <a:t>MIT APP INVENTOR: </a:t>
            </a:r>
          </a:p>
          <a:p>
            <a:pPr algn="l"/>
            <a:endParaRPr lang="en-US" sz="2000" i="1" u="sng" dirty="0"/>
          </a:p>
          <a:p>
            <a:pPr algn="l"/>
            <a:endParaRPr lang="en-US" sz="2000" dirty="0"/>
          </a:p>
        </p:txBody>
      </p:sp>
      <p:sp>
        <p:nvSpPr>
          <p:cNvPr id="4" name="Date Placeholder 3">
            <a:extLst>
              <a:ext uri="{FF2B5EF4-FFF2-40B4-BE49-F238E27FC236}">
                <a16:creationId xmlns:a16="http://schemas.microsoft.com/office/drawing/2014/main" id="{711EFF83-9E3B-417F-98B6-315260064AB3}"/>
              </a:ext>
            </a:extLst>
          </p:cNvPr>
          <p:cNvSpPr>
            <a:spLocks noGrp="1"/>
          </p:cNvSpPr>
          <p:nvPr>
            <p:ph type="dt" sz="half" idx="10"/>
          </p:nvPr>
        </p:nvSpPr>
        <p:spPr/>
        <p:txBody>
          <a:bodyPr/>
          <a:lstStyle/>
          <a:p>
            <a:fld id="{81113419-3122-4166-963B-A44D6403A9C2}" type="datetime2">
              <a:rPr lang="en-US" smtClean="0"/>
              <a:t>Wednesday, June 12, 2019</a:t>
            </a:fld>
            <a:endParaRPr lang="en-US" dirty="0"/>
          </a:p>
        </p:txBody>
      </p:sp>
      <p:sp>
        <p:nvSpPr>
          <p:cNvPr id="8" name="Title 1">
            <a:extLst>
              <a:ext uri="{FF2B5EF4-FFF2-40B4-BE49-F238E27FC236}">
                <a16:creationId xmlns:a16="http://schemas.microsoft.com/office/drawing/2014/main" id="{7BD77574-B26F-4794-80E0-9E9491B6A995}"/>
              </a:ext>
            </a:extLst>
          </p:cNvPr>
          <p:cNvSpPr>
            <a:spLocks noGrp="1"/>
          </p:cNvSpPr>
          <p:nvPr>
            <p:ph type="title"/>
          </p:nvPr>
        </p:nvSpPr>
        <p:spPr>
          <a:xfrm>
            <a:off x="2592925" y="624110"/>
            <a:ext cx="8911687" cy="1280890"/>
          </a:xfrm>
        </p:spPr>
        <p:txBody>
          <a:bodyPr/>
          <a:lstStyle/>
          <a:p>
            <a:r>
              <a:rPr lang="en-US" dirty="0"/>
              <a:t>PHẦN 3: PHÁT TRIỂN PHẦN MỀM</a:t>
            </a:r>
          </a:p>
        </p:txBody>
      </p:sp>
      <p:pic>
        <p:nvPicPr>
          <p:cNvPr id="2" name="Picture 1">
            <a:extLst>
              <a:ext uri="{FF2B5EF4-FFF2-40B4-BE49-F238E27FC236}">
                <a16:creationId xmlns:a16="http://schemas.microsoft.com/office/drawing/2014/main" id="{46982995-D43C-4DDD-A4BC-6C5A865677B4}"/>
              </a:ext>
            </a:extLst>
          </p:cNvPr>
          <p:cNvPicPr>
            <a:picLocks noChangeAspect="1"/>
          </p:cNvPicPr>
          <p:nvPr/>
        </p:nvPicPr>
        <p:blipFill>
          <a:blip r:embed="rId2"/>
          <a:stretch>
            <a:fillRect/>
          </a:stretch>
        </p:blipFill>
        <p:spPr>
          <a:xfrm>
            <a:off x="2589212" y="2927025"/>
            <a:ext cx="7641648" cy="3980429"/>
          </a:xfrm>
          <a:prstGeom prst="rect">
            <a:avLst/>
          </a:prstGeom>
        </p:spPr>
      </p:pic>
      <p:sp>
        <p:nvSpPr>
          <p:cNvPr id="9" name="Footer Placeholder 2">
            <a:extLst>
              <a:ext uri="{FF2B5EF4-FFF2-40B4-BE49-F238E27FC236}">
                <a16:creationId xmlns:a16="http://schemas.microsoft.com/office/drawing/2014/main" id="{B402840D-3FEA-4ED6-A5F2-49C098BE76A8}"/>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558237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123CF-CEB0-4BA4-8A75-95E6281ADA97}"/>
              </a:ext>
            </a:extLst>
          </p:cNvPr>
          <p:cNvSpPr>
            <a:spLocks noGrp="1"/>
          </p:cNvSpPr>
          <p:nvPr>
            <p:ph idx="1"/>
          </p:nvPr>
        </p:nvSpPr>
        <p:spPr/>
        <p:txBody>
          <a:bodyPr>
            <a:normAutofit/>
          </a:bodyPr>
          <a:lstStyle/>
          <a:p>
            <a:pPr algn="l"/>
            <a:r>
              <a:rPr lang="en-US" sz="2000" b="1" dirty="0"/>
              <a:t>II. </a:t>
            </a:r>
            <a:r>
              <a:rPr lang="en-US" sz="2000" b="1" u="sng" dirty="0"/>
              <a:t>PHẦN MỀM</a:t>
            </a:r>
            <a:endParaRPr lang="en-US" sz="2000" b="1" dirty="0"/>
          </a:p>
          <a:p>
            <a:pPr algn="l"/>
            <a:r>
              <a:rPr lang="en-US" sz="2000" dirty="0"/>
              <a:t>	1. </a:t>
            </a:r>
            <a:r>
              <a:rPr lang="en-US" sz="2000" u="sng" dirty="0"/>
              <a:t>GOOGLE FIREBASE: </a:t>
            </a:r>
          </a:p>
          <a:p>
            <a:pPr algn="l"/>
            <a:r>
              <a:rPr lang="en-US" sz="2000" dirty="0"/>
              <a:t>Firebase </a:t>
            </a:r>
            <a:r>
              <a:rPr lang="en-US" sz="2000" dirty="0" err="1"/>
              <a:t>RealTime</a:t>
            </a:r>
            <a:r>
              <a:rPr lang="en-US" sz="2000" dirty="0"/>
              <a:t> Database: </a:t>
            </a:r>
            <a:r>
              <a:rPr lang="en-US" sz="2000" dirty="0" err="1"/>
              <a:t>là</a:t>
            </a:r>
            <a:r>
              <a:rPr lang="en-US" sz="2000" dirty="0"/>
              <a:t> c</a:t>
            </a:r>
            <a:r>
              <a:rPr lang="vi-VN" sz="2000" dirty="0"/>
              <a:t>ơ</a:t>
            </a:r>
            <a:r>
              <a:rPr lang="en-US" sz="2000" dirty="0"/>
              <a:t> </a:t>
            </a:r>
            <a:r>
              <a:rPr lang="en-US" sz="2000" dirty="0" err="1"/>
              <a:t>sở</a:t>
            </a:r>
            <a:r>
              <a:rPr lang="en-US" sz="2000" dirty="0"/>
              <a:t> </a:t>
            </a:r>
            <a:r>
              <a:rPr lang="en-US" sz="2000" dirty="0" err="1"/>
              <a:t>dữ</a:t>
            </a:r>
            <a:r>
              <a:rPr lang="en-US" sz="2000" dirty="0"/>
              <a:t> </a:t>
            </a:r>
            <a:r>
              <a:rPr lang="en-US" sz="2000" dirty="0" err="1"/>
              <a:t>liệu</a:t>
            </a:r>
            <a:r>
              <a:rPr lang="en-US" sz="2000" dirty="0"/>
              <a:t> </a:t>
            </a:r>
            <a:r>
              <a:rPr lang="en-US" sz="2000" dirty="0" err="1"/>
              <a:t>đám</a:t>
            </a:r>
            <a:r>
              <a:rPr lang="en-US" sz="2000" dirty="0"/>
              <a:t> </a:t>
            </a:r>
            <a:r>
              <a:rPr lang="en-US" sz="2000" dirty="0" err="1"/>
              <a:t>mây</a:t>
            </a:r>
            <a:r>
              <a:rPr lang="en-US" sz="2000" dirty="0"/>
              <a:t>. </a:t>
            </a:r>
            <a:r>
              <a:rPr lang="en-US" sz="2000" dirty="0" err="1"/>
              <a:t>Dữ</a:t>
            </a:r>
            <a:r>
              <a:rPr lang="en-US" sz="2000" dirty="0"/>
              <a:t> </a:t>
            </a:r>
            <a:r>
              <a:rPr lang="en-US" sz="2000" dirty="0" err="1"/>
              <a:t>liệu</a:t>
            </a:r>
            <a:r>
              <a:rPr lang="en-US" sz="2000" dirty="0"/>
              <a:t> đ</a:t>
            </a:r>
            <a:r>
              <a:rPr lang="vi-VN" sz="2000" dirty="0"/>
              <a:t>ư</a:t>
            </a:r>
            <a:r>
              <a:rPr lang="en-US" sz="2000" dirty="0" err="1"/>
              <a:t>ợc</a:t>
            </a:r>
            <a:r>
              <a:rPr lang="en-US" sz="2000" dirty="0"/>
              <a:t> </a:t>
            </a:r>
            <a:r>
              <a:rPr lang="en-US" sz="2000" dirty="0" err="1"/>
              <a:t>đồng</a:t>
            </a:r>
            <a:r>
              <a:rPr lang="en-US" sz="2000" dirty="0"/>
              <a:t> </a:t>
            </a:r>
            <a:r>
              <a:rPr lang="en-US" sz="2000" dirty="0" err="1"/>
              <a:t>bộ</a:t>
            </a:r>
            <a:r>
              <a:rPr lang="en-US" sz="2000" dirty="0"/>
              <a:t> </a:t>
            </a:r>
            <a:r>
              <a:rPr lang="en-US" sz="2000" dirty="0" err="1"/>
              <a:t>hóa</a:t>
            </a:r>
            <a:r>
              <a:rPr lang="en-US" sz="2000" dirty="0"/>
              <a:t> </a:t>
            </a:r>
            <a:r>
              <a:rPr lang="en-US" sz="2000" dirty="0" err="1"/>
              <a:t>trên</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client </a:t>
            </a:r>
            <a:r>
              <a:rPr lang="en-US" sz="2000" dirty="0" err="1"/>
              <a:t>trong</a:t>
            </a:r>
            <a:r>
              <a:rPr lang="en-US" sz="2000" dirty="0"/>
              <a:t> </a:t>
            </a:r>
            <a:r>
              <a:rPr lang="en-US" sz="2000" dirty="0" err="1"/>
              <a:t>thời</a:t>
            </a:r>
            <a:r>
              <a:rPr lang="en-US" sz="2000" dirty="0"/>
              <a:t> </a:t>
            </a:r>
            <a:r>
              <a:rPr lang="en-US" sz="2000" dirty="0" err="1"/>
              <a:t>gian</a:t>
            </a:r>
            <a:r>
              <a:rPr lang="en-US" sz="2000" dirty="0"/>
              <a:t> </a:t>
            </a:r>
            <a:r>
              <a:rPr lang="en-US" sz="2000" dirty="0" err="1"/>
              <a:t>thực</a:t>
            </a:r>
            <a:r>
              <a:rPr lang="en-US" sz="2000" dirty="0"/>
              <a:t>. Ta </a:t>
            </a:r>
            <a:r>
              <a:rPr lang="en-US" sz="2000" dirty="0" err="1"/>
              <a:t>có</a:t>
            </a:r>
            <a:r>
              <a:rPr lang="en-US" sz="2000" dirty="0"/>
              <a:t> </a:t>
            </a:r>
            <a:r>
              <a:rPr lang="en-US" sz="2000" dirty="0" err="1"/>
              <a:t>thể</a:t>
            </a:r>
            <a:r>
              <a:rPr lang="en-US" sz="2000" dirty="0"/>
              <a:t> up </a:t>
            </a:r>
            <a:r>
              <a:rPr lang="en-US" sz="2000" dirty="0" err="1"/>
              <a:t>và</a:t>
            </a:r>
            <a:r>
              <a:rPr lang="en-US" sz="2000" dirty="0"/>
              <a:t> get </a:t>
            </a:r>
            <a:r>
              <a:rPr lang="en-US" sz="2000" dirty="0" err="1"/>
              <a:t>dữ</a:t>
            </a:r>
            <a:r>
              <a:rPr lang="en-US" sz="2000" dirty="0"/>
              <a:t> </a:t>
            </a:r>
            <a:r>
              <a:rPr lang="en-US" sz="2000" dirty="0" err="1"/>
              <a:t>liệu</a:t>
            </a:r>
            <a:r>
              <a:rPr lang="en-US" sz="2000" dirty="0"/>
              <a:t>.</a:t>
            </a:r>
          </a:p>
        </p:txBody>
      </p:sp>
      <p:sp>
        <p:nvSpPr>
          <p:cNvPr id="4" name="Date Placeholder 3">
            <a:extLst>
              <a:ext uri="{FF2B5EF4-FFF2-40B4-BE49-F238E27FC236}">
                <a16:creationId xmlns:a16="http://schemas.microsoft.com/office/drawing/2014/main" id="{711EFF83-9E3B-417F-98B6-315260064AB3}"/>
              </a:ext>
            </a:extLst>
          </p:cNvPr>
          <p:cNvSpPr>
            <a:spLocks noGrp="1"/>
          </p:cNvSpPr>
          <p:nvPr>
            <p:ph type="dt" sz="half" idx="10"/>
          </p:nvPr>
        </p:nvSpPr>
        <p:spPr/>
        <p:txBody>
          <a:bodyPr/>
          <a:lstStyle/>
          <a:p>
            <a:fld id="{90297202-B54D-4289-9574-99254503685F}" type="datetime2">
              <a:rPr lang="en-US" smtClean="0"/>
              <a:t>Wednesday, June 12, 2019</a:t>
            </a:fld>
            <a:endParaRPr lang="en-US" dirty="0"/>
          </a:p>
        </p:txBody>
      </p:sp>
      <p:sp>
        <p:nvSpPr>
          <p:cNvPr id="8" name="Title 1">
            <a:extLst>
              <a:ext uri="{FF2B5EF4-FFF2-40B4-BE49-F238E27FC236}">
                <a16:creationId xmlns:a16="http://schemas.microsoft.com/office/drawing/2014/main" id="{83CA66D8-A9FA-403F-A8BA-978334840544}"/>
              </a:ext>
            </a:extLst>
          </p:cNvPr>
          <p:cNvSpPr>
            <a:spLocks noGrp="1"/>
          </p:cNvSpPr>
          <p:nvPr>
            <p:ph type="title"/>
          </p:nvPr>
        </p:nvSpPr>
        <p:spPr>
          <a:xfrm>
            <a:off x="2592925" y="624110"/>
            <a:ext cx="8911687" cy="1280890"/>
          </a:xfrm>
        </p:spPr>
        <p:txBody>
          <a:bodyPr/>
          <a:lstStyle/>
          <a:p>
            <a:r>
              <a:rPr lang="en-US" dirty="0"/>
              <a:t>PHẦN 3: PHÁT TRIỂN PHẦN MỀM</a:t>
            </a:r>
          </a:p>
        </p:txBody>
      </p:sp>
      <p:sp>
        <p:nvSpPr>
          <p:cNvPr id="6" name="Footer Placeholder 2">
            <a:extLst>
              <a:ext uri="{FF2B5EF4-FFF2-40B4-BE49-F238E27FC236}">
                <a16:creationId xmlns:a16="http://schemas.microsoft.com/office/drawing/2014/main" id="{6D19F378-0734-4EDB-B6C1-CEAEBE0A8CF7}"/>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09925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4CE875-371C-4C71-B435-01C2E26F10EA}"/>
              </a:ext>
            </a:extLst>
          </p:cNvPr>
          <p:cNvSpPr>
            <a:spLocks noGrp="1"/>
          </p:cNvSpPr>
          <p:nvPr>
            <p:ph type="dt" sz="half" idx="10"/>
          </p:nvPr>
        </p:nvSpPr>
        <p:spPr/>
        <p:txBody>
          <a:bodyPr/>
          <a:lstStyle/>
          <a:p>
            <a:fld id="{22789EC9-96EF-4892-9544-DDCD3E821FB0}" type="datetime2">
              <a:rPr lang="en-US" smtClean="0"/>
              <a:t>Wednesday, June 12, 2019</a:t>
            </a:fld>
            <a:endParaRPr lang="en-US" dirty="0"/>
          </a:p>
        </p:txBody>
      </p:sp>
      <p:pic>
        <p:nvPicPr>
          <p:cNvPr id="5" name="Picture 4">
            <a:extLst>
              <a:ext uri="{FF2B5EF4-FFF2-40B4-BE49-F238E27FC236}">
                <a16:creationId xmlns:a16="http://schemas.microsoft.com/office/drawing/2014/main" id="{35C98FD1-BA27-4F6D-A04B-744A5B4CD8B3}"/>
              </a:ext>
            </a:extLst>
          </p:cNvPr>
          <p:cNvPicPr>
            <a:picLocks noChangeAspect="1"/>
          </p:cNvPicPr>
          <p:nvPr/>
        </p:nvPicPr>
        <p:blipFill>
          <a:blip r:embed="rId2"/>
          <a:stretch>
            <a:fillRect/>
          </a:stretch>
        </p:blipFill>
        <p:spPr>
          <a:xfrm>
            <a:off x="2309780" y="-92365"/>
            <a:ext cx="7875532" cy="7065819"/>
          </a:xfrm>
          <a:prstGeom prst="rect">
            <a:avLst/>
          </a:prstGeom>
        </p:spPr>
      </p:pic>
    </p:spTree>
    <p:extLst>
      <p:ext uri="{BB962C8B-B14F-4D97-AF65-F5344CB8AC3E}">
        <p14:creationId xmlns:p14="http://schemas.microsoft.com/office/powerpoint/2010/main" val="4097406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BA791-F8A3-4B7B-A6E1-85664F13E145}"/>
              </a:ext>
            </a:extLst>
          </p:cNvPr>
          <p:cNvSpPr>
            <a:spLocks noGrp="1"/>
          </p:cNvSpPr>
          <p:nvPr>
            <p:ph type="title"/>
          </p:nvPr>
        </p:nvSpPr>
        <p:spPr>
          <a:xfrm>
            <a:off x="2445144" y="365299"/>
            <a:ext cx="8911687" cy="1280890"/>
          </a:xfrm>
        </p:spPr>
        <p:txBody>
          <a:bodyPr/>
          <a:lstStyle/>
          <a:p>
            <a:r>
              <a:rPr lang="en-US" dirty="0"/>
              <a:t>NỘI DUNG BÁO CÁO</a:t>
            </a:r>
          </a:p>
        </p:txBody>
      </p:sp>
      <p:sp>
        <p:nvSpPr>
          <p:cNvPr id="4" name="Date Placeholder 3">
            <a:extLst>
              <a:ext uri="{FF2B5EF4-FFF2-40B4-BE49-F238E27FC236}">
                <a16:creationId xmlns:a16="http://schemas.microsoft.com/office/drawing/2014/main" id="{10C30FEB-2545-441B-93E3-E4D208073F84}"/>
              </a:ext>
            </a:extLst>
          </p:cNvPr>
          <p:cNvSpPr>
            <a:spLocks noGrp="1"/>
          </p:cNvSpPr>
          <p:nvPr>
            <p:ph type="dt" sz="half" idx="10"/>
          </p:nvPr>
        </p:nvSpPr>
        <p:spPr>
          <a:xfrm>
            <a:off x="10358329" y="6158146"/>
            <a:ext cx="1146283" cy="370396"/>
          </a:xfrm>
        </p:spPr>
        <p:txBody>
          <a:bodyPr/>
          <a:lstStyle/>
          <a:p>
            <a:fld id="{28883E35-4F9F-4CC5-9A29-050EDDBBA5AD}" type="datetime2">
              <a:rPr lang="en-US" smtClean="0"/>
              <a:t>Wednesday, June 12, 2019</a:t>
            </a:fld>
            <a:endParaRPr lang="en-US" dirty="0"/>
          </a:p>
        </p:txBody>
      </p:sp>
      <p:sp>
        <p:nvSpPr>
          <p:cNvPr id="16" name="Freeform 9">
            <a:extLst>
              <a:ext uri="{FF2B5EF4-FFF2-40B4-BE49-F238E27FC236}">
                <a16:creationId xmlns:a16="http://schemas.microsoft.com/office/drawing/2014/main" id="{A7A1E047-6B06-4819-9CC7-3D0AD4C6993A}"/>
              </a:ext>
            </a:extLst>
          </p:cNvPr>
          <p:cNvSpPr>
            <a:spLocks/>
          </p:cNvSpPr>
          <p:nvPr/>
        </p:nvSpPr>
        <p:spPr bwMode="auto">
          <a:xfrm flipH="1">
            <a:off x="2780145" y="5538870"/>
            <a:ext cx="4654327" cy="981845"/>
          </a:xfrm>
          <a:custGeom>
            <a:avLst/>
            <a:gdLst>
              <a:gd name="T0" fmla="*/ 1935 w 2193"/>
              <a:gd name="T1" fmla="*/ 0 h 698"/>
              <a:gd name="T2" fmla="*/ 0 w 2193"/>
              <a:gd name="T3" fmla="*/ 0 h 698"/>
              <a:gd name="T4" fmla="*/ 0 w 2193"/>
              <a:gd name="T5" fmla="*/ 698 h 698"/>
              <a:gd name="T6" fmla="*/ 1935 w 2193"/>
              <a:gd name="T7" fmla="*/ 698 h 698"/>
              <a:gd name="T8" fmla="*/ 2193 w 2193"/>
              <a:gd name="T9" fmla="*/ 348 h 698"/>
              <a:gd name="T10" fmla="*/ 1935 w 2193"/>
              <a:gd name="T11" fmla="*/ 0 h 698"/>
            </a:gdLst>
            <a:ahLst/>
            <a:cxnLst>
              <a:cxn ang="0">
                <a:pos x="T0" y="T1"/>
              </a:cxn>
              <a:cxn ang="0">
                <a:pos x="T2" y="T3"/>
              </a:cxn>
              <a:cxn ang="0">
                <a:pos x="T4" y="T5"/>
              </a:cxn>
              <a:cxn ang="0">
                <a:pos x="T6" y="T7"/>
              </a:cxn>
              <a:cxn ang="0">
                <a:pos x="T8" y="T9"/>
              </a:cxn>
              <a:cxn ang="0">
                <a:pos x="T10" y="T11"/>
              </a:cxn>
            </a:cxnLst>
            <a:rect l="0" t="0" r="r" b="b"/>
            <a:pathLst>
              <a:path w="2193" h="698">
                <a:moveTo>
                  <a:pt x="1935" y="0"/>
                </a:moveTo>
                <a:lnTo>
                  <a:pt x="0" y="0"/>
                </a:lnTo>
                <a:lnTo>
                  <a:pt x="0" y="698"/>
                </a:lnTo>
                <a:lnTo>
                  <a:pt x="1935" y="698"/>
                </a:lnTo>
                <a:lnTo>
                  <a:pt x="2193" y="348"/>
                </a:lnTo>
                <a:lnTo>
                  <a:pt x="1935" y="0"/>
                </a:lnTo>
                <a:close/>
              </a:path>
            </a:pathLst>
          </a:custGeom>
          <a:solidFill>
            <a:schemeClr val="accent6"/>
          </a:solidFill>
          <a:ln>
            <a:noFill/>
          </a:ln>
        </p:spPr>
        <p:txBody>
          <a:bodyPr vert="horz" wrap="square" lIns="0" tIns="182880" rIns="27432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2000" dirty="0">
                <a:solidFill>
                  <a:prstClr val="white"/>
                </a:solidFill>
                <a:latin typeface="Tahoma" panose="020B0604030504040204" pitchFamily="34" charset="0"/>
                <a:ea typeface="Tahoma" panose="020B0604030504040204" pitchFamily="34" charset="0"/>
                <a:cs typeface="Tahoma" panose="020B0604030504040204" pitchFamily="34" charset="0"/>
              </a:rPr>
              <a:t>KẾT LUẬN VÀ H</a:t>
            </a:r>
            <a:r>
              <a:rPr lang="vi-VN" sz="2000" dirty="0">
                <a:solidFill>
                  <a:prstClr val="white"/>
                </a:solidFill>
                <a:latin typeface="Tahoma" panose="020B0604030504040204" pitchFamily="34" charset="0"/>
                <a:ea typeface="Tahoma" panose="020B0604030504040204" pitchFamily="34" charset="0"/>
                <a:cs typeface="Tahoma" panose="020B0604030504040204" pitchFamily="34" charset="0"/>
              </a:rPr>
              <a:t>Ư</a:t>
            </a:r>
            <a:r>
              <a:rPr lang="en-US" sz="2000" dirty="0">
                <a:solidFill>
                  <a:prstClr val="white"/>
                </a:solidFill>
                <a:latin typeface="Tahoma" panose="020B0604030504040204" pitchFamily="34" charset="0"/>
                <a:ea typeface="Tahoma" panose="020B0604030504040204" pitchFamily="34" charset="0"/>
                <a:cs typeface="Tahoma" panose="020B0604030504040204" pitchFamily="34" charset="0"/>
              </a:rPr>
              <a:t>ƠNG PHÁT TRIỂN</a:t>
            </a:r>
            <a:endParaRPr lang="id-ID" sz="20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18" name="Freeform 4">
            <a:extLst>
              <a:ext uri="{FF2B5EF4-FFF2-40B4-BE49-F238E27FC236}">
                <a16:creationId xmlns:a16="http://schemas.microsoft.com/office/drawing/2014/main" id="{35D64742-F26B-40BC-8300-945682C755E5}"/>
              </a:ext>
            </a:extLst>
          </p:cNvPr>
          <p:cNvSpPr>
            <a:spLocks/>
          </p:cNvSpPr>
          <p:nvPr/>
        </p:nvSpPr>
        <p:spPr bwMode="auto">
          <a:xfrm flipH="1" flipV="1">
            <a:off x="7434472" y="5060077"/>
            <a:ext cx="1006007" cy="1699521"/>
          </a:xfrm>
          <a:custGeom>
            <a:avLst/>
            <a:gdLst>
              <a:gd name="T0" fmla="*/ 0 w 734"/>
              <a:gd name="T1" fmla="*/ 1240 h 1240"/>
              <a:gd name="T2" fmla="*/ 734 w 734"/>
              <a:gd name="T3" fmla="*/ 1140 h 1240"/>
              <a:gd name="T4" fmla="*/ 734 w 734"/>
              <a:gd name="T5" fmla="*/ 168 h 1240"/>
              <a:gd name="T6" fmla="*/ 0 w 734"/>
              <a:gd name="T7" fmla="*/ 0 h 1240"/>
              <a:gd name="T8" fmla="*/ 0 w 734"/>
              <a:gd name="T9" fmla="*/ 1240 h 1240"/>
            </a:gdLst>
            <a:ahLst/>
            <a:cxnLst>
              <a:cxn ang="0">
                <a:pos x="T0" y="T1"/>
              </a:cxn>
              <a:cxn ang="0">
                <a:pos x="T2" y="T3"/>
              </a:cxn>
              <a:cxn ang="0">
                <a:pos x="T4" y="T5"/>
              </a:cxn>
              <a:cxn ang="0">
                <a:pos x="T6" y="T7"/>
              </a:cxn>
              <a:cxn ang="0">
                <a:pos x="T8" y="T9"/>
              </a:cxn>
            </a:cxnLst>
            <a:rect l="0" t="0" r="r" b="b"/>
            <a:pathLst>
              <a:path w="734" h="1240">
                <a:moveTo>
                  <a:pt x="0" y="1240"/>
                </a:moveTo>
                <a:lnTo>
                  <a:pt x="734" y="1140"/>
                </a:lnTo>
                <a:lnTo>
                  <a:pt x="734" y="168"/>
                </a:lnTo>
                <a:lnTo>
                  <a:pt x="0" y="0"/>
                </a:lnTo>
                <a:lnTo>
                  <a:pt x="0" y="1240"/>
                </a:lnTo>
                <a:close/>
              </a:path>
            </a:pathLst>
          </a:custGeom>
          <a:solidFill>
            <a:schemeClr val="accent6">
              <a:lumMod val="60000"/>
              <a:lumOff val="4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21" name="Freeform 8">
            <a:extLst>
              <a:ext uri="{FF2B5EF4-FFF2-40B4-BE49-F238E27FC236}">
                <a16:creationId xmlns:a16="http://schemas.microsoft.com/office/drawing/2014/main" id="{F15C14A6-EBD1-4C3E-BE09-C25F61CBEA09}"/>
              </a:ext>
            </a:extLst>
          </p:cNvPr>
          <p:cNvSpPr>
            <a:spLocks/>
          </p:cNvSpPr>
          <p:nvPr/>
        </p:nvSpPr>
        <p:spPr bwMode="auto">
          <a:xfrm flipH="1">
            <a:off x="2223801" y="4559500"/>
            <a:ext cx="4880704" cy="996914"/>
          </a:xfrm>
          <a:custGeom>
            <a:avLst/>
            <a:gdLst>
              <a:gd name="T0" fmla="*/ 3154 w 3412"/>
              <a:gd name="T1" fmla="*/ 0 h 750"/>
              <a:gd name="T2" fmla="*/ 0 w 3412"/>
              <a:gd name="T3" fmla="*/ 0 h 750"/>
              <a:gd name="T4" fmla="*/ 0 w 3412"/>
              <a:gd name="T5" fmla="*/ 750 h 750"/>
              <a:gd name="T6" fmla="*/ 3154 w 3412"/>
              <a:gd name="T7" fmla="*/ 750 h 750"/>
              <a:gd name="T8" fmla="*/ 3412 w 3412"/>
              <a:gd name="T9" fmla="*/ 376 h 750"/>
              <a:gd name="T10" fmla="*/ 3154 w 3412"/>
              <a:gd name="T11" fmla="*/ 0 h 750"/>
            </a:gdLst>
            <a:ahLst/>
            <a:cxnLst>
              <a:cxn ang="0">
                <a:pos x="T0" y="T1"/>
              </a:cxn>
              <a:cxn ang="0">
                <a:pos x="T2" y="T3"/>
              </a:cxn>
              <a:cxn ang="0">
                <a:pos x="T4" y="T5"/>
              </a:cxn>
              <a:cxn ang="0">
                <a:pos x="T6" y="T7"/>
              </a:cxn>
              <a:cxn ang="0">
                <a:pos x="T8" y="T9"/>
              </a:cxn>
              <a:cxn ang="0">
                <a:pos x="T10" y="T11"/>
              </a:cxn>
            </a:cxnLst>
            <a:rect l="0" t="0" r="r" b="b"/>
            <a:pathLst>
              <a:path w="3412" h="750">
                <a:moveTo>
                  <a:pt x="3154" y="0"/>
                </a:moveTo>
                <a:lnTo>
                  <a:pt x="0" y="0"/>
                </a:lnTo>
                <a:lnTo>
                  <a:pt x="0" y="750"/>
                </a:lnTo>
                <a:lnTo>
                  <a:pt x="3154" y="750"/>
                </a:lnTo>
                <a:lnTo>
                  <a:pt x="3412" y="376"/>
                </a:lnTo>
                <a:lnTo>
                  <a:pt x="3154" y="0"/>
                </a:lnTo>
                <a:close/>
              </a:path>
            </a:pathLst>
          </a:custGeom>
          <a:solidFill>
            <a:schemeClr val="accent1"/>
          </a:solidFill>
          <a:ln>
            <a:noFill/>
          </a:ln>
        </p:spPr>
        <p:txBody>
          <a:bodyPr vert="horz" wrap="square" lIns="0" tIns="182880" rIns="27432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2000" dirty="0">
                <a:solidFill>
                  <a:prstClr val="white"/>
                </a:solidFill>
                <a:latin typeface="Tahoma" panose="020B0604030504040204" pitchFamily="34" charset="0"/>
                <a:ea typeface="Tahoma" panose="020B0604030504040204" pitchFamily="34" charset="0"/>
                <a:cs typeface="Tahoma" panose="020B0604030504040204" pitchFamily="34" charset="0"/>
              </a:rPr>
              <a:t>KẾT QUẢ THỰC HIỆN</a:t>
            </a:r>
            <a:endParaRPr lang="id-ID" sz="20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2" name="Freeform 7">
            <a:extLst>
              <a:ext uri="{FF2B5EF4-FFF2-40B4-BE49-F238E27FC236}">
                <a16:creationId xmlns:a16="http://schemas.microsoft.com/office/drawing/2014/main" id="{79033CB7-B57B-42B4-BBC1-83476B3E11D9}"/>
              </a:ext>
            </a:extLst>
          </p:cNvPr>
          <p:cNvSpPr>
            <a:spLocks/>
          </p:cNvSpPr>
          <p:nvPr/>
        </p:nvSpPr>
        <p:spPr bwMode="auto">
          <a:xfrm flipH="1" flipV="1">
            <a:off x="7104505" y="4402631"/>
            <a:ext cx="1333578" cy="1407588"/>
          </a:xfrm>
          <a:custGeom>
            <a:avLst/>
            <a:gdLst>
              <a:gd name="T0" fmla="*/ 0 w 973"/>
              <a:gd name="T1" fmla="*/ 1027 h 1027"/>
              <a:gd name="T2" fmla="*/ 973 w 973"/>
              <a:gd name="T3" fmla="*/ 937 h 1027"/>
              <a:gd name="T4" fmla="*/ 973 w 973"/>
              <a:gd name="T5" fmla="*/ 166 h 1027"/>
              <a:gd name="T6" fmla="*/ 0 w 973"/>
              <a:gd name="T7" fmla="*/ 0 h 1027"/>
              <a:gd name="T8" fmla="*/ 0 w 973"/>
              <a:gd name="T9" fmla="*/ 1027 h 1027"/>
            </a:gdLst>
            <a:ahLst/>
            <a:cxnLst>
              <a:cxn ang="0">
                <a:pos x="T0" y="T1"/>
              </a:cxn>
              <a:cxn ang="0">
                <a:pos x="T2" y="T3"/>
              </a:cxn>
              <a:cxn ang="0">
                <a:pos x="T4" y="T5"/>
              </a:cxn>
              <a:cxn ang="0">
                <a:pos x="T6" y="T7"/>
              </a:cxn>
              <a:cxn ang="0">
                <a:pos x="T8" y="T9"/>
              </a:cxn>
            </a:cxnLst>
            <a:rect l="0" t="0" r="r" b="b"/>
            <a:pathLst>
              <a:path w="973" h="1027">
                <a:moveTo>
                  <a:pt x="0" y="1027"/>
                </a:moveTo>
                <a:lnTo>
                  <a:pt x="973" y="937"/>
                </a:lnTo>
                <a:lnTo>
                  <a:pt x="973" y="166"/>
                </a:lnTo>
                <a:lnTo>
                  <a:pt x="0" y="0"/>
                </a:lnTo>
                <a:lnTo>
                  <a:pt x="0" y="1027"/>
                </a:lnTo>
                <a:close/>
              </a:path>
            </a:pathLst>
          </a:custGeom>
          <a:solidFill>
            <a:schemeClr val="accent1">
              <a:lumMod val="60000"/>
              <a:lumOff val="4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24" name="Freeform 5">
            <a:extLst>
              <a:ext uri="{FF2B5EF4-FFF2-40B4-BE49-F238E27FC236}">
                <a16:creationId xmlns:a16="http://schemas.microsoft.com/office/drawing/2014/main" id="{1B24E9D7-1CCA-44D6-927C-F9E5ADB27078}"/>
              </a:ext>
            </a:extLst>
          </p:cNvPr>
          <p:cNvSpPr>
            <a:spLocks/>
          </p:cNvSpPr>
          <p:nvPr/>
        </p:nvSpPr>
        <p:spPr bwMode="auto">
          <a:xfrm flipH="1">
            <a:off x="3232727" y="1596009"/>
            <a:ext cx="4810152" cy="1044067"/>
          </a:xfrm>
          <a:custGeom>
            <a:avLst/>
            <a:gdLst>
              <a:gd name="T0" fmla="*/ 1933 w 2191"/>
              <a:gd name="T1" fmla="*/ 0 h 750"/>
              <a:gd name="T2" fmla="*/ 0 w 2191"/>
              <a:gd name="T3" fmla="*/ 0 h 750"/>
              <a:gd name="T4" fmla="*/ 0 w 2191"/>
              <a:gd name="T5" fmla="*/ 750 h 750"/>
              <a:gd name="T6" fmla="*/ 1933 w 2191"/>
              <a:gd name="T7" fmla="*/ 750 h 750"/>
              <a:gd name="T8" fmla="*/ 2191 w 2191"/>
              <a:gd name="T9" fmla="*/ 376 h 750"/>
              <a:gd name="T10" fmla="*/ 1933 w 2191"/>
              <a:gd name="T11" fmla="*/ 0 h 750"/>
            </a:gdLst>
            <a:ahLst/>
            <a:cxnLst>
              <a:cxn ang="0">
                <a:pos x="T0" y="T1"/>
              </a:cxn>
              <a:cxn ang="0">
                <a:pos x="T2" y="T3"/>
              </a:cxn>
              <a:cxn ang="0">
                <a:pos x="T4" y="T5"/>
              </a:cxn>
              <a:cxn ang="0">
                <a:pos x="T6" y="T7"/>
              </a:cxn>
              <a:cxn ang="0">
                <a:pos x="T8" y="T9"/>
              </a:cxn>
              <a:cxn ang="0">
                <a:pos x="T10" y="T11"/>
              </a:cxn>
            </a:cxnLst>
            <a:rect l="0" t="0" r="r" b="b"/>
            <a:pathLst>
              <a:path w="2191" h="750">
                <a:moveTo>
                  <a:pt x="1933" y="0"/>
                </a:moveTo>
                <a:lnTo>
                  <a:pt x="0" y="0"/>
                </a:lnTo>
                <a:lnTo>
                  <a:pt x="0" y="750"/>
                </a:lnTo>
                <a:lnTo>
                  <a:pt x="1933" y="750"/>
                </a:lnTo>
                <a:lnTo>
                  <a:pt x="2191" y="376"/>
                </a:lnTo>
                <a:lnTo>
                  <a:pt x="1933" y="0"/>
                </a:lnTo>
                <a:close/>
              </a:path>
            </a:pathLst>
          </a:custGeom>
          <a:solidFill>
            <a:srgbClr val="FF0000"/>
          </a:solidFill>
          <a:ln>
            <a:noFill/>
          </a:ln>
        </p:spPr>
        <p:txBody>
          <a:bodyPr vert="horz" wrap="square" lIns="0" tIns="182880" rIns="27432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2000" dirty="0">
                <a:solidFill>
                  <a:prstClr val="white"/>
                </a:solidFill>
                <a:latin typeface="Tahoma" panose="020B0604030504040204" pitchFamily="34" charset="0"/>
                <a:ea typeface="Tahoma" panose="020B0604030504040204" pitchFamily="34" charset="0"/>
                <a:cs typeface="Tahoma" panose="020B0604030504040204" pitchFamily="34" charset="0"/>
              </a:rPr>
              <a:t>TỔNG QUAN VÀ NHIỆM VỤ ĐỀ TÀI </a:t>
            </a:r>
            <a:endParaRPr lang="id-ID" sz="20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41" name="Freeform 13">
            <a:extLst>
              <a:ext uri="{FF2B5EF4-FFF2-40B4-BE49-F238E27FC236}">
                <a16:creationId xmlns:a16="http://schemas.microsoft.com/office/drawing/2014/main" id="{1DCAF0BA-63DD-4B20-AC01-9DE9B2B4D311}"/>
              </a:ext>
            </a:extLst>
          </p:cNvPr>
          <p:cNvSpPr>
            <a:spLocks/>
          </p:cNvSpPr>
          <p:nvPr/>
        </p:nvSpPr>
        <p:spPr bwMode="auto">
          <a:xfrm flipH="1" flipV="1">
            <a:off x="8426663" y="1291001"/>
            <a:ext cx="1004638" cy="1475160"/>
          </a:xfrm>
          <a:custGeom>
            <a:avLst/>
            <a:gdLst>
              <a:gd name="T0" fmla="*/ 733 w 733"/>
              <a:gd name="T1" fmla="*/ 0 h 1240"/>
              <a:gd name="T2" fmla="*/ 0 w 733"/>
              <a:gd name="T3" fmla="*/ 100 h 1240"/>
              <a:gd name="T4" fmla="*/ 0 w 733"/>
              <a:gd name="T5" fmla="*/ 1072 h 1240"/>
              <a:gd name="T6" fmla="*/ 733 w 733"/>
              <a:gd name="T7" fmla="*/ 1240 h 1240"/>
              <a:gd name="T8" fmla="*/ 733 w 733"/>
              <a:gd name="T9" fmla="*/ 0 h 1240"/>
            </a:gdLst>
            <a:ahLst/>
            <a:cxnLst>
              <a:cxn ang="0">
                <a:pos x="T0" y="T1"/>
              </a:cxn>
              <a:cxn ang="0">
                <a:pos x="T2" y="T3"/>
              </a:cxn>
              <a:cxn ang="0">
                <a:pos x="T4" y="T5"/>
              </a:cxn>
              <a:cxn ang="0">
                <a:pos x="T6" y="T7"/>
              </a:cxn>
              <a:cxn ang="0">
                <a:pos x="T8" y="T9"/>
              </a:cxn>
            </a:cxnLst>
            <a:rect l="0" t="0" r="r" b="b"/>
            <a:pathLst>
              <a:path w="733" h="1240">
                <a:moveTo>
                  <a:pt x="733" y="0"/>
                </a:moveTo>
                <a:lnTo>
                  <a:pt x="0" y="100"/>
                </a:lnTo>
                <a:lnTo>
                  <a:pt x="0" y="1072"/>
                </a:lnTo>
                <a:lnTo>
                  <a:pt x="733" y="1240"/>
                </a:lnTo>
                <a:lnTo>
                  <a:pt x="733" y="0"/>
                </a:lnTo>
                <a:close/>
              </a:path>
            </a:pathLst>
          </a:custGeom>
          <a:solidFill>
            <a:srgbClr val="FF0000"/>
          </a:solidFill>
          <a:ln w="12700">
            <a:solidFill>
              <a:schemeClr val="bg1"/>
            </a:solidFill>
            <a:miter lim="800000"/>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6" name="Freeform 12">
            <a:extLst>
              <a:ext uri="{FF2B5EF4-FFF2-40B4-BE49-F238E27FC236}">
                <a16:creationId xmlns:a16="http://schemas.microsoft.com/office/drawing/2014/main" id="{D747A4B9-6174-42BB-ABBF-6685957F0526}"/>
              </a:ext>
            </a:extLst>
          </p:cNvPr>
          <p:cNvSpPr>
            <a:spLocks/>
          </p:cNvSpPr>
          <p:nvPr/>
        </p:nvSpPr>
        <p:spPr bwMode="auto">
          <a:xfrm flipH="1" flipV="1">
            <a:off x="8042879" y="1306010"/>
            <a:ext cx="389245" cy="1475160"/>
          </a:xfrm>
          <a:custGeom>
            <a:avLst/>
            <a:gdLst>
              <a:gd name="T0" fmla="*/ 0 w 284"/>
              <a:gd name="T1" fmla="*/ 0 h 1240"/>
              <a:gd name="T2" fmla="*/ 284 w 284"/>
              <a:gd name="T3" fmla="*/ 100 h 1240"/>
              <a:gd name="T4" fmla="*/ 284 w 284"/>
              <a:gd name="T5" fmla="*/ 1001 h 1240"/>
              <a:gd name="T6" fmla="*/ 0 w 284"/>
              <a:gd name="T7" fmla="*/ 1240 h 1240"/>
              <a:gd name="T8" fmla="*/ 0 w 284"/>
              <a:gd name="T9" fmla="*/ 0 h 1240"/>
            </a:gdLst>
            <a:ahLst/>
            <a:cxnLst>
              <a:cxn ang="0">
                <a:pos x="T0" y="T1"/>
              </a:cxn>
              <a:cxn ang="0">
                <a:pos x="T2" y="T3"/>
              </a:cxn>
              <a:cxn ang="0">
                <a:pos x="T4" y="T5"/>
              </a:cxn>
              <a:cxn ang="0">
                <a:pos x="T6" y="T7"/>
              </a:cxn>
              <a:cxn ang="0">
                <a:pos x="T8" y="T9"/>
              </a:cxn>
            </a:cxnLst>
            <a:rect l="0" t="0" r="r" b="b"/>
            <a:pathLst>
              <a:path w="284" h="1240">
                <a:moveTo>
                  <a:pt x="0" y="0"/>
                </a:moveTo>
                <a:lnTo>
                  <a:pt x="284" y="100"/>
                </a:lnTo>
                <a:lnTo>
                  <a:pt x="284" y="1001"/>
                </a:lnTo>
                <a:lnTo>
                  <a:pt x="0" y="1240"/>
                </a:lnTo>
                <a:lnTo>
                  <a:pt x="0" y="0"/>
                </a:lnTo>
                <a:close/>
              </a:path>
            </a:pathLst>
          </a:custGeom>
          <a:solidFill>
            <a:srgbClr val="FB5331"/>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38" name="Freeform 15">
            <a:extLst>
              <a:ext uri="{FF2B5EF4-FFF2-40B4-BE49-F238E27FC236}">
                <a16:creationId xmlns:a16="http://schemas.microsoft.com/office/drawing/2014/main" id="{C57FAE62-8D78-4FEA-BC9F-E4873702C17F}"/>
              </a:ext>
            </a:extLst>
          </p:cNvPr>
          <p:cNvSpPr>
            <a:spLocks/>
          </p:cNvSpPr>
          <p:nvPr/>
        </p:nvSpPr>
        <p:spPr bwMode="auto">
          <a:xfrm flipH="1" flipV="1">
            <a:off x="8432124" y="2295526"/>
            <a:ext cx="1163939" cy="1407588"/>
          </a:xfrm>
          <a:custGeom>
            <a:avLst/>
            <a:gdLst>
              <a:gd name="T0" fmla="*/ 972 w 972"/>
              <a:gd name="T1" fmla="*/ 0 h 1027"/>
              <a:gd name="T2" fmla="*/ 0 w 972"/>
              <a:gd name="T3" fmla="*/ 90 h 1027"/>
              <a:gd name="T4" fmla="*/ 0 w 972"/>
              <a:gd name="T5" fmla="*/ 862 h 1027"/>
              <a:gd name="T6" fmla="*/ 972 w 972"/>
              <a:gd name="T7" fmla="*/ 1027 h 1027"/>
              <a:gd name="T8" fmla="*/ 972 w 972"/>
              <a:gd name="T9" fmla="*/ 0 h 1027"/>
            </a:gdLst>
            <a:ahLst/>
            <a:cxnLst>
              <a:cxn ang="0">
                <a:pos x="T0" y="T1"/>
              </a:cxn>
              <a:cxn ang="0">
                <a:pos x="T2" y="T3"/>
              </a:cxn>
              <a:cxn ang="0">
                <a:pos x="T4" y="T5"/>
              </a:cxn>
              <a:cxn ang="0">
                <a:pos x="T6" y="T7"/>
              </a:cxn>
              <a:cxn ang="0">
                <a:pos x="T8" y="T9"/>
              </a:cxn>
            </a:cxnLst>
            <a:rect l="0" t="0" r="r" b="b"/>
            <a:pathLst>
              <a:path w="972" h="1027">
                <a:moveTo>
                  <a:pt x="972" y="0"/>
                </a:moveTo>
                <a:lnTo>
                  <a:pt x="0" y="90"/>
                </a:lnTo>
                <a:lnTo>
                  <a:pt x="0" y="862"/>
                </a:lnTo>
                <a:lnTo>
                  <a:pt x="972" y="1027"/>
                </a:lnTo>
                <a:lnTo>
                  <a:pt x="972" y="0"/>
                </a:lnTo>
                <a:close/>
              </a:path>
            </a:pathLst>
          </a:custGeom>
          <a:solidFill>
            <a:schemeClr val="accent4"/>
          </a:solidFill>
          <a:ln w="12700">
            <a:noFill/>
            <a:miter lim="800000"/>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28" name="Freeform 6">
            <a:extLst>
              <a:ext uri="{FF2B5EF4-FFF2-40B4-BE49-F238E27FC236}">
                <a16:creationId xmlns:a16="http://schemas.microsoft.com/office/drawing/2014/main" id="{6868B6DF-3D44-427C-BAA8-934A6EE425DA}"/>
              </a:ext>
            </a:extLst>
          </p:cNvPr>
          <p:cNvSpPr>
            <a:spLocks/>
          </p:cNvSpPr>
          <p:nvPr/>
        </p:nvSpPr>
        <p:spPr bwMode="auto">
          <a:xfrm flipH="1">
            <a:off x="2022763" y="2640076"/>
            <a:ext cx="5785293" cy="942387"/>
          </a:xfrm>
          <a:custGeom>
            <a:avLst/>
            <a:gdLst>
              <a:gd name="T0" fmla="*/ 3152 w 3410"/>
              <a:gd name="T1" fmla="*/ 0 h 750"/>
              <a:gd name="T2" fmla="*/ 0 w 3410"/>
              <a:gd name="T3" fmla="*/ 0 h 750"/>
              <a:gd name="T4" fmla="*/ 0 w 3410"/>
              <a:gd name="T5" fmla="*/ 750 h 750"/>
              <a:gd name="T6" fmla="*/ 3152 w 3410"/>
              <a:gd name="T7" fmla="*/ 750 h 750"/>
              <a:gd name="T8" fmla="*/ 3410 w 3410"/>
              <a:gd name="T9" fmla="*/ 376 h 750"/>
              <a:gd name="T10" fmla="*/ 3152 w 3410"/>
              <a:gd name="T11" fmla="*/ 0 h 750"/>
            </a:gdLst>
            <a:ahLst/>
            <a:cxnLst>
              <a:cxn ang="0">
                <a:pos x="T0" y="T1"/>
              </a:cxn>
              <a:cxn ang="0">
                <a:pos x="T2" y="T3"/>
              </a:cxn>
              <a:cxn ang="0">
                <a:pos x="T4" y="T5"/>
              </a:cxn>
              <a:cxn ang="0">
                <a:pos x="T6" y="T7"/>
              </a:cxn>
              <a:cxn ang="0">
                <a:pos x="T8" y="T9"/>
              </a:cxn>
              <a:cxn ang="0">
                <a:pos x="T10" y="T11"/>
              </a:cxn>
            </a:cxnLst>
            <a:rect l="0" t="0" r="r" b="b"/>
            <a:pathLst>
              <a:path w="3410" h="750">
                <a:moveTo>
                  <a:pt x="3152" y="0"/>
                </a:moveTo>
                <a:lnTo>
                  <a:pt x="0" y="0"/>
                </a:lnTo>
                <a:lnTo>
                  <a:pt x="0" y="750"/>
                </a:lnTo>
                <a:lnTo>
                  <a:pt x="3152" y="750"/>
                </a:lnTo>
                <a:lnTo>
                  <a:pt x="3410" y="376"/>
                </a:lnTo>
                <a:lnTo>
                  <a:pt x="3152" y="0"/>
                </a:lnTo>
                <a:close/>
              </a:path>
            </a:pathLst>
          </a:custGeom>
          <a:solidFill>
            <a:schemeClr val="accent4"/>
          </a:solidFill>
          <a:ln>
            <a:noFill/>
          </a:ln>
        </p:spPr>
        <p:txBody>
          <a:bodyPr vert="horz" wrap="square" lIns="0" tIns="182880" rIns="27432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2000" dirty="0">
                <a:solidFill>
                  <a:prstClr val="white"/>
                </a:solidFill>
                <a:latin typeface="Tahoma" panose="020B0604030504040204" pitchFamily="34" charset="0"/>
                <a:ea typeface="Tahoma" panose="020B0604030504040204" pitchFamily="34" charset="0"/>
                <a:cs typeface="Tahoma" panose="020B0604030504040204" pitchFamily="34" charset="0"/>
              </a:rPr>
              <a:t>ĐẶC TẢ HỆ THỐNG VÀ THIẾT KẾ PHẦN CỨNG</a:t>
            </a:r>
            <a:endParaRPr lang="id-ID" sz="2000" dirty="0">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9" name="Freeform 14">
            <a:extLst>
              <a:ext uri="{FF2B5EF4-FFF2-40B4-BE49-F238E27FC236}">
                <a16:creationId xmlns:a16="http://schemas.microsoft.com/office/drawing/2014/main" id="{1CA8BF78-9AE6-4C11-A4F3-B2527D8C870A}"/>
              </a:ext>
            </a:extLst>
          </p:cNvPr>
          <p:cNvSpPr>
            <a:spLocks/>
          </p:cNvSpPr>
          <p:nvPr/>
        </p:nvSpPr>
        <p:spPr bwMode="auto">
          <a:xfrm flipH="1" flipV="1">
            <a:off x="7808057" y="2295525"/>
            <a:ext cx="632421" cy="1407588"/>
          </a:xfrm>
          <a:custGeom>
            <a:avLst/>
            <a:gdLst>
              <a:gd name="T0" fmla="*/ 0 w 699"/>
              <a:gd name="T1" fmla="*/ 0 h 1027"/>
              <a:gd name="T2" fmla="*/ 699 w 699"/>
              <a:gd name="T3" fmla="*/ 90 h 1027"/>
              <a:gd name="T4" fmla="*/ 699 w 699"/>
              <a:gd name="T5" fmla="*/ 767 h 1027"/>
              <a:gd name="T6" fmla="*/ 0 w 699"/>
              <a:gd name="T7" fmla="*/ 1027 h 1027"/>
              <a:gd name="T8" fmla="*/ 0 w 699"/>
              <a:gd name="T9" fmla="*/ 0 h 1027"/>
            </a:gdLst>
            <a:ahLst/>
            <a:cxnLst>
              <a:cxn ang="0">
                <a:pos x="T0" y="T1"/>
              </a:cxn>
              <a:cxn ang="0">
                <a:pos x="T2" y="T3"/>
              </a:cxn>
              <a:cxn ang="0">
                <a:pos x="T4" y="T5"/>
              </a:cxn>
              <a:cxn ang="0">
                <a:pos x="T6" y="T7"/>
              </a:cxn>
              <a:cxn ang="0">
                <a:pos x="T8" y="T9"/>
              </a:cxn>
            </a:cxnLst>
            <a:rect l="0" t="0" r="r" b="b"/>
            <a:pathLst>
              <a:path w="699" h="1027">
                <a:moveTo>
                  <a:pt x="0" y="0"/>
                </a:moveTo>
                <a:lnTo>
                  <a:pt x="699" y="90"/>
                </a:lnTo>
                <a:lnTo>
                  <a:pt x="699" y="767"/>
                </a:lnTo>
                <a:lnTo>
                  <a:pt x="0" y="1027"/>
                </a:lnTo>
                <a:lnTo>
                  <a:pt x="0" y="0"/>
                </a:lnTo>
                <a:close/>
              </a:path>
            </a:pathLst>
          </a:custGeom>
          <a:solidFill>
            <a:schemeClr val="accent4">
              <a:lumMod val="60000"/>
              <a:lumOff val="40000"/>
            </a:schemeClr>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30" name="Freeform 7">
            <a:extLst>
              <a:ext uri="{FF2B5EF4-FFF2-40B4-BE49-F238E27FC236}">
                <a16:creationId xmlns:a16="http://schemas.microsoft.com/office/drawing/2014/main" id="{61E73D3F-B66C-4966-853F-CA177FA55BDA}"/>
              </a:ext>
            </a:extLst>
          </p:cNvPr>
          <p:cNvSpPr>
            <a:spLocks/>
          </p:cNvSpPr>
          <p:nvPr/>
        </p:nvSpPr>
        <p:spPr bwMode="auto">
          <a:xfrm flipH="1">
            <a:off x="1250571" y="3540368"/>
            <a:ext cx="6171320" cy="1032501"/>
          </a:xfrm>
          <a:custGeom>
            <a:avLst/>
            <a:gdLst>
              <a:gd name="T0" fmla="*/ 3152 w 3410"/>
              <a:gd name="T1" fmla="*/ 0 h 753"/>
              <a:gd name="T2" fmla="*/ 0 w 3410"/>
              <a:gd name="T3" fmla="*/ 0 h 753"/>
              <a:gd name="T4" fmla="*/ 0 w 3410"/>
              <a:gd name="T5" fmla="*/ 753 h 753"/>
              <a:gd name="T6" fmla="*/ 3152 w 3410"/>
              <a:gd name="T7" fmla="*/ 753 h 753"/>
              <a:gd name="T8" fmla="*/ 3410 w 3410"/>
              <a:gd name="T9" fmla="*/ 376 h 753"/>
              <a:gd name="T10" fmla="*/ 3152 w 3410"/>
              <a:gd name="T11" fmla="*/ 0 h 753"/>
            </a:gdLst>
            <a:ahLst/>
            <a:cxnLst>
              <a:cxn ang="0">
                <a:pos x="T0" y="T1"/>
              </a:cxn>
              <a:cxn ang="0">
                <a:pos x="T2" y="T3"/>
              </a:cxn>
              <a:cxn ang="0">
                <a:pos x="T4" y="T5"/>
              </a:cxn>
              <a:cxn ang="0">
                <a:pos x="T6" y="T7"/>
              </a:cxn>
              <a:cxn ang="0">
                <a:pos x="T8" y="T9"/>
              </a:cxn>
              <a:cxn ang="0">
                <a:pos x="T10" y="T11"/>
              </a:cxn>
            </a:cxnLst>
            <a:rect l="0" t="0" r="r" b="b"/>
            <a:pathLst>
              <a:path w="3410" h="753">
                <a:moveTo>
                  <a:pt x="3152" y="0"/>
                </a:moveTo>
                <a:lnTo>
                  <a:pt x="0" y="0"/>
                </a:lnTo>
                <a:lnTo>
                  <a:pt x="0" y="753"/>
                </a:lnTo>
                <a:lnTo>
                  <a:pt x="3152" y="753"/>
                </a:lnTo>
                <a:lnTo>
                  <a:pt x="3410" y="376"/>
                </a:lnTo>
                <a:lnTo>
                  <a:pt x="3152" y="0"/>
                </a:lnTo>
                <a:close/>
              </a:path>
            </a:pathLst>
          </a:custGeom>
          <a:solidFill>
            <a:srgbClr val="7030A0"/>
          </a:solidFill>
          <a:ln>
            <a:noFill/>
          </a:ln>
        </p:spPr>
        <p:txBody>
          <a:bodyPr vert="horz" wrap="square" lIns="0" tIns="182880" rIns="274320" bIns="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sz="2000" dirty="0">
                <a:solidFill>
                  <a:prstClr val="white"/>
                </a:solidFill>
                <a:latin typeface="Tahoma" panose="020B0604030504040204" pitchFamily="34" charset="0"/>
                <a:ea typeface="Tahoma" panose="020B0604030504040204" pitchFamily="34" charset="0"/>
                <a:cs typeface="Tahoma" panose="020B0604030504040204" pitchFamily="34" charset="0"/>
              </a:rPr>
              <a:t>PHÁT TRIỂN PHẦN MỀM</a:t>
            </a:r>
            <a:endParaRPr lang="id-ID" sz="2000" dirty="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1" name="Freeform 25">
            <a:extLst>
              <a:ext uri="{FF2B5EF4-FFF2-40B4-BE49-F238E27FC236}">
                <a16:creationId xmlns:a16="http://schemas.microsoft.com/office/drawing/2014/main" id="{E504CC2C-F36E-4A19-9901-44BD328F48DD}"/>
              </a:ext>
            </a:extLst>
          </p:cNvPr>
          <p:cNvSpPr>
            <a:spLocks/>
          </p:cNvSpPr>
          <p:nvPr/>
        </p:nvSpPr>
        <p:spPr bwMode="auto">
          <a:xfrm flipH="1" flipV="1">
            <a:off x="7421891" y="3407253"/>
            <a:ext cx="1018587" cy="1307535"/>
          </a:xfrm>
          <a:custGeom>
            <a:avLst/>
            <a:gdLst>
              <a:gd name="T0" fmla="*/ 0 w 1133"/>
              <a:gd name="T1" fmla="*/ 954 h 954"/>
              <a:gd name="T2" fmla="*/ 1133 w 1133"/>
              <a:gd name="T3" fmla="*/ 852 h 954"/>
              <a:gd name="T4" fmla="*/ 1133 w 1133"/>
              <a:gd name="T5" fmla="*/ 102 h 954"/>
              <a:gd name="T6" fmla="*/ 0 w 1133"/>
              <a:gd name="T7" fmla="*/ 0 h 954"/>
              <a:gd name="T8" fmla="*/ 0 w 1133"/>
              <a:gd name="T9" fmla="*/ 954 h 954"/>
            </a:gdLst>
            <a:ahLst/>
            <a:cxnLst>
              <a:cxn ang="0">
                <a:pos x="T0" y="T1"/>
              </a:cxn>
              <a:cxn ang="0">
                <a:pos x="T2" y="T3"/>
              </a:cxn>
              <a:cxn ang="0">
                <a:pos x="T4" y="T5"/>
              </a:cxn>
              <a:cxn ang="0">
                <a:pos x="T6" y="T7"/>
              </a:cxn>
              <a:cxn ang="0">
                <a:pos x="T8" y="T9"/>
              </a:cxn>
            </a:cxnLst>
            <a:rect l="0" t="0" r="r" b="b"/>
            <a:pathLst>
              <a:path w="1133" h="954">
                <a:moveTo>
                  <a:pt x="0" y="954"/>
                </a:moveTo>
                <a:lnTo>
                  <a:pt x="1133" y="852"/>
                </a:lnTo>
                <a:lnTo>
                  <a:pt x="1133" y="102"/>
                </a:lnTo>
                <a:lnTo>
                  <a:pt x="0" y="0"/>
                </a:lnTo>
                <a:lnTo>
                  <a:pt x="0" y="954"/>
                </a:lnTo>
                <a:close/>
              </a:path>
            </a:pathLst>
          </a:custGeom>
          <a:solidFill>
            <a:srgbClr val="A568D2"/>
          </a:solidFill>
          <a:ln>
            <a:noFill/>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55" name="Freeform 5">
            <a:extLst>
              <a:ext uri="{FF2B5EF4-FFF2-40B4-BE49-F238E27FC236}">
                <a16:creationId xmlns:a16="http://schemas.microsoft.com/office/drawing/2014/main" id="{385088E6-CCA4-4336-8EC3-0F9CA4C1962A}"/>
              </a:ext>
            </a:extLst>
          </p:cNvPr>
          <p:cNvSpPr>
            <a:spLocks/>
          </p:cNvSpPr>
          <p:nvPr/>
        </p:nvSpPr>
        <p:spPr bwMode="auto">
          <a:xfrm flipH="1" flipV="1">
            <a:off x="8432121" y="5060076"/>
            <a:ext cx="920200" cy="1699521"/>
          </a:xfrm>
          <a:custGeom>
            <a:avLst/>
            <a:gdLst>
              <a:gd name="T0" fmla="*/ 282 w 282"/>
              <a:gd name="T1" fmla="*/ 1240 h 1240"/>
              <a:gd name="T2" fmla="*/ 0 w 282"/>
              <a:gd name="T3" fmla="*/ 1140 h 1240"/>
              <a:gd name="T4" fmla="*/ 0 w 282"/>
              <a:gd name="T5" fmla="*/ 239 h 1240"/>
              <a:gd name="T6" fmla="*/ 282 w 282"/>
              <a:gd name="T7" fmla="*/ 0 h 1240"/>
              <a:gd name="T8" fmla="*/ 282 w 282"/>
              <a:gd name="T9" fmla="*/ 1240 h 1240"/>
            </a:gdLst>
            <a:ahLst/>
            <a:cxnLst>
              <a:cxn ang="0">
                <a:pos x="T0" y="T1"/>
              </a:cxn>
              <a:cxn ang="0">
                <a:pos x="T2" y="T3"/>
              </a:cxn>
              <a:cxn ang="0">
                <a:pos x="T4" y="T5"/>
              </a:cxn>
              <a:cxn ang="0">
                <a:pos x="T6" y="T7"/>
              </a:cxn>
              <a:cxn ang="0">
                <a:pos x="T8" y="T9"/>
              </a:cxn>
            </a:cxnLst>
            <a:rect l="0" t="0" r="r" b="b"/>
            <a:pathLst>
              <a:path w="282" h="1240">
                <a:moveTo>
                  <a:pt x="282" y="1240"/>
                </a:moveTo>
                <a:lnTo>
                  <a:pt x="0" y="1140"/>
                </a:lnTo>
                <a:lnTo>
                  <a:pt x="0" y="239"/>
                </a:lnTo>
                <a:lnTo>
                  <a:pt x="282" y="0"/>
                </a:lnTo>
                <a:lnTo>
                  <a:pt x="282" y="1240"/>
                </a:lnTo>
                <a:close/>
              </a:path>
            </a:pathLst>
          </a:custGeom>
          <a:solidFill>
            <a:schemeClr val="accent6"/>
          </a:solidFill>
          <a:ln w="12700">
            <a:noFill/>
            <a:miter lim="800000"/>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56" name="Freeform 8">
            <a:extLst>
              <a:ext uri="{FF2B5EF4-FFF2-40B4-BE49-F238E27FC236}">
                <a16:creationId xmlns:a16="http://schemas.microsoft.com/office/drawing/2014/main" id="{86DE1D18-7959-458A-AAC7-824324E1BA19}"/>
              </a:ext>
            </a:extLst>
          </p:cNvPr>
          <p:cNvSpPr>
            <a:spLocks/>
          </p:cNvSpPr>
          <p:nvPr/>
        </p:nvSpPr>
        <p:spPr bwMode="auto">
          <a:xfrm flipH="1" flipV="1">
            <a:off x="8433836" y="4418928"/>
            <a:ext cx="1071897" cy="1407588"/>
          </a:xfrm>
          <a:custGeom>
            <a:avLst/>
            <a:gdLst>
              <a:gd name="T0" fmla="*/ 697 w 697"/>
              <a:gd name="T1" fmla="*/ 1027 h 1027"/>
              <a:gd name="T2" fmla="*/ 0 w 697"/>
              <a:gd name="T3" fmla="*/ 937 h 1027"/>
              <a:gd name="T4" fmla="*/ 0 w 697"/>
              <a:gd name="T5" fmla="*/ 260 h 1027"/>
              <a:gd name="T6" fmla="*/ 697 w 697"/>
              <a:gd name="T7" fmla="*/ 0 h 1027"/>
              <a:gd name="T8" fmla="*/ 697 w 697"/>
              <a:gd name="T9" fmla="*/ 1027 h 1027"/>
            </a:gdLst>
            <a:ahLst/>
            <a:cxnLst>
              <a:cxn ang="0">
                <a:pos x="T0" y="T1"/>
              </a:cxn>
              <a:cxn ang="0">
                <a:pos x="T2" y="T3"/>
              </a:cxn>
              <a:cxn ang="0">
                <a:pos x="T4" y="T5"/>
              </a:cxn>
              <a:cxn ang="0">
                <a:pos x="T6" y="T7"/>
              </a:cxn>
              <a:cxn ang="0">
                <a:pos x="T8" y="T9"/>
              </a:cxn>
            </a:cxnLst>
            <a:rect l="0" t="0" r="r" b="b"/>
            <a:pathLst>
              <a:path w="697" h="1027">
                <a:moveTo>
                  <a:pt x="697" y="1027"/>
                </a:moveTo>
                <a:lnTo>
                  <a:pt x="0" y="937"/>
                </a:lnTo>
                <a:lnTo>
                  <a:pt x="0" y="260"/>
                </a:lnTo>
                <a:lnTo>
                  <a:pt x="697" y="0"/>
                </a:lnTo>
                <a:lnTo>
                  <a:pt x="697" y="1027"/>
                </a:lnTo>
                <a:close/>
              </a:path>
            </a:pathLst>
          </a:custGeom>
          <a:solidFill>
            <a:schemeClr val="accent1"/>
          </a:solidFill>
          <a:ln w="12700">
            <a:noFill/>
            <a:miter lim="800000"/>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a:solidFill>
                <a:prstClr val="black"/>
              </a:solidFill>
            </a:endParaRPr>
          </a:p>
        </p:txBody>
      </p:sp>
      <p:sp>
        <p:nvSpPr>
          <p:cNvPr id="57" name="Freeform 17">
            <a:extLst>
              <a:ext uri="{FF2B5EF4-FFF2-40B4-BE49-F238E27FC236}">
                <a16:creationId xmlns:a16="http://schemas.microsoft.com/office/drawing/2014/main" id="{C24D2CBD-F379-452E-9C01-27F0C5D3679F}"/>
              </a:ext>
            </a:extLst>
          </p:cNvPr>
          <p:cNvSpPr>
            <a:spLocks/>
          </p:cNvSpPr>
          <p:nvPr/>
        </p:nvSpPr>
        <p:spPr bwMode="auto">
          <a:xfrm flipH="1" flipV="1">
            <a:off x="8432122" y="3407251"/>
            <a:ext cx="1266681" cy="1307535"/>
          </a:xfrm>
          <a:custGeom>
            <a:avLst/>
            <a:gdLst>
              <a:gd name="T0" fmla="*/ 1133 w 1133"/>
              <a:gd name="T1" fmla="*/ 954 h 954"/>
              <a:gd name="T2" fmla="*/ 0 w 1133"/>
              <a:gd name="T3" fmla="*/ 852 h 954"/>
              <a:gd name="T4" fmla="*/ 0 w 1133"/>
              <a:gd name="T5" fmla="*/ 102 h 954"/>
              <a:gd name="T6" fmla="*/ 1133 w 1133"/>
              <a:gd name="T7" fmla="*/ 0 h 954"/>
              <a:gd name="T8" fmla="*/ 1133 w 1133"/>
              <a:gd name="T9" fmla="*/ 954 h 954"/>
            </a:gdLst>
            <a:ahLst/>
            <a:cxnLst>
              <a:cxn ang="0">
                <a:pos x="T0" y="T1"/>
              </a:cxn>
              <a:cxn ang="0">
                <a:pos x="T2" y="T3"/>
              </a:cxn>
              <a:cxn ang="0">
                <a:pos x="T4" y="T5"/>
              </a:cxn>
              <a:cxn ang="0">
                <a:pos x="T6" y="T7"/>
              </a:cxn>
              <a:cxn ang="0">
                <a:pos x="T8" y="T9"/>
              </a:cxn>
            </a:cxnLst>
            <a:rect l="0" t="0" r="r" b="b"/>
            <a:pathLst>
              <a:path w="1133" h="954">
                <a:moveTo>
                  <a:pt x="1133" y="954"/>
                </a:moveTo>
                <a:lnTo>
                  <a:pt x="0" y="852"/>
                </a:lnTo>
                <a:lnTo>
                  <a:pt x="0" y="102"/>
                </a:lnTo>
                <a:lnTo>
                  <a:pt x="1133" y="0"/>
                </a:lnTo>
                <a:lnTo>
                  <a:pt x="1133" y="954"/>
                </a:lnTo>
                <a:close/>
              </a:path>
            </a:pathLst>
          </a:custGeom>
          <a:solidFill>
            <a:srgbClr val="7030A0"/>
          </a:solidFill>
          <a:ln w="12700">
            <a:noFill/>
            <a:miter lim="800000"/>
          </a:ln>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sz="1350" dirty="0">
              <a:solidFill>
                <a:prstClr val="black"/>
              </a:solidFill>
            </a:endParaRPr>
          </a:p>
        </p:txBody>
      </p:sp>
      <p:sp>
        <p:nvSpPr>
          <p:cNvPr id="10" name="Flowchart: Connector 9">
            <a:extLst>
              <a:ext uri="{FF2B5EF4-FFF2-40B4-BE49-F238E27FC236}">
                <a16:creationId xmlns:a16="http://schemas.microsoft.com/office/drawing/2014/main" id="{586FC02E-98C7-46FE-B1BD-4AC71E055492}"/>
              </a:ext>
            </a:extLst>
          </p:cNvPr>
          <p:cNvSpPr/>
          <p:nvPr/>
        </p:nvSpPr>
        <p:spPr>
          <a:xfrm>
            <a:off x="8608808" y="1631827"/>
            <a:ext cx="571619" cy="55901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a:t>
            </a:r>
          </a:p>
        </p:txBody>
      </p:sp>
      <p:sp>
        <p:nvSpPr>
          <p:cNvPr id="58" name="Flowchart: Connector 57">
            <a:extLst>
              <a:ext uri="{FF2B5EF4-FFF2-40B4-BE49-F238E27FC236}">
                <a16:creationId xmlns:a16="http://schemas.microsoft.com/office/drawing/2014/main" id="{C7AF1ED4-3217-40F6-8373-C0CDF14092B6}"/>
              </a:ext>
            </a:extLst>
          </p:cNvPr>
          <p:cNvSpPr/>
          <p:nvPr/>
        </p:nvSpPr>
        <p:spPr>
          <a:xfrm>
            <a:off x="8765402" y="2651482"/>
            <a:ext cx="598286" cy="620702"/>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II</a:t>
            </a:r>
          </a:p>
        </p:txBody>
      </p:sp>
      <p:sp>
        <p:nvSpPr>
          <p:cNvPr id="59" name="Flowchart: Connector 58">
            <a:extLst>
              <a:ext uri="{FF2B5EF4-FFF2-40B4-BE49-F238E27FC236}">
                <a16:creationId xmlns:a16="http://schemas.microsoft.com/office/drawing/2014/main" id="{D0FB6C5A-DA33-4265-96ED-6E2B44517A55}"/>
              </a:ext>
            </a:extLst>
          </p:cNvPr>
          <p:cNvSpPr/>
          <p:nvPr/>
        </p:nvSpPr>
        <p:spPr>
          <a:xfrm>
            <a:off x="8894617" y="3783837"/>
            <a:ext cx="611814" cy="57960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III</a:t>
            </a:r>
          </a:p>
        </p:txBody>
      </p:sp>
      <p:sp>
        <p:nvSpPr>
          <p:cNvPr id="62" name="Flowchart: Connector 61">
            <a:extLst>
              <a:ext uri="{FF2B5EF4-FFF2-40B4-BE49-F238E27FC236}">
                <a16:creationId xmlns:a16="http://schemas.microsoft.com/office/drawing/2014/main" id="{19D90CBE-0DDA-46EF-AEB5-12DC7EF3C377}"/>
              </a:ext>
            </a:extLst>
          </p:cNvPr>
          <p:cNvSpPr/>
          <p:nvPr/>
        </p:nvSpPr>
        <p:spPr>
          <a:xfrm>
            <a:off x="8744152" y="4832919"/>
            <a:ext cx="611814" cy="57960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IV</a:t>
            </a:r>
          </a:p>
        </p:txBody>
      </p:sp>
      <p:sp>
        <p:nvSpPr>
          <p:cNvPr id="63" name="Flowchart: Connector 62">
            <a:extLst>
              <a:ext uri="{FF2B5EF4-FFF2-40B4-BE49-F238E27FC236}">
                <a16:creationId xmlns:a16="http://schemas.microsoft.com/office/drawing/2014/main" id="{2BAA02B4-5799-4792-B2C1-E5A9C95537D8}"/>
              </a:ext>
            </a:extLst>
          </p:cNvPr>
          <p:cNvSpPr/>
          <p:nvPr/>
        </p:nvSpPr>
        <p:spPr>
          <a:xfrm>
            <a:off x="8568613" y="5826516"/>
            <a:ext cx="611814" cy="57960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V</a:t>
            </a:r>
          </a:p>
        </p:txBody>
      </p:sp>
      <p:sp>
        <p:nvSpPr>
          <p:cNvPr id="3" name="Footer Placeholder 2">
            <a:extLst>
              <a:ext uri="{FF2B5EF4-FFF2-40B4-BE49-F238E27FC236}">
                <a16:creationId xmlns:a16="http://schemas.microsoft.com/office/drawing/2014/main" id="{E71E050B-1FA9-43AE-9C2A-8D4C2F3D77BF}"/>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44753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1A0DF3-40D7-428D-A3C0-346D2A52C877}"/>
              </a:ext>
            </a:extLst>
          </p:cNvPr>
          <p:cNvPicPr>
            <a:picLocks noChangeAspect="1"/>
          </p:cNvPicPr>
          <p:nvPr/>
        </p:nvPicPr>
        <p:blipFill>
          <a:blip r:embed="rId2"/>
          <a:stretch>
            <a:fillRect/>
          </a:stretch>
        </p:blipFill>
        <p:spPr>
          <a:xfrm>
            <a:off x="4525819" y="844053"/>
            <a:ext cx="7666181" cy="6286619"/>
          </a:xfrm>
          <a:prstGeom prst="rect">
            <a:avLst/>
          </a:prstGeom>
        </p:spPr>
      </p:pic>
      <p:sp>
        <p:nvSpPr>
          <p:cNvPr id="6" name="Date Placeholder 3">
            <a:extLst>
              <a:ext uri="{FF2B5EF4-FFF2-40B4-BE49-F238E27FC236}">
                <a16:creationId xmlns:a16="http://schemas.microsoft.com/office/drawing/2014/main" id="{119E4BA5-ECC5-485C-B8C4-25FD5930312E}"/>
              </a:ext>
            </a:extLst>
          </p:cNvPr>
          <p:cNvSpPr>
            <a:spLocks noGrp="1"/>
          </p:cNvSpPr>
          <p:nvPr>
            <p:ph type="dt" sz="half" idx="10"/>
          </p:nvPr>
        </p:nvSpPr>
        <p:spPr>
          <a:xfrm>
            <a:off x="10361612" y="6130437"/>
            <a:ext cx="1146283" cy="370396"/>
          </a:xfrm>
        </p:spPr>
        <p:txBody>
          <a:bodyPr/>
          <a:lstStyle/>
          <a:p>
            <a:fld id="{2D743EE0-933E-4023-9256-8572911A192A}" type="datetime2">
              <a:rPr lang="en-US" smtClean="0"/>
              <a:t>Wednesday, June 12, 2019</a:t>
            </a:fld>
            <a:endParaRPr lang="en-US" dirty="0"/>
          </a:p>
        </p:txBody>
      </p:sp>
      <p:sp>
        <p:nvSpPr>
          <p:cNvPr id="8" name="Content Placeholder 2">
            <a:extLst>
              <a:ext uri="{FF2B5EF4-FFF2-40B4-BE49-F238E27FC236}">
                <a16:creationId xmlns:a16="http://schemas.microsoft.com/office/drawing/2014/main" id="{00BD6E89-4678-46DD-ACD0-CF2980F0DA50}"/>
              </a:ext>
            </a:extLst>
          </p:cNvPr>
          <p:cNvSpPr>
            <a:spLocks noGrp="1"/>
          </p:cNvSpPr>
          <p:nvPr>
            <p:ph idx="1"/>
          </p:nvPr>
        </p:nvSpPr>
        <p:spPr>
          <a:xfrm>
            <a:off x="2589212" y="2133600"/>
            <a:ext cx="8915400" cy="3777622"/>
          </a:xfrm>
        </p:spPr>
        <p:txBody>
          <a:bodyPr>
            <a:normAutofit/>
          </a:bodyPr>
          <a:lstStyle/>
          <a:p>
            <a:pPr algn="l"/>
            <a:r>
              <a:rPr lang="en-US" sz="2000" b="1" dirty="0"/>
              <a:t>II. </a:t>
            </a:r>
            <a:r>
              <a:rPr lang="en-US" sz="2000" b="1" u="sng" dirty="0"/>
              <a:t>PHẦN MỀM</a:t>
            </a:r>
            <a:endParaRPr lang="en-US" sz="2000" b="1" dirty="0"/>
          </a:p>
          <a:p>
            <a:pPr algn="l"/>
            <a:endParaRPr lang="en-US" sz="2000" b="1" i="1" u="sng" dirty="0"/>
          </a:p>
          <a:p>
            <a:pPr algn="l"/>
            <a:r>
              <a:rPr lang="en-US" sz="2000" dirty="0"/>
              <a:t>L</a:t>
            </a:r>
            <a:r>
              <a:rPr lang="vi-VN" sz="2000" dirty="0"/>
              <a:t>ư</a:t>
            </a:r>
            <a:r>
              <a:rPr lang="en-US" sz="2000" dirty="0"/>
              <a:t>u </a:t>
            </a:r>
            <a:r>
              <a:rPr lang="en-US" sz="2000" dirty="0" err="1"/>
              <a:t>đồ</a:t>
            </a:r>
            <a:r>
              <a:rPr lang="en-US" sz="2000" dirty="0"/>
              <a:t> </a:t>
            </a:r>
            <a:r>
              <a:rPr lang="en-US" sz="2000" dirty="0" err="1"/>
              <a:t>giải</a:t>
            </a:r>
            <a:r>
              <a:rPr lang="en-US" sz="2000" dirty="0"/>
              <a:t> </a:t>
            </a:r>
            <a:r>
              <a:rPr lang="en-US" sz="2000" dirty="0" err="1"/>
              <a:t>thuật</a:t>
            </a:r>
            <a:br>
              <a:rPr lang="en-US" sz="2000" dirty="0"/>
            </a:br>
            <a:r>
              <a:rPr lang="en-US" sz="2000" dirty="0" err="1"/>
              <a:t>phần</a:t>
            </a:r>
            <a:r>
              <a:rPr lang="en-US" sz="2000" dirty="0"/>
              <a:t> </a:t>
            </a:r>
            <a:r>
              <a:rPr lang="en-US" sz="2000" dirty="0" err="1"/>
              <a:t>mềm</a:t>
            </a:r>
            <a:r>
              <a:rPr lang="en-US" sz="2000" dirty="0"/>
              <a:t>:</a:t>
            </a:r>
          </a:p>
          <a:p>
            <a:pPr algn="l"/>
            <a:r>
              <a:rPr lang="en-US" sz="2000" dirty="0">
                <a:solidFill>
                  <a:srgbClr val="FF0000"/>
                </a:solidFill>
              </a:rPr>
              <a:t>T</a:t>
            </a:r>
            <a:r>
              <a:rPr lang="vi-VN" sz="2000" dirty="0">
                <a:solidFill>
                  <a:srgbClr val="FF0000"/>
                </a:solidFill>
              </a:rPr>
              <a:t>ư</a:t>
            </a:r>
            <a:r>
              <a:rPr lang="en-US" sz="2000" dirty="0" err="1">
                <a:solidFill>
                  <a:srgbClr val="FF0000"/>
                </a:solidFill>
              </a:rPr>
              <a:t>ơng</a:t>
            </a:r>
            <a:r>
              <a:rPr lang="en-US" sz="2000" dirty="0">
                <a:solidFill>
                  <a:srgbClr val="FF0000"/>
                </a:solidFill>
              </a:rPr>
              <a:t> </a:t>
            </a:r>
            <a:r>
              <a:rPr lang="en-US" sz="2000" dirty="0" err="1">
                <a:solidFill>
                  <a:srgbClr val="FF0000"/>
                </a:solidFill>
              </a:rPr>
              <a:t>tác</a:t>
            </a:r>
            <a:r>
              <a:rPr lang="en-US" sz="2000" dirty="0">
                <a:solidFill>
                  <a:srgbClr val="FF0000"/>
                </a:solidFill>
              </a:rPr>
              <a:t> </a:t>
            </a:r>
            <a:r>
              <a:rPr lang="en-US" sz="2000" dirty="0" err="1">
                <a:solidFill>
                  <a:srgbClr val="FF0000"/>
                </a:solidFill>
              </a:rPr>
              <a:t>giữa</a:t>
            </a:r>
            <a:r>
              <a:rPr lang="en-US" sz="2000" dirty="0">
                <a:solidFill>
                  <a:srgbClr val="FF0000"/>
                </a:solidFill>
              </a:rPr>
              <a:t> App </a:t>
            </a:r>
          </a:p>
          <a:p>
            <a:pPr algn="l"/>
            <a:r>
              <a:rPr lang="en-US" sz="2000" dirty="0" err="1">
                <a:solidFill>
                  <a:srgbClr val="FF0000"/>
                </a:solidFill>
              </a:rPr>
              <a:t>và</a:t>
            </a:r>
            <a:r>
              <a:rPr lang="en-US" sz="2000" dirty="0">
                <a:solidFill>
                  <a:srgbClr val="FF0000"/>
                </a:solidFill>
              </a:rPr>
              <a:t> Firebase.</a:t>
            </a:r>
          </a:p>
          <a:p>
            <a:pPr algn="l"/>
            <a:endParaRPr lang="en-US" sz="2000" b="1" i="1" u="sng" dirty="0"/>
          </a:p>
          <a:p>
            <a:pPr algn="l"/>
            <a:endParaRPr lang="en-US" sz="2000" dirty="0"/>
          </a:p>
        </p:txBody>
      </p:sp>
      <p:sp>
        <p:nvSpPr>
          <p:cNvPr id="13" name="Title 1">
            <a:extLst>
              <a:ext uri="{FF2B5EF4-FFF2-40B4-BE49-F238E27FC236}">
                <a16:creationId xmlns:a16="http://schemas.microsoft.com/office/drawing/2014/main" id="{890AE643-6E99-41B3-AD9C-9DDDB39EDDAD}"/>
              </a:ext>
            </a:extLst>
          </p:cNvPr>
          <p:cNvSpPr>
            <a:spLocks noGrp="1"/>
          </p:cNvSpPr>
          <p:nvPr>
            <p:ph type="title"/>
          </p:nvPr>
        </p:nvSpPr>
        <p:spPr>
          <a:xfrm>
            <a:off x="2592925" y="624110"/>
            <a:ext cx="8911687" cy="1280890"/>
          </a:xfrm>
        </p:spPr>
        <p:txBody>
          <a:bodyPr/>
          <a:lstStyle/>
          <a:p>
            <a:r>
              <a:rPr lang="en-US" dirty="0"/>
              <a:t>PHẦN 3: PHÁT TRIỂN PHẦN MỀM</a:t>
            </a:r>
          </a:p>
        </p:txBody>
      </p:sp>
      <p:sp>
        <p:nvSpPr>
          <p:cNvPr id="7" name="Footer Placeholder 2">
            <a:extLst>
              <a:ext uri="{FF2B5EF4-FFF2-40B4-BE49-F238E27FC236}">
                <a16:creationId xmlns:a16="http://schemas.microsoft.com/office/drawing/2014/main" id="{22BC6971-4CE5-4283-8794-91FF674D61FE}"/>
              </a:ext>
            </a:extLst>
          </p:cNvPr>
          <p:cNvSpPr>
            <a:spLocks noGrp="1"/>
          </p:cNvSpPr>
          <p:nvPr>
            <p:ph type="ftr" sz="quarter" idx="11"/>
          </p:nvPr>
        </p:nvSpPr>
        <p:spPr>
          <a:xfrm>
            <a:off x="1449512"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246171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4E2-C349-4286-8ACF-E4AF8BF4C73D}"/>
              </a:ext>
            </a:extLst>
          </p:cNvPr>
          <p:cNvSpPr>
            <a:spLocks noGrp="1"/>
          </p:cNvSpPr>
          <p:nvPr>
            <p:ph type="title"/>
          </p:nvPr>
        </p:nvSpPr>
        <p:spPr>
          <a:xfrm>
            <a:off x="2592925" y="624110"/>
            <a:ext cx="8911687" cy="1280890"/>
          </a:xfrm>
        </p:spPr>
        <p:txBody>
          <a:bodyPr/>
          <a:lstStyle/>
          <a:p>
            <a:r>
              <a:rPr lang="en-US" sz="3200" dirty="0"/>
              <a:t>PHẦN 4: KẾT QUẢ THỰC HIỆN</a:t>
            </a:r>
          </a:p>
        </p:txBody>
      </p:sp>
      <p:sp>
        <p:nvSpPr>
          <p:cNvPr id="3" name="Content Placeholder 2">
            <a:extLst>
              <a:ext uri="{FF2B5EF4-FFF2-40B4-BE49-F238E27FC236}">
                <a16:creationId xmlns:a16="http://schemas.microsoft.com/office/drawing/2014/main" id="{E5ADCBEC-9242-4DD3-A769-4B6429DE4FFF}"/>
              </a:ext>
            </a:extLst>
          </p:cNvPr>
          <p:cNvSpPr>
            <a:spLocks noGrp="1"/>
          </p:cNvSpPr>
          <p:nvPr>
            <p:ph idx="1"/>
          </p:nvPr>
        </p:nvSpPr>
        <p:spPr/>
        <p:txBody>
          <a:bodyPr>
            <a:normAutofit/>
          </a:bodyPr>
          <a:lstStyle/>
          <a:p>
            <a:pPr algn="l"/>
            <a:r>
              <a:rPr lang="en-US" sz="2000" b="1" dirty="0"/>
              <a:t>I. </a:t>
            </a:r>
            <a:r>
              <a:rPr lang="en-US" sz="2000" b="1" u="sng" dirty="0" err="1"/>
              <a:t>Mô</a:t>
            </a:r>
            <a:r>
              <a:rPr lang="en-US" sz="2000" b="1" u="sng" dirty="0"/>
              <a:t> </a:t>
            </a:r>
            <a:r>
              <a:rPr lang="en-US" sz="2000" b="1" u="sng" dirty="0" err="1"/>
              <a:t>phỏng</a:t>
            </a:r>
            <a:r>
              <a:rPr lang="en-US" sz="2000" b="1" u="sng" dirty="0"/>
              <a:t>:</a:t>
            </a:r>
          </a:p>
          <a:p>
            <a:pPr algn="l"/>
            <a:r>
              <a:rPr lang="en-US" sz="2000" dirty="0" err="1"/>
              <a:t>Phần</a:t>
            </a:r>
            <a:r>
              <a:rPr lang="en-US" sz="2000" dirty="0"/>
              <a:t> </a:t>
            </a:r>
            <a:r>
              <a:rPr lang="en-US" sz="2000" dirty="0" err="1"/>
              <a:t>mềm</a:t>
            </a:r>
            <a:r>
              <a:rPr lang="en-US" sz="2000" dirty="0"/>
              <a:t>:</a:t>
            </a:r>
          </a:p>
          <a:p>
            <a:pPr algn="l"/>
            <a:r>
              <a:rPr lang="en-US" sz="2000" dirty="0">
                <a:solidFill>
                  <a:srgbClr val="FF0000"/>
                </a:solidFill>
              </a:rPr>
              <a:t>Altium Designer</a:t>
            </a:r>
          </a:p>
          <a:p>
            <a:pPr algn="l"/>
            <a:endParaRPr lang="en-US" sz="2000" b="1" u="sng" dirty="0"/>
          </a:p>
        </p:txBody>
      </p:sp>
      <p:sp>
        <p:nvSpPr>
          <p:cNvPr id="4" name="Date Placeholder 3">
            <a:extLst>
              <a:ext uri="{FF2B5EF4-FFF2-40B4-BE49-F238E27FC236}">
                <a16:creationId xmlns:a16="http://schemas.microsoft.com/office/drawing/2014/main" id="{271B3CCC-59DD-4705-8FE2-559667EF1140}"/>
              </a:ext>
            </a:extLst>
          </p:cNvPr>
          <p:cNvSpPr>
            <a:spLocks noGrp="1"/>
          </p:cNvSpPr>
          <p:nvPr>
            <p:ph type="dt" sz="half" idx="10"/>
          </p:nvPr>
        </p:nvSpPr>
        <p:spPr/>
        <p:txBody>
          <a:bodyPr/>
          <a:lstStyle/>
          <a:p>
            <a:fld id="{0FFD1366-4937-4FD7-9519-CC085D49930B}" type="datetime2">
              <a:rPr lang="en-US" smtClean="0"/>
              <a:t>Wednesday, June 12, 2019</a:t>
            </a:fld>
            <a:endParaRPr lang="en-US" dirty="0"/>
          </a:p>
        </p:txBody>
      </p:sp>
      <p:pic>
        <p:nvPicPr>
          <p:cNvPr id="2050" name="Picture 2" descr="https://lh3.googleusercontent.com/q2JZx7IMuIP2nEY-UkwArzKYN7cB3npKtyTb0NUVG-zL0fGpTEQHIDaQSoVqmICRv2gDuGqYiQx57SiMg8sLXA0wWIMTRvp08dLdpBZGpKUwTEUP6RX6yDG8JkCCLyWY5gEURGYO">
            <a:extLst>
              <a:ext uri="{FF2B5EF4-FFF2-40B4-BE49-F238E27FC236}">
                <a16:creationId xmlns:a16="http://schemas.microsoft.com/office/drawing/2014/main" id="{E7EB2D01-638A-41C4-904F-077ACF062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220145" y="622863"/>
            <a:ext cx="4197574" cy="600190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2">
            <a:extLst>
              <a:ext uri="{FF2B5EF4-FFF2-40B4-BE49-F238E27FC236}">
                <a16:creationId xmlns:a16="http://schemas.microsoft.com/office/drawing/2014/main" id="{9FCB9244-AB18-4983-BEAE-259E939766C8}"/>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142870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4E2-C349-4286-8ACF-E4AF8BF4C73D}"/>
              </a:ext>
            </a:extLst>
          </p:cNvPr>
          <p:cNvSpPr>
            <a:spLocks noGrp="1"/>
          </p:cNvSpPr>
          <p:nvPr>
            <p:ph type="title"/>
          </p:nvPr>
        </p:nvSpPr>
        <p:spPr>
          <a:xfrm>
            <a:off x="2592925" y="624110"/>
            <a:ext cx="8911687" cy="1280890"/>
          </a:xfrm>
        </p:spPr>
        <p:txBody>
          <a:bodyPr/>
          <a:lstStyle/>
          <a:p>
            <a:r>
              <a:rPr lang="en-US" sz="3200" dirty="0"/>
              <a:t>PHẦN 4: KẾT QUẢ THỰC HIỆN</a:t>
            </a:r>
          </a:p>
        </p:txBody>
      </p:sp>
      <p:sp>
        <p:nvSpPr>
          <p:cNvPr id="3" name="Content Placeholder 2">
            <a:extLst>
              <a:ext uri="{FF2B5EF4-FFF2-40B4-BE49-F238E27FC236}">
                <a16:creationId xmlns:a16="http://schemas.microsoft.com/office/drawing/2014/main" id="{E5ADCBEC-9242-4DD3-A769-4B6429DE4FFF}"/>
              </a:ext>
            </a:extLst>
          </p:cNvPr>
          <p:cNvSpPr>
            <a:spLocks noGrp="1"/>
          </p:cNvSpPr>
          <p:nvPr>
            <p:ph idx="1"/>
          </p:nvPr>
        </p:nvSpPr>
        <p:spPr/>
        <p:txBody>
          <a:bodyPr>
            <a:normAutofit/>
          </a:bodyPr>
          <a:lstStyle/>
          <a:p>
            <a:pPr algn="l"/>
            <a:r>
              <a:rPr lang="en-US" sz="2000" b="1" dirty="0"/>
              <a:t>II. </a:t>
            </a:r>
            <a:r>
              <a:rPr lang="en-US" sz="2000" b="1" u="sng" dirty="0"/>
              <a:t>LAYOUT:</a:t>
            </a:r>
          </a:p>
          <a:p>
            <a:pPr algn="l"/>
            <a:r>
              <a:rPr lang="en-US" sz="2000" dirty="0" err="1"/>
              <a:t>Phần</a:t>
            </a:r>
            <a:r>
              <a:rPr lang="en-US" sz="2000" dirty="0"/>
              <a:t> </a:t>
            </a:r>
            <a:r>
              <a:rPr lang="en-US" sz="2000" dirty="0" err="1"/>
              <a:t>mềm</a:t>
            </a:r>
            <a:r>
              <a:rPr lang="en-US" sz="2000" dirty="0"/>
              <a:t>:</a:t>
            </a:r>
          </a:p>
          <a:p>
            <a:pPr algn="l"/>
            <a:r>
              <a:rPr lang="en-US" sz="2000" dirty="0">
                <a:solidFill>
                  <a:srgbClr val="FF0000"/>
                </a:solidFill>
              </a:rPr>
              <a:t>Altium Designer</a:t>
            </a:r>
          </a:p>
          <a:p>
            <a:pPr algn="l"/>
            <a:endParaRPr lang="en-US" sz="2000" b="1" u="sng" dirty="0"/>
          </a:p>
        </p:txBody>
      </p:sp>
      <p:sp>
        <p:nvSpPr>
          <p:cNvPr id="4" name="Date Placeholder 3">
            <a:extLst>
              <a:ext uri="{FF2B5EF4-FFF2-40B4-BE49-F238E27FC236}">
                <a16:creationId xmlns:a16="http://schemas.microsoft.com/office/drawing/2014/main" id="{271B3CCC-59DD-4705-8FE2-559667EF1140}"/>
              </a:ext>
            </a:extLst>
          </p:cNvPr>
          <p:cNvSpPr>
            <a:spLocks noGrp="1"/>
          </p:cNvSpPr>
          <p:nvPr>
            <p:ph type="dt" sz="half" idx="10"/>
          </p:nvPr>
        </p:nvSpPr>
        <p:spPr/>
        <p:txBody>
          <a:bodyPr/>
          <a:lstStyle/>
          <a:p>
            <a:fld id="{8939290A-23A3-4D7E-B6AE-D5F0E9996F93}" type="datetime2">
              <a:rPr lang="en-US" smtClean="0"/>
              <a:t>Wednesday, June 12, 2019</a:t>
            </a:fld>
            <a:endParaRPr lang="en-US" dirty="0"/>
          </a:p>
        </p:txBody>
      </p:sp>
      <p:pic>
        <p:nvPicPr>
          <p:cNvPr id="3074" name="Picture 2" descr="https://lh3.googleusercontent.com/VVnpekGLLST80__TqP-7HVw_HhjD9tT10aZAXyHz0xonHDuUuSdTbbSo9fPDUcJB_VGA5FOHXBkM6QVNDI4JZk5cTYvbYdW-TpilS6EQ2Bmy37aDhoT3Ex5c8MJl0HYTkhE0r4vK">
            <a:extLst>
              <a:ext uri="{FF2B5EF4-FFF2-40B4-BE49-F238E27FC236}">
                <a16:creationId xmlns:a16="http://schemas.microsoft.com/office/drawing/2014/main" id="{B5F059F7-5527-44EA-B340-20001D088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744586" y="591579"/>
            <a:ext cx="4600575" cy="6257925"/>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a:extLst>
              <a:ext uri="{FF2B5EF4-FFF2-40B4-BE49-F238E27FC236}">
                <a16:creationId xmlns:a16="http://schemas.microsoft.com/office/drawing/2014/main" id="{A84C3E03-2905-4812-8D50-6CC1E7AD48B9}"/>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188366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4E2-C349-4286-8ACF-E4AF8BF4C73D}"/>
              </a:ext>
            </a:extLst>
          </p:cNvPr>
          <p:cNvSpPr>
            <a:spLocks noGrp="1"/>
          </p:cNvSpPr>
          <p:nvPr>
            <p:ph type="title"/>
          </p:nvPr>
        </p:nvSpPr>
        <p:spPr>
          <a:xfrm>
            <a:off x="2592925" y="624110"/>
            <a:ext cx="8911687" cy="1280890"/>
          </a:xfrm>
        </p:spPr>
        <p:txBody>
          <a:bodyPr/>
          <a:lstStyle/>
          <a:p>
            <a:r>
              <a:rPr lang="en-US" sz="3200" dirty="0"/>
              <a:t>PHẦN 4: KẾT QUẢ THỰC HIỆN</a:t>
            </a:r>
          </a:p>
        </p:txBody>
      </p:sp>
      <p:sp>
        <p:nvSpPr>
          <p:cNvPr id="3" name="Content Placeholder 2">
            <a:extLst>
              <a:ext uri="{FF2B5EF4-FFF2-40B4-BE49-F238E27FC236}">
                <a16:creationId xmlns:a16="http://schemas.microsoft.com/office/drawing/2014/main" id="{E5ADCBEC-9242-4DD3-A769-4B6429DE4FFF}"/>
              </a:ext>
            </a:extLst>
          </p:cNvPr>
          <p:cNvSpPr>
            <a:spLocks noGrp="1"/>
          </p:cNvSpPr>
          <p:nvPr>
            <p:ph idx="1"/>
          </p:nvPr>
        </p:nvSpPr>
        <p:spPr/>
        <p:txBody>
          <a:bodyPr>
            <a:normAutofit/>
          </a:bodyPr>
          <a:lstStyle/>
          <a:p>
            <a:pPr algn="l"/>
            <a:r>
              <a:rPr lang="en-US" sz="2000" b="1" dirty="0"/>
              <a:t>III. </a:t>
            </a:r>
            <a:r>
              <a:rPr lang="en-US" sz="2000" b="1" u="sng" dirty="0"/>
              <a:t>THỰC TẾ:</a:t>
            </a:r>
          </a:p>
          <a:p>
            <a:pPr algn="l"/>
            <a:endParaRPr lang="en-US" sz="2000" b="1" u="sng" dirty="0"/>
          </a:p>
          <a:p>
            <a:pPr algn="l"/>
            <a:endParaRPr lang="en-US" sz="2000" dirty="0"/>
          </a:p>
          <a:p>
            <a:pPr algn="l"/>
            <a:endParaRPr lang="en-US" sz="2000" dirty="0"/>
          </a:p>
          <a:p>
            <a:pPr algn="l"/>
            <a:r>
              <a:rPr lang="en-US" sz="2000" dirty="0" err="1">
                <a:solidFill>
                  <a:srgbClr val="FF0000"/>
                </a:solidFill>
              </a:rPr>
              <a:t>Sản</a:t>
            </a:r>
            <a:r>
              <a:rPr lang="en-US" sz="2000" dirty="0">
                <a:solidFill>
                  <a:srgbClr val="FF0000"/>
                </a:solidFill>
              </a:rPr>
              <a:t> </a:t>
            </a:r>
            <a:r>
              <a:rPr lang="en-US" sz="2000" dirty="0" err="1">
                <a:solidFill>
                  <a:srgbClr val="FF0000"/>
                </a:solidFill>
              </a:rPr>
              <a:t>phẩm</a:t>
            </a:r>
            <a:r>
              <a:rPr lang="en-US" sz="2000" dirty="0">
                <a:solidFill>
                  <a:srgbClr val="FF0000"/>
                </a:solidFill>
              </a:rPr>
              <a:t> </a:t>
            </a:r>
            <a:r>
              <a:rPr lang="en-US" sz="2000" dirty="0" err="1">
                <a:solidFill>
                  <a:srgbClr val="FF0000"/>
                </a:solidFill>
              </a:rPr>
              <a:t>thực</a:t>
            </a:r>
            <a:r>
              <a:rPr lang="en-US" sz="2000" dirty="0">
                <a:solidFill>
                  <a:srgbClr val="FF0000"/>
                </a:solidFill>
              </a:rPr>
              <a:t> </a:t>
            </a:r>
            <a:r>
              <a:rPr lang="en-US" sz="2000" dirty="0" err="1">
                <a:solidFill>
                  <a:srgbClr val="FF0000"/>
                </a:solidFill>
              </a:rPr>
              <a:t>tế</a:t>
            </a:r>
            <a:r>
              <a:rPr lang="en-US" sz="2000" dirty="0">
                <a:solidFill>
                  <a:srgbClr val="FF0000"/>
                </a:solidFill>
              </a:rPr>
              <a:t>.</a:t>
            </a:r>
          </a:p>
          <a:p>
            <a:pPr algn="l"/>
            <a:endParaRPr lang="en-US" sz="2000" b="1" u="sng" dirty="0"/>
          </a:p>
        </p:txBody>
      </p:sp>
      <p:sp>
        <p:nvSpPr>
          <p:cNvPr id="4" name="Date Placeholder 3">
            <a:extLst>
              <a:ext uri="{FF2B5EF4-FFF2-40B4-BE49-F238E27FC236}">
                <a16:creationId xmlns:a16="http://schemas.microsoft.com/office/drawing/2014/main" id="{271B3CCC-59DD-4705-8FE2-559667EF1140}"/>
              </a:ext>
            </a:extLst>
          </p:cNvPr>
          <p:cNvSpPr>
            <a:spLocks noGrp="1"/>
          </p:cNvSpPr>
          <p:nvPr>
            <p:ph type="dt" sz="half" idx="10"/>
          </p:nvPr>
        </p:nvSpPr>
        <p:spPr/>
        <p:txBody>
          <a:bodyPr/>
          <a:lstStyle/>
          <a:p>
            <a:fld id="{0690680F-590C-493E-A8A0-BA76B4D1BC09}" type="datetime2">
              <a:rPr lang="en-US" smtClean="0"/>
              <a:t>Wednesday, June 12, 2019</a:t>
            </a:fld>
            <a:endParaRPr lang="en-US" dirty="0"/>
          </a:p>
        </p:txBody>
      </p:sp>
      <p:pic>
        <p:nvPicPr>
          <p:cNvPr id="4098" name="Picture 2" descr="https://scontent.fsgn4-1.fna.fbcdn.net/v/t1.15752-9/64208312_2288367401422117_7734418913848459264_n.jpg?_nc_cat=101&amp;_nc_oc=AQltSiWrvTyqRaHQs8fugVHhWnaNffj06kEKhLUB1Jr4N-CxoVVL35PkQvPtfE9BDD8&amp;_nc_ht=scontent.fsgn4-1.fna&amp;oh=8e3341aef5cdb60e99e44f4e30b6b6d0&amp;oe=5D51A15C">
            <a:extLst>
              <a:ext uri="{FF2B5EF4-FFF2-40B4-BE49-F238E27FC236}">
                <a16:creationId xmlns:a16="http://schemas.microsoft.com/office/drawing/2014/main" id="{0AD0F0AD-C839-4439-BFF6-D03BD6689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149" y="1708727"/>
            <a:ext cx="5895613" cy="442171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2">
            <a:extLst>
              <a:ext uri="{FF2B5EF4-FFF2-40B4-BE49-F238E27FC236}">
                <a16:creationId xmlns:a16="http://schemas.microsoft.com/office/drawing/2014/main" id="{B9ED0DE0-A4A7-477E-AEC1-05F220524877}"/>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02036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4E2-C349-4286-8ACF-E4AF8BF4C73D}"/>
              </a:ext>
            </a:extLst>
          </p:cNvPr>
          <p:cNvSpPr>
            <a:spLocks noGrp="1"/>
          </p:cNvSpPr>
          <p:nvPr>
            <p:ph type="title"/>
          </p:nvPr>
        </p:nvSpPr>
        <p:spPr>
          <a:xfrm>
            <a:off x="2592925" y="624110"/>
            <a:ext cx="8911687" cy="1280890"/>
          </a:xfrm>
        </p:spPr>
        <p:txBody>
          <a:bodyPr/>
          <a:lstStyle/>
          <a:p>
            <a:r>
              <a:rPr lang="en-US" sz="3200" dirty="0"/>
              <a:t>PHẦN 4: KẾT QUẢ THỰC HIỆN</a:t>
            </a:r>
          </a:p>
        </p:txBody>
      </p:sp>
      <p:sp>
        <p:nvSpPr>
          <p:cNvPr id="3" name="Content Placeholder 2">
            <a:extLst>
              <a:ext uri="{FF2B5EF4-FFF2-40B4-BE49-F238E27FC236}">
                <a16:creationId xmlns:a16="http://schemas.microsoft.com/office/drawing/2014/main" id="{E5ADCBEC-9242-4DD3-A769-4B6429DE4FFF}"/>
              </a:ext>
            </a:extLst>
          </p:cNvPr>
          <p:cNvSpPr>
            <a:spLocks noGrp="1"/>
          </p:cNvSpPr>
          <p:nvPr>
            <p:ph idx="1"/>
          </p:nvPr>
        </p:nvSpPr>
        <p:spPr/>
        <p:txBody>
          <a:bodyPr>
            <a:normAutofit/>
          </a:bodyPr>
          <a:lstStyle/>
          <a:p>
            <a:pPr algn="l"/>
            <a:r>
              <a:rPr lang="en-US" sz="2000" b="1" dirty="0"/>
              <a:t>IV. </a:t>
            </a:r>
            <a:r>
              <a:rPr lang="en-US" sz="2000" b="1" u="sng" dirty="0"/>
              <a:t>THỰC TẾ:</a:t>
            </a:r>
          </a:p>
          <a:p>
            <a:pPr algn="l"/>
            <a:r>
              <a:rPr lang="en-US" sz="2000" dirty="0" err="1"/>
              <a:t>Mô</a:t>
            </a:r>
            <a:r>
              <a:rPr lang="en-US" sz="2000" dirty="0"/>
              <a:t> </a:t>
            </a:r>
            <a:r>
              <a:rPr lang="en-US" sz="2000" dirty="0" err="1"/>
              <a:t>hình</a:t>
            </a:r>
            <a:r>
              <a:rPr lang="en-US" sz="2000" dirty="0"/>
              <a:t> </a:t>
            </a:r>
            <a:r>
              <a:rPr lang="en-US" sz="2000" dirty="0" err="1"/>
              <a:t>đạt</a:t>
            </a:r>
            <a:r>
              <a:rPr lang="en-US" sz="2000" dirty="0"/>
              <a:t> đ</a:t>
            </a:r>
            <a:r>
              <a:rPr lang="vi-VN" sz="2000" dirty="0"/>
              <a:t>ư</a:t>
            </a:r>
            <a:r>
              <a:rPr lang="en-US" sz="2000" dirty="0" err="1"/>
              <a:t>ợc</a:t>
            </a:r>
            <a:r>
              <a:rPr lang="en-US" sz="2000" dirty="0"/>
              <a:t> </a:t>
            </a:r>
            <a:r>
              <a:rPr lang="en-US" sz="2000" dirty="0" err="1"/>
              <a:t>những</a:t>
            </a:r>
            <a:r>
              <a:rPr lang="en-US" sz="2000" dirty="0"/>
              <a:t> </a:t>
            </a:r>
            <a:r>
              <a:rPr lang="en-US" sz="2000" dirty="0" err="1"/>
              <a:t>yêu</a:t>
            </a:r>
            <a:r>
              <a:rPr lang="en-US" sz="2000" dirty="0"/>
              <a:t> </a:t>
            </a:r>
            <a:r>
              <a:rPr lang="en-US" sz="2000" dirty="0" err="1"/>
              <a:t>cầu</a:t>
            </a:r>
            <a:r>
              <a:rPr lang="en-US" sz="2000" dirty="0"/>
              <a:t> </a:t>
            </a:r>
            <a:r>
              <a:rPr lang="en-US" sz="2000" dirty="0" err="1"/>
              <a:t>đã</a:t>
            </a:r>
            <a:r>
              <a:rPr lang="en-US" sz="2000" dirty="0"/>
              <a:t> </a:t>
            </a:r>
            <a:r>
              <a:rPr lang="en-US" sz="2000" dirty="0" err="1"/>
              <a:t>đặt</a:t>
            </a:r>
            <a:r>
              <a:rPr lang="en-US" sz="2000" dirty="0"/>
              <a:t> </a:t>
            </a:r>
            <a:r>
              <a:rPr lang="en-US" sz="2000" dirty="0" err="1"/>
              <a:t>ra.</a:t>
            </a:r>
            <a:endParaRPr lang="en-US" sz="2000" dirty="0"/>
          </a:p>
          <a:p>
            <a:pPr algn="l"/>
            <a:r>
              <a:rPr lang="en-US" sz="2000" dirty="0" err="1"/>
              <a:t>Tuy</a:t>
            </a:r>
            <a:r>
              <a:rPr lang="en-US" sz="2000" dirty="0"/>
              <a:t> </a:t>
            </a:r>
            <a:r>
              <a:rPr lang="en-US" sz="2000" dirty="0" err="1"/>
              <a:t>nhiên</a:t>
            </a:r>
            <a:r>
              <a:rPr lang="en-US" sz="2000" dirty="0"/>
              <a:t>, </a:t>
            </a:r>
            <a:r>
              <a:rPr lang="en-US" sz="2000" dirty="0" err="1"/>
              <a:t>vì</a:t>
            </a:r>
            <a:r>
              <a:rPr lang="en-US" sz="2000" dirty="0"/>
              <a:t> </a:t>
            </a:r>
            <a:r>
              <a:rPr lang="en-US" sz="2000" dirty="0" err="1"/>
              <a:t>cần</a:t>
            </a:r>
            <a:r>
              <a:rPr lang="en-US" sz="2000" dirty="0"/>
              <a:t> </a:t>
            </a:r>
            <a:r>
              <a:rPr lang="en-US" sz="2000" dirty="0" err="1"/>
              <a:t>sử</a:t>
            </a:r>
            <a:r>
              <a:rPr lang="en-US" sz="2000" dirty="0"/>
              <a:t> </a:t>
            </a:r>
            <a:r>
              <a:rPr lang="en-US" sz="2000" dirty="0" err="1"/>
              <a:t>dụng</a:t>
            </a:r>
            <a:r>
              <a:rPr lang="en-US" sz="2000" dirty="0"/>
              <a:t> internet </a:t>
            </a:r>
            <a:r>
              <a:rPr lang="en-US" sz="2000" dirty="0" err="1"/>
              <a:t>để</a:t>
            </a:r>
            <a:r>
              <a:rPr lang="en-US" sz="2000" dirty="0"/>
              <a:t> </a:t>
            </a:r>
            <a:r>
              <a:rPr lang="en-US" sz="2000" dirty="0" err="1"/>
              <a:t>điều</a:t>
            </a:r>
            <a:r>
              <a:rPr lang="en-US" sz="2000" dirty="0"/>
              <a:t> </a:t>
            </a:r>
            <a:r>
              <a:rPr lang="en-US" sz="2000" dirty="0" err="1"/>
              <a:t>khiển</a:t>
            </a:r>
            <a:r>
              <a:rPr lang="en-US" sz="2000" dirty="0"/>
              <a:t> (</a:t>
            </a:r>
            <a:r>
              <a:rPr lang="en-US" sz="2000" dirty="0" err="1"/>
              <a:t>trừ</a:t>
            </a:r>
            <a:r>
              <a:rPr lang="en-US" sz="2000" dirty="0"/>
              <a:t> </a:t>
            </a:r>
            <a:r>
              <a:rPr lang="en-US" sz="2000" dirty="0" err="1"/>
              <a:t>chế</a:t>
            </a:r>
            <a:r>
              <a:rPr lang="en-US" sz="2000" dirty="0"/>
              <a:t> </a:t>
            </a:r>
            <a:r>
              <a:rPr lang="en-US" sz="2000" dirty="0" err="1"/>
              <a:t>độ</a:t>
            </a:r>
            <a:r>
              <a:rPr lang="en-US" sz="2000" dirty="0"/>
              <a:t> </a:t>
            </a:r>
            <a:r>
              <a:rPr lang="en-US" sz="2000" dirty="0" err="1"/>
              <a:t>tự</a:t>
            </a:r>
            <a:r>
              <a:rPr lang="en-US" sz="2000" dirty="0"/>
              <a:t> </a:t>
            </a:r>
            <a:r>
              <a:rPr lang="en-US" sz="2000" dirty="0" err="1"/>
              <a:t>động</a:t>
            </a:r>
            <a:r>
              <a:rPr lang="en-US" sz="2000" dirty="0"/>
              <a:t>) </a:t>
            </a:r>
            <a:r>
              <a:rPr lang="en-US" sz="2000" dirty="0" err="1"/>
              <a:t>nên</a:t>
            </a:r>
            <a:r>
              <a:rPr lang="en-US" sz="2000" dirty="0"/>
              <a:t> </a:t>
            </a:r>
            <a:r>
              <a:rPr lang="en-US" sz="2000" dirty="0" err="1"/>
              <a:t>phụ</a:t>
            </a:r>
            <a:r>
              <a:rPr lang="en-US" sz="2000" dirty="0"/>
              <a:t> </a:t>
            </a:r>
            <a:r>
              <a:rPr lang="en-US" sz="2000" dirty="0" err="1"/>
              <a:t>thuộc</a:t>
            </a:r>
            <a:r>
              <a:rPr lang="en-US" sz="2000" dirty="0"/>
              <a:t> </a:t>
            </a:r>
            <a:r>
              <a:rPr lang="en-US" sz="2000" dirty="0" err="1"/>
              <a:t>rất</a:t>
            </a:r>
            <a:r>
              <a:rPr lang="en-US" sz="2000" dirty="0"/>
              <a:t> </a:t>
            </a:r>
            <a:r>
              <a:rPr lang="en-US" sz="2000" dirty="0" err="1"/>
              <a:t>nhiều</a:t>
            </a:r>
            <a:r>
              <a:rPr lang="en-US" sz="2000" dirty="0"/>
              <a:t> </a:t>
            </a:r>
            <a:r>
              <a:rPr lang="en-US" sz="2000" dirty="0" err="1"/>
              <a:t>vào</a:t>
            </a:r>
            <a:r>
              <a:rPr lang="en-US" sz="2000" dirty="0"/>
              <a:t> </a:t>
            </a:r>
            <a:r>
              <a:rPr lang="en-US" sz="2000" dirty="0" err="1"/>
              <a:t>tốc</a:t>
            </a:r>
            <a:r>
              <a:rPr lang="en-US" sz="2000" dirty="0"/>
              <a:t> </a:t>
            </a:r>
            <a:r>
              <a:rPr lang="en-US" sz="2000" dirty="0" err="1"/>
              <a:t>độ</a:t>
            </a:r>
            <a:r>
              <a:rPr lang="en-US" sz="2000" dirty="0"/>
              <a:t> đ</a:t>
            </a:r>
            <a:r>
              <a:rPr lang="vi-VN" sz="2000" dirty="0"/>
              <a:t>ư</a:t>
            </a:r>
            <a:r>
              <a:rPr lang="en-US" sz="2000" dirty="0" err="1"/>
              <a:t>ờng</a:t>
            </a:r>
            <a:r>
              <a:rPr lang="en-US" sz="2000" dirty="0"/>
              <a:t> </a:t>
            </a:r>
            <a:r>
              <a:rPr lang="en-US" sz="2000" dirty="0" err="1"/>
              <a:t>truyền</a:t>
            </a:r>
            <a:r>
              <a:rPr lang="en-US" sz="2000" dirty="0"/>
              <a:t>.</a:t>
            </a:r>
          </a:p>
          <a:p>
            <a:pPr algn="l"/>
            <a:r>
              <a:rPr lang="en-US" sz="2000" dirty="0" err="1"/>
              <a:t>Hệ</a:t>
            </a:r>
            <a:r>
              <a:rPr lang="en-US" sz="2000" dirty="0"/>
              <a:t> </a:t>
            </a:r>
            <a:r>
              <a:rPr lang="en-US" sz="2000" dirty="0" err="1"/>
              <a:t>thống</a:t>
            </a:r>
            <a:r>
              <a:rPr lang="en-US" sz="2000" dirty="0"/>
              <a:t> </a:t>
            </a:r>
            <a:r>
              <a:rPr lang="en-US" sz="2000" dirty="0" err="1"/>
              <a:t>có</a:t>
            </a:r>
            <a:r>
              <a:rPr lang="en-US" sz="2000" dirty="0"/>
              <a:t> delay, </a:t>
            </a:r>
            <a:r>
              <a:rPr lang="en-US" sz="2000" dirty="0" err="1"/>
              <a:t>nh</a:t>
            </a:r>
            <a:r>
              <a:rPr lang="vi-VN" sz="2000" dirty="0"/>
              <a:t>ư</a:t>
            </a:r>
            <a:r>
              <a:rPr lang="en-US" sz="2000" dirty="0"/>
              <a:t>ng so </a:t>
            </a:r>
            <a:r>
              <a:rPr lang="en-US" sz="2000" dirty="0" err="1"/>
              <a:t>với</a:t>
            </a:r>
            <a:r>
              <a:rPr lang="en-US" sz="2000" dirty="0"/>
              <a:t> </a:t>
            </a:r>
            <a:r>
              <a:rPr lang="en-US" sz="2000" dirty="0" err="1"/>
              <a:t>thực</a:t>
            </a:r>
            <a:r>
              <a:rPr lang="en-US" sz="2000" dirty="0"/>
              <a:t> </a:t>
            </a:r>
            <a:r>
              <a:rPr lang="en-US" sz="2000" dirty="0" err="1"/>
              <a:t>tế</a:t>
            </a:r>
            <a:r>
              <a:rPr lang="en-US" sz="2000" dirty="0"/>
              <a:t> </a:t>
            </a:r>
            <a:r>
              <a:rPr lang="en-US" sz="2000" dirty="0" err="1"/>
              <a:t>thì</a:t>
            </a:r>
            <a:r>
              <a:rPr lang="en-US" sz="2000" dirty="0"/>
              <a:t> </a:t>
            </a:r>
            <a:r>
              <a:rPr lang="en-US" sz="2000" dirty="0" err="1"/>
              <a:t>không</a:t>
            </a:r>
            <a:r>
              <a:rPr lang="en-US" sz="2000" dirty="0"/>
              <a:t> </a:t>
            </a:r>
            <a:r>
              <a:rPr lang="en-US" sz="2000" dirty="0" err="1"/>
              <a:t>đáng</a:t>
            </a:r>
            <a:r>
              <a:rPr lang="en-US" sz="2000" dirty="0"/>
              <a:t> </a:t>
            </a:r>
            <a:r>
              <a:rPr lang="en-US" sz="2000" dirty="0" err="1"/>
              <a:t>kể</a:t>
            </a:r>
            <a:r>
              <a:rPr lang="en-US" sz="2000" dirty="0"/>
              <a:t>.</a:t>
            </a:r>
          </a:p>
        </p:txBody>
      </p:sp>
      <p:sp>
        <p:nvSpPr>
          <p:cNvPr id="4" name="Date Placeholder 3">
            <a:extLst>
              <a:ext uri="{FF2B5EF4-FFF2-40B4-BE49-F238E27FC236}">
                <a16:creationId xmlns:a16="http://schemas.microsoft.com/office/drawing/2014/main" id="{271B3CCC-59DD-4705-8FE2-559667EF1140}"/>
              </a:ext>
            </a:extLst>
          </p:cNvPr>
          <p:cNvSpPr>
            <a:spLocks noGrp="1"/>
          </p:cNvSpPr>
          <p:nvPr>
            <p:ph type="dt" sz="half" idx="10"/>
          </p:nvPr>
        </p:nvSpPr>
        <p:spPr/>
        <p:txBody>
          <a:bodyPr/>
          <a:lstStyle/>
          <a:p>
            <a:fld id="{C159749F-C39A-4F3C-B535-99DD1E0E182D}" type="datetime2">
              <a:rPr lang="en-US" smtClean="0"/>
              <a:t>Wednesday, June 12, 2019</a:t>
            </a:fld>
            <a:endParaRPr lang="en-US" dirty="0"/>
          </a:p>
        </p:txBody>
      </p:sp>
      <p:sp>
        <p:nvSpPr>
          <p:cNvPr id="7" name="Footer Placeholder 2">
            <a:extLst>
              <a:ext uri="{FF2B5EF4-FFF2-40B4-BE49-F238E27FC236}">
                <a16:creationId xmlns:a16="http://schemas.microsoft.com/office/drawing/2014/main" id="{16B016EB-6914-4196-9BDF-E7C4A69647FB}"/>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295026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DCBEC-9242-4DD3-A769-4B6429DE4FFF}"/>
              </a:ext>
            </a:extLst>
          </p:cNvPr>
          <p:cNvSpPr>
            <a:spLocks noGrp="1"/>
          </p:cNvSpPr>
          <p:nvPr>
            <p:ph idx="1"/>
          </p:nvPr>
        </p:nvSpPr>
        <p:spPr/>
        <p:txBody>
          <a:bodyPr>
            <a:normAutofit/>
          </a:bodyPr>
          <a:lstStyle/>
          <a:p>
            <a:pPr algn="l"/>
            <a:r>
              <a:rPr lang="en-US" sz="2000" b="1" dirty="0"/>
              <a:t>I. </a:t>
            </a:r>
            <a:r>
              <a:rPr lang="en-US" sz="2000" b="1" u="sng" dirty="0"/>
              <a:t>KẾT LUẬN</a:t>
            </a:r>
            <a:br>
              <a:rPr lang="en-US" sz="2000" b="1" u="sng" dirty="0"/>
            </a:br>
            <a:r>
              <a:rPr lang="en-US" sz="2000" i="1" dirty="0"/>
              <a:t>	</a:t>
            </a:r>
          </a:p>
          <a:p>
            <a:pPr algn="l"/>
            <a:r>
              <a:rPr lang="en-US" sz="2000" b="1" dirty="0"/>
              <a:t>	</a:t>
            </a:r>
            <a:r>
              <a:rPr lang="en-US" sz="2000" dirty="0"/>
              <a:t>- Sau </a:t>
            </a:r>
            <a:r>
              <a:rPr lang="en-US" sz="2000" dirty="0" err="1"/>
              <a:t>đồ</a:t>
            </a:r>
            <a:r>
              <a:rPr lang="en-US" sz="2000" dirty="0"/>
              <a:t> </a:t>
            </a:r>
            <a:r>
              <a:rPr lang="en-US" sz="2000" dirty="0" err="1"/>
              <a:t>án</a:t>
            </a:r>
            <a:r>
              <a:rPr lang="en-US" sz="2000" dirty="0"/>
              <a:t>, </a:t>
            </a:r>
            <a:r>
              <a:rPr lang="en-US" sz="2000" dirty="0" err="1"/>
              <a:t>nhóm</a:t>
            </a:r>
            <a:r>
              <a:rPr lang="en-US" sz="2000" dirty="0"/>
              <a:t> </a:t>
            </a:r>
            <a:r>
              <a:rPr lang="en-US" sz="2000" dirty="0" err="1"/>
              <a:t>đã</a:t>
            </a:r>
            <a:r>
              <a:rPr lang="en-US" sz="2000" dirty="0"/>
              <a:t> </a:t>
            </a:r>
            <a:r>
              <a:rPr lang="en-US" sz="2000" dirty="0" err="1"/>
              <a:t>tiếp</a:t>
            </a:r>
            <a:r>
              <a:rPr lang="en-US" sz="2000" dirty="0"/>
              <a:t> </a:t>
            </a:r>
            <a:r>
              <a:rPr lang="en-US" sz="2000" dirty="0" err="1"/>
              <a:t>thu</a:t>
            </a:r>
            <a:r>
              <a:rPr lang="en-US" sz="2000" dirty="0"/>
              <a:t> đ</a:t>
            </a:r>
            <a:r>
              <a:rPr lang="vi-VN" sz="2000" dirty="0"/>
              <a:t>ư</a:t>
            </a:r>
            <a:r>
              <a:rPr lang="en-US" sz="2000" dirty="0" err="1"/>
              <a:t>ợc</a:t>
            </a:r>
            <a:r>
              <a:rPr lang="en-US" sz="2000" dirty="0"/>
              <a:t> </a:t>
            </a:r>
            <a:r>
              <a:rPr lang="en-US" sz="2000" dirty="0" err="1"/>
              <a:t>các</a:t>
            </a:r>
            <a:r>
              <a:rPr lang="en-US" sz="2000" dirty="0"/>
              <a:t> </a:t>
            </a:r>
            <a:r>
              <a:rPr lang="en-US" sz="2000" dirty="0" err="1"/>
              <a:t>kiến</a:t>
            </a:r>
            <a:r>
              <a:rPr lang="en-US" sz="2000" dirty="0"/>
              <a:t> </a:t>
            </a:r>
            <a:r>
              <a:rPr lang="en-US" sz="2000" dirty="0" err="1"/>
              <a:t>thức</a:t>
            </a:r>
            <a:r>
              <a:rPr lang="en-US" sz="2000" dirty="0"/>
              <a:t> </a:t>
            </a:r>
            <a:r>
              <a:rPr lang="en-US" sz="2000" dirty="0" err="1"/>
              <a:t>cơ</a:t>
            </a:r>
            <a:r>
              <a:rPr lang="en-US" sz="2000" dirty="0"/>
              <a:t> </a:t>
            </a:r>
            <a:r>
              <a:rPr lang="en-US" sz="2000" dirty="0" err="1"/>
              <a:t>bản</a:t>
            </a:r>
            <a:r>
              <a:rPr lang="en-US" sz="2000" dirty="0"/>
              <a:t> </a:t>
            </a:r>
            <a:r>
              <a:rPr lang="en-US" sz="2000" dirty="0" err="1"/>
              <a:t>về</a:t>
            </a:r>
            <a:r>
              <a:rPr lang="en-US" sz="2000" dirty="0"/>
              <a:t> </a:t>
            </a:r>
            <a:r>
              <a:rPr lang="en-US" sz="2000" dirty="0" err="1"/>
              <a:t>NodeMCU</a:t>
            </a:r>
            <a:r>
              <a:rPr lang="en-US" sz="2000" dirty="0"/>
              <a:t>, </a:t>
            </a:r>
            <a:r>
              <a:rPr lang="en-US" sz="2000" dirty="0" err="1"/>
              <a:t>Wifi</a:t>
            </a:r>
            <a:r>
              <a:rPr lang="en-US" sz="2000" dirty="0"/>
              <a:t>, App MIT Inventor 2, Google Firebase…</a:t>
            </a:r>
          </a:p>
          <a:p>
            <a:pPr algn="l"/>
            <a:r>
              <a:rPr lang="en-US" sz="2000" b="1" dirty="0"/>
              <a:t>	</a:t>
            </a:r>
            <a:r>
              <a:rPr lang="en-US" sz="2000" dirty="0"/>
              <a:t>- </a:t>
            </a:r>
            <a:r>
              <a:rPr lang="en-US" sz="2000" dirty="0" err="1"/>
              <a:t>Hệ</a:t>
            </a:r>
            <a:r>
              <a:rPr lang="en-US" sz="2000" dirty="0"/>
              <a:t> </a:t>
            </a:r>
            <a:r>
              <a:rPr lang="en-US" sz="2000" dirty="0" err="1"/>
              <a:t>thống</a:t>
            </a:r>
            <a:r>
              <a:rPr lang="en-US" sz="2000" dirty="0"/>
              <a:t> </a:t>
            </a:r>
            <a:r>
              <a:rPr lang="en-US" sz="2000" dirty="0" err="1"/>
              <a:t>còn</a:t>
            </a:r>
            <a:r>
              <a:rPr lang="en-US" sz="2000" dirty="0"/>
              <a:t> đ</a:t>
            </a:r>
            <a:r>
              <a:rPr lang="vi-VN" sz="2000" dirty="0"/>
              <a:t>ơ</a:t>
            </a:r>
            <a:r>
              <a:rPr lang="en-US" sz="2000" dirty="0"/>
              <a:t>n </a:t>
            </a:r>
            <a:r>
              <a:rPr lang="en-US" sz="2000" dirty="0" err="1"/>
              <a:t>giản</a:t>
            </a:r>
            <a:r>
              <a:rPr lang="en-US" sz="2000" dirty="0"/>
              <a:t>, </a:t>
            </a:r>
            <a:r>
              <a:rPr lang="en-US" sz="2000" dirty="0" err="1"/>
              <a:t>vẫn</a:t>
            </a:r>
            <a:r>
              <a:rPr lang="en-US" sz="2000" dirty="0"/>
              <a:t> </a:t>
            </a:r>
            <a:r>
              <a:rPr lang="en-US" sz="2000" dirty="0" err="1"/>
              <a:t>có</a:t>
            </a:r>
            <a:r>
              <a:rPr lang="en-US" sz="2000" dirty="0"/>
              <a:t> </a:t>
            </a:r>
            <a:r>
              <a:rPr lang="en-US" sz="2000" dirty="0" err="1"/>
              <a:t>thể</a:t>
            </a:r>
            <a:r>
              <a:rPr lang="en-US" sz="2000" dirty="0"/>
              <a:t> </a:t>
            </a:r>
            <a:r>
              <a:rPr lang="en-US" sz="2000" dirty="0" err="1"/>
              <a:t>tiếp</a:t>
            </a:r>
            <a:r>
              <a:rPr lang="en-US" sz="2000" dirty="0"/>
              <a:t> </a:t>
            </a:r>
            <a:r>
              <a:rPr lang="en-US" sz="2000" dirty="0" err="1"/>
              <a:t>tục</a:t>
            </a:r>
            <a:r>
              <a:rPr lang="en-US" sz="2000" dirty="0"/>
              <a:t> </a:t>
            </a:r>
            <a:r>
              <a:rPr lang="en-US" sz="2000" dirty="0" err="1"/>
              <a:t>phát</a:t>
            </a:r>
            <a:r>
              <a:rPr lang="en-US" sz="2000" dirty="0"/>
              <a:t> </a:t>
            </a:r>
            <a:r>
              <a:rPr lang="en-US" sz="2000" dirty="0" err="1"/>
              <a:t>triển</a:t>
            </a:r>
            <a:r>
              <a:rPr lang="en-US" sz="2000" dirty="0"/>
              <a:t> </a:t>
            </a:r>
            <a:r>
              <a:rPr lang="en-US" sz="2000" dirty="0" err="1"/>
              <a:t>thêm</a:t>
            </a:r>
            <a:r>
              <a:rPr lang="en-US" sz="2000"/>
              <a:t>.</a:t>
            </a:r>
            <a:endParaRPr lang="en-US" sz="2000" dirty="0"/>
          </a:p>
          <a:p>
            <a:pPr algn="l"/>
            <a:r>
              <a:rPr lang="en-US" sz="2000" b="1" dirty="0"/>
              <a:t>	</a:t>
            </a:r>
            <a:r>
              <a:rPr lang="en-US" sz="2000" dirty="0"/>
              <a:t>- </a:t>
            </a:r>
            <a:r>
              <a:rPr lang="en-US" sz="2000" dirty="0" err="1"/>
              <a:t>Tuy</a:t>
            </a:r>
            <a:r>
              <a:rPr lang="en-US" sz="2000" dirty="0"/>
              <a:t> </a:t>
            </a:r>
            <a:r>
              <a:rPr lang="en-US" sz="2000" dirty="0" err="1"/>
              <a:t>nhiên</a:t>
            </a:r>
            <a:r>
              <a:rPr lang="en-US" sz="2000" dirty="0"/>
              <a:t> </a:t>
            </a:r>
            <a:r>
              <a:rPr lang="en-US" sz="2000" dirty="0" err="1"/>
              <a:t>vẫn</a:t>
            </a:r>
            <a:r>
              <a:rPr lang="en-US" sz="2000" dirty="0"/>
              <a:t> </a:t>
            </a:r>
            <a:r>
              <a:rPr lang="en-US" sz="2000" dirty="0" err="1"/>
              <a:t>có</a:t>
            </a:r>
            <a:r>
              <a:rPr lang="en-US" sz="2000" dirty="0"/>
              <a:t> </a:t>
            </a:r>
            <a:r>
              <a:rPr lang="en-US" sz="2000" dirty="0" err="1"/>
              <a:t>những</a:t>
            </a:r>
            <a:r>
              <a:rPr lang="en-US" sz="2000" dirty="0"/>
              <a:t> </a:t>
            </a:r>
            <a:r>
              <a:rPr lang="en-US" sz="2000" dirty="0" err="1"/>
              <a:t>khuyết</a:t>
            </a:r>
            <a:r>
              <a:rPr lang="en-US" sz="2000" dirty="0"/>
              <a:t> </a:t>
            </a:r>
            <a:r>
              <a:rPr lang="en-US" sz="2000" dirty="0" err="1"/>
              <a:t>điểm</a:t>
            </a:r>
            <a:r>
              <a:rPr lang="en-US" sz="2000" dirty="0"/>
              <a:t> </a:t>
            </a:r>
            <a:r>
              <a:rPr lang="en-US" sz="2000" dirty="0" err="1"/>
              <a:t>và</a:t>
            </a:r>
            <a:r>
              <a:rPr lang="en-US" sz="2000" dirty="0"/>
              <a:t> </a:t>
            </a:r>
            <a:r>
              <a:rPr lang="en-US" sz="2000" dirty="0" err="1"/>
              <a:t>những</a:t>
            </a:r>
            <a:r>
              <a:rPr lang="en-US" sz="2000" dirty="0"/>
              <a:t> </a:t>
            </a:r>
            <a:r>
              <a:rPr lang="en-US" sz="2000" dirty="0" err="1"/>
              <a:t>bất</a:t>
            </a:r>
            <a:r>
              <a:rPr lang="en-US" sz="2000" dirty="0"/>
              <a:t> </a:t>
            </a:r>
            <a:r>
              <a:rPr lang="en-US" sz="2000" dirty="0" err="1"/>
              <a:t>cập</a:t>
            </a:r>
            <a:r>
              <a:rPr lang="en-US" sz="2000" dirty="0"/>
              <a:t> </a:t>
            </a:r>
            <a:r>
              <a:rPr lang="en-US" sz="2000" dirty="0" err="1"/>
              <a:t>cần</a:t>
            </a:r>
            <a:r>
              <a:rPr lang="en-US" sz="2000" dirty="0"/>
              <a:t> đ</a:t>
            </a:r>
            <a:r>
              <a:rPr lang="vi-VN" sz="2000" dirty="0"/>
              <a:t>ư</a:t>
            </a:r>
            <a:r>
              <a:rPr lang="en-US" sz="2000" dirty="0" err="1"/>
              <a:t>ợc</a:t>
            </a:r>
            <a:r>
              <a:rPr lang="en-US" sz="2000" dirty="0"/>
              <a:t> </a:t>
            </a:r>
            <a:r>
              <a:rPr lang="en-US" sz="2000" dirty="0" err="1"/>
              <a:t>khắc</a:t>
            </a:r>
            <a:r>
              <a:rPr lang="en-US" sz="2000" dirty="0"/>
              <a:t> </a:t>
            </a:r>
            <a:r>
              <a:rPr lang="en-US" sz="2000" dirty="0" err="1"/>
              <a:t>phục</a:t>
            </a:r>
            <a:r>
              <a:rPr lang="en-US" sz="2000" dirty="0"/>
              <a:t>.</a:t>
            </a:r>
            <a:endParaRPr lang="en-US" sz="2000" b="1" dirty="0"/>
          </a:p>
        </p:txBody>
      </p:sp>
      <p:sp>
        <p:nvSpPr>
          <p:cNvPr id="4" name="Date Placeholder 3">
            <a:extLst>
              <a:ext uri="{FF2B5EF4-FFF2-40B4-BE49-F238E27FC236}">
                <a16:creationId xmlns:a16="http://schemas.microsoft.com/office/drawing/2014/main" id="{271B3CCC-59DD-4705-8FE2-559667EF1140}"/>
              </a:ext>
            </a:extLst>
          </p:cNvPr>
          <p:cNvSpPr>
            <a:spLocks noGrp="1"/>
          </p:cNvSpPr>
          <p:nvPr>
            <p:ph type="dt" sz="half" idx="10"/>
          </p:nvPr>
        </p:nvSpPr>
        <p:spPr/>
        <p:txBody>
          <a:bodyPr/>
          <a:lstStyle/>
          <a:p>
            <a:fld id="{23AC7793-0767-40BD-8F4B-9BC61D0996E4}" type="datetime2">
              <a:rPr lang="en-US" smtClean="0"/>
              <a:t>Wednesday, June 12, 2019</a:t>
            </a:fld>
            <a:endParaRPr lang="en-US" dirty="0"/>
          </a:p>
        </p:txBody>
      </p:sp>
      <p:sp>
        <p:nvSpPr>
          <p:cNvPr id="6" name="Title 5">
            <a:extLst>
              <a:ext uri="{FF2B5EF4-FFF2-40B4-BE49-F238E27FC236}">
                <a16:creationId xmlns:a16="http://schemas.microsoft.com/office/drawing/2014/main" id="{CEB98E9E-E81B-4730-BDB2-0E01075C5099}"/>
              </a:ext>
            </a:extLst>
          </p:cNvPr>
          <p:cNvSpPr>
            <a:spLocks noGrp="1"/>
          </p:cNvSpPr>
          <p:nvPr>
            <p:ph type="title"/>
          </p:nvPr>
        </p:nvSpPr>
        <p:spPr/>
        <p:txBody>
          <a:bodyPr/>
          <a:lstStyle/>
          <a:p>
            <a:r>
              <a:rPr lang="en-US" dirty="0"/>
              <a:t>PHẦN 5: KẾT LUẬN VÀ H</a:t>
            </a:r>
            <a:r>
              <a:rPr lang="vi-VN" dirty="0"/>
              <a:t>Ư</a:t>
            </a:r>
            <a:r>
              <a:rPr lang="en-US" dirty="0"/>
              <a:t>ỚNG PHÁT TRIỂN</a:t>
            </a:r>
          </a:p>
        </p:txBody>
      </p:sp>
      <p:sp>
        <p:nvSpPr>
          <p:cNvPr id="7" name="Footer Placeholder 2">
            <a:extLst>
              <a:ext uri="{FF2B5EF4-FFF2-40B4-BE49-F238E27FC236}">
                <a16:creationId xmlns:a16="http://schemas.microsoft.com/office/drawing/2014/main" id="{99712A1E-C1C3-42D2-8C9C-2D6398119A8B}"/>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3591360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DCBEC-9242-4DD3-A769-4B6429DE4FFF}"/>
              </a:ext>
            </a:extLst>
          </p:cNvPr>
          <p:cNvSpPr>
            <a:spLocks noGrp="1"/>
          </p:cNvSpPr>
          <p:nvPr>
            <p:ph idx="1"/>
          </p:nvPr>
        </p:nvSpPr>
        <p:spPr/>
        <p:txBody>
          <a:bodyPr>
            <a:normAutofit/>
          </a:bodyPr>
          <a:lstStyle/>
          <a:p>
            <a:pPr algn="l"/>
            <a:r>
              <a:rPr lang="en-US" sz="2000" b="1" dirty="0"/>
              <a:t>I. </a:t>
            </a:r>
            <a:r>
              <a:rPr lang="en-US" sz="2000" b="1" u="sng" dirty="0"/>
              <a:t>H</a:t>
            </a:r>
            <a:r>
              <a:rPr lang="vi-VN" sz="2000" b="1" u="sng" dirty="0"/>
              <a:t>Ư</a:t>
            </a:r>
            <a:r>
              <a:rPr lang="en-US" sz="2000" b="1" u="sng" dirty="0"/>
              <a:t>ỚNG PHÁT TRIỂN</a:t>
            </a:r>
          </a:p>
          <a:p>
            <a:pPr algn="l"/>
            <a:r>
              <a:rPr lang="en-US" sz="2000" b="1" dirty="0"/>
              <a:t>	</a:t>
            </a:r>
            <a:r>
              <a:rPr lang="en-US" sz="2000" dirty="0"/>
              <a:t>- </a:t>
            </a:r>
            <a:r>
              <a:rPr lang="en-US" sz="2000" dirty="0" err="1"/>
              <a:t>Thêm</a:t>
            </a:r>
            <a:r>
              <a:rPr lang="en-US" sz="2000" dirty="0"/>
              <a:t> </a:t>
            </a:r>
            <a:r>
              <a:rPr lang="en-US" sz="2000" dirty="0" err="1"/>
              <a:t>một</a:t>
            </a:r>
            <a:r>
              <a:rPr lang="en-US" sz="2000" dirty="0"/>
              <a:t> </a:t>
            </a:r>
            <a:r>
              <a:rPr lang="en-US" sz="2000" dirty="0" err="1"/>
              <a:t>vài</a:t>
            </a:r>
            <a:r>
              <a:rPr lang="en-US" sz="2000" dirty="0"/>
              <a:t> </a:t>
            </a:r>
            <a:r>
              <a:rPr lang="en-US" sz="2000" dirty="0" err="1"/>
              <a:t>cảm</a:t>
            </a:r>
            <a:r>
              <a:rPr lang="en-US" sz="2000" dirty="0"/>
              <a:t> </a:t>
            </a:r>
            <a:r>
              <a:rPr lang="en-US" sz="2000" dirty="0" err="1"/>
              <a:t>biến</a:t>
            </a:r>
            <a:r>
              <a:rPr lang="en-US" sz="2000" dirty="0"/>
              <a:t> </a:t>
            </a:r>
            <a:r>
              <a:rPr lang="en-US" sz="2000" dirty="0" err="1"/>
              <a:t>đọc</a:t>
            </a:r>
            <a:r>
              <a:rPr lang="en-US" sz="2000" dirty="0"/>
              <a:t> </a:t>
            </a:r>
            <a:r>
              <a:rPr lang="en-US" sz="2000" dirty="0" err="1"/>
              <a:t>các</a:t>
            </a:r>
            <a:r>
              <a:rPr lang="en-US" sz="2000" dirty="0"/>
              <a:t> </a:t>
            </a:r>
            <a:r>
              <a:rPr lang="en-US" sz="2000" dirty="0" err="1"/>
              <a:t>thông</a:t>
            </a:r>
            <a:r>
              <a:rPr lang="en-US" sz="2000" dirty="0"/>
              <a:t> </a:t>
            </a:r>
            <a:r>
              <a:rPr lang="en-US" sz="2000" dirty="0" err="1"/>
              <a:t>số</a:t>
            </a:r>
            <a:r>
              <a:rPr lang="en-US" sz="2000" dirty="0"/>
              <a:t> </a:t>
            </a:r>
            <a:r>
              <a:rPr lang="en-US" sz="2000" dirty="0" err="1"/>
              <a:t>dinh</a:t>
            </a:r>
            <a:r>
              <a:rPr lang="en-US" sz="2000" dirty="0"/>
              <a:t> d</a:t>
            </a:r>
            <a:r>
              <a:rPr lang="vi-VN" sz="2000" dirty="0"/>
              <a:t>ư</a:t>
            </a:r>
            <a:r>
              <a:rPr lang="en-US" sz="2000" dirty="0" err="1"/>
              <a:t>ỡng</a:t>
            </a:r>
            <a:r>
              <a:rPr lang="en-US" sz="2000" dirty="0"/>
              <a:t> </a:t>
            </a:r>
            <a:r>
              <a:rPr lang="en-US" sz="2000" dirty="0" err="1"/>
              <a:t>của</a:t>
            </a:r>
            <a:r>
              <a:rPr lang="en-US" sz="2000" dirty="0"/>
              <a:t> </a:t>
            </a:r>
            <a:r>
              <a:rPr lang="en-US" sz="2000" dirty="0" err="1"/>
              <a:t>cây</a:t>
            </a:r>
            <a:r>
              <a:rPr lang="en-US" sz="2000" dirty="0"/>
              <a:t> </a:t>
            </a:r>
            <a:r>
              <a:rPr lang="en-US" sz="2000" dirty="0" err="1"/>
              <a:t>nh</a:t>
            </a:r>
            <a:r>
              <a:rPr lang="vi-VN" sz="2000" dirty="0"/>
              <a:t>ư</a:t>
            </a:r>
            <a:r>
              <a:rPr lang="en-US" sz="2000" dirty="0"/>
              <a:t>: </a:t>
            </a:r>
            <a:r>
              <a:rPr lang="en-US" sz="2000" dirty="0" err="1"/>
              <a:t>độ</a:t>
            </a:r>
            <a:r>
              <a:rPr lang="en-US" sz="2000" dirty="0"/>
              <a:t> pH, </a:t>
            </a:r>
            <a:r>
              <a:rPr lang="en-US" sz="2000" dirty="0" err="1"/>
              <a:t>tỉ</a:t>
            </a:r>
            <a:r>
              <a:rPr lang="en-US" sz="2000" dirty="0"/>
              <a:t> </a:t>
            </a:r>
            <a:r>
              <a:rPr lang="en-US" sz="2000" dirty="0" err="1"/>
              <a:t>lệ</a:t>
            </a:r>
            <a:r>
              <a:rPr lang="en-US" sz="2000" dirty="0"/>
              <a:t> </a:t>
            </a:r>
            <a:r>
              <a:rPr lang="en-US" sz="2000" dirty="0" err="1"/>
              <a:t>các</a:t>
            </a:r>
            <a:r>
              <a:rPr lang="en-US" sz="2000" dirty="0"/>
              <a:t> </a:t>
            </a:r>
            <a:r>
              <a:rPr lang="en-US" sz="2000" dirty="0" err="1"/>
              <a:t>chất</a:t>
            </a:r>
            <a:r>
              <a:rPr lang="en-US" sz="2000" dirty="0"/>
              <a:t>, l</a:t>
            </a:r>
            <a:r>
              <a:rPr lang="vi-VN" sz="2000" dirty="0"/>
              <a:t>ư</a:t>
            </a:r>
            <a:r>
              <a:rPr lang="en-US" sz="2000" dirty="0" err="1"/>
              <a:t>ợng</a:t>
            </a:r>
            <a:r>
              <a:rPr lang="en-US" sz="2000" dirty="0"/>
              <a:t> n</a:t>
            </a:r>
            <a:r>
              <a:rPr lang="vi-VN" sz="2000" dirty="0"/>
              <a:t>ư</a:t>
            </a:r>
            <a:r>
              <a:rPr lang="en-US" sz="2000" dirty="0" err="1"/>
              <a:t>ớc</a:t>
            </a:r>
            <a:r>
              <a:rPr lang="en-US" sz="2000" dirty="0"/>
              <a:t> t</a:t>
            </a:r>
            <a:r>
              <a:rPr lang="vi-VN" sz="2000" dirty="0"/>
              <a:t>ư</a:t>
            </a:r>
            <a:r>
              <a:rPr lang="en-US" sz="2000" dirty="0" err="1"/>
              <a:t>ới</a:t>
            </a:r>
            <a:r>
              <a:rPr lang="en-US" sz="2000" dirty="0"/>
              <a:t> </a:t>
            </a:r>
            <a:r>
              <a:rPr lang="en-US" sz="2000" dirty="0" err="1"/>
              <a:t>trong</a:t>
            </a:r>
            <a:r>
              <a:rPr lang="en-US" sz="2000" dirty="0"/>
              <a:t> </a:t>
            </a:r>
            <a:r>
              <a:rPr lang="en-US" sz="2000" dirty="0" err="1"/>
              <a:t>một</a:t>
            </a:r>
            <a:r>
              <a:rPr lang="en-US" sz="2000" dirty="0"/>
              <a:t> </a:t>
            </a:r>
            <a:r>
              <a:rPr lang="en-US" sz="2000" dirty="0" err="1"/>
              <a:t>ngày</a:t>
            </a:r>
            <a:r>
              <a:rPr lang="en-US" sz="2000" dirty="0"/>
              <a:t>…</a:t>
            </a:r>
          </a:p>
          <a:p>
            <a:pPr algn="l"/>
            <a:r>
              <a:rPr lang="en-US" sz="2000" b="1" dirty="0"/>
              <a:t>	</a:t>
            </a:r>
            <a:r>
              <a:rPr lang="en-US" sz="2000" dirty="0"/>
              <a:t>- </a:t>
            </a:r>
            <a:r>
              <a:rPr lang="en-US" sz="2000" dirty="0" err="1"/>
              <a:t>Phát</a:t>
            </a:r>
            <a:r>
              <a:rPr lang="en-US" sz="2000" dirty="0"/>
              <a:t> </a:t>
            </a:r>
            <a:r>
              <a:rPr lang="en-US" sz="2000" dirty="0" err="1"/>
              <a:t>triển</a:t>
            </a:r>
            <a:r>
              <a:rPr lang="en-US" sz="2000" dirty="0"/>
              <a:t> </a:t>
            </a:r>
            <a:r>
              <a:rPr lang="en-US" sz="2000" dirty="0" err="1"/>
              <a:t>trên</a:t>
            </a:r>
            <a:r>
              <a:rPr lang="en-US" sz="2000" dirty="0"/>
              <a:t> </a:t>
            </a:r>
            <a:r>
              <a:rPr lang="en-US" sz="2000" dirty="0" err="1"/>
              <a:t>nền</a:t>
            </a:r>
            <a:r>
              <a:rPr lang="en-US" sz="2000" dirty="0"/>
              <a:t> </a:t>
            </a:r>
            <a:r>
              <a:rPr lang="en-US" sz="2000" dirty="0" err="1"/>
              <a:t>tảng</a:t>
            </a:r>
            <a:r>
              <a:rPr lang="en-US" sz="2000" dirty="0"/>
              <a:t> Web.</a:t>
            </a:r>
          </a:p>
          <a:p>
            <a:pPr algn="l"/>
            <a:r>
              <a:rPr lang="en-US" sz="2000" b="1" dirty="0"/>
              <a:t>	</a:t>
            </a:r>
            <a:r>
              <a:rPr lang="en-US" sz="2000" dirty="0"/>
              <a:t>- </a:t>
            </a:r>
            <a:r>
              <a:rPr lang="en-US" sz="2000" dirty="0" err="1"/>
              <a:t>Mở</a:t>
            </a:r>
            <a:r>
              <a:rPr lang="en-US" sz="2000" dirty="0"/>
              <a:t> </a:t>
            </a:r>
            <a:r>
              <a:rPr lang="en-US" sz="2000" dirty="0" err="1"/>
              <a:t>rộng</a:t>
            </a:r>
            <a:r>
              <a:rPr lang="en-US" sz="2000" dirty="0"/>
              <a:t> </a:t>
            </a:r>
            <a:r>
              <a:rPr lang="en-US" sz="2000" dirty="0" err="1"/>
              <a:t>quy</a:t>
            </a:r>
            <a:r>
              <a:rPr lang="en-US" sz="2000" dirty="0"/>
              <a:t> </a:t>
            </a:r>
            <a:r>
              <a:rPr lang="en-US" sz="2000" dirty="0" err="1"/>
              <a:t>mô</a:t>
            </a:r>
            <a:r>
              <a:rPr lang="en-US" sz="2000" dirty="0"/>
              <a:t>…</a:t>
            </a:r>
            <a:endParaRPr lang="en-US" sz="2000" b="1" dirty="0"/>
          </a:p>
        </p:txBody>
      </p:sp>
      <p:sp>
        <p:nvSpPr>
          <p:cNvPr id="4" name="Date Placeholder 3">
            <a:extLst>
              <a:ext uri="{FF2B5EF4-FFF2-40B4-BE49-F238E27FC236}">
                <a16:creationId xmlns:a16="http://schemas.microsoft.com/office/drawing/2014/main" id="{271B3CCC-59DD-4705-8FE2-559667EF1140}"/>
              </a:ext>
            </a:extLst>
          </p:cNvPr>
          <p:cNvSpPr>
            <a:spLocks noGrp="1"/>
          </p:cNvSpPr>
          <p:nvPr>
            <p:ph type="dt" sz="half" idx="10"/>
          </p:nvPr>
        </p:nvSpPr>
        <p:spPr/>
        <p:txBody>
          <a:bodyPr/>
          <a:lstStyle/>
          <a:p>
            <a:fld id="{73657C59-86CC-46B4-8C11-89ACF71E61BD}" type="datetime2">
              <a:rPr lang="en-US" smtClean="0"/>
              <a:t>Wednesday, June 12, 2019</a:t>
            </a:fld>
            <a:endParaRPr lang="en-US" dirty="0"/>
          </a:p>
        </p:txBody>
      </p:sp>
      <p:sp>
        <p:nvSpPr>
          <p:cNvPr id="6" name="Title 5">
            <a:extLst>
              <a:ext uri="{FF2B5EF4-FFF2-40B4-BE49-F238E27FC236}">
                <a16:creationId xmlns:a16="http://schemas.microsoft.com/office/drawing/2014/main" id="{CEB98E9E-E81B-4730-BDB2-0E01075C5099}"/>
              </a:ext>
            </a:extLst>
          </p:cNvPr>
          <p:cNvSpPr>
            <a:spLocks noGrp="1"/>
          </p:cNvSpPr>
          <p:nvPr>
            <p:ph type="title"/>
          </p:nvPr>
        </p:nvSpPr>
        <p:spPr/>
        <p:txBody>
          <a:bodyPr/>
          <a:lstStyle/>
          <a:p>
            <a:r>
              <a:rPr lang="en-US" dirty="0"/>
              <a:t>PHẦN 5: TỔNG KẾT VÀ H</a:t>
            </a:r>
            <a:r>
              <a:rPr lang="vi-VN" dirty="0"/>
              <a:t>Ư</a:t>
            </a:r>
            <a:r>
              <a:rPr lang="en-US" dirty="0"/>
              <a:t>ỚNG PHÁT TRIỂN</a:t>
            </a:r>
          </a:p>
        </p:txBody>
      </p:sp>
      <p:sp>
        <p:nvSpPr>
          <p:cNvPr id="7" name="Footer Placeholder 2">
            <a:extLst>
              <a:ext uri="{FF2B5EF4-FFF2-40B4-BE49-F238E27FC236}">
                <a16:creationId xmlns:a16="http://schemas.microsoft.com/office/drawing/2014/main" id="{8B7B1961-0F09-45C4-A8DC-F0E0A639339F}"/>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3197106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26924-F5B3-48F1-B940-05955CB61997}"/>
              </a:ext>
            </a:extLst>
          </p:cNvPr>
          <p:cNvSpPr>
            <a:spLocks noGrp="1"/>
          </p:cNvSpPr>
          <p:nvPr>
            <p:ph idx="1"/>
          </p:nvPr>
        </p:nvSpPr>
        <p:spPr>
          <a:xfrm>
            <a:off x="2589212" y="2133600"/>
            <a:ext cx="8915400" cy="1295400"/>
          </a:xfrm>
        </p:spPr>
        <p:txBody>
          <a:bodyPr/>
          <a:lstStyle/>
          <a:p>
            <a:r>
              <a:rPr lang="en-US" dirty="0"/>
              <a:t>THANK FOR LISTENING!</a:t>
            </a:r>
          </a:p>
        </p:txBody>
      </p:sp>
      <p:sp>
        <p:nvSpPr>
          <p:cNvPr id="4" name="Date Placeholder 3">
            <a:extLst>
              <a:ext uri="{FF2B5EF4-FFF2-40B4-BE49-F238E27FC236}">
                <a16:creationId xmlns:a16="http://schemas.microsoft.com/office/drawing/2014/main" id="{616AF6EB-604E-4B79-AE7E-3CF279506AC4}"/>
              </a:ext>
            </a:extLst>
          </p:cNvPr>
          <p:cNvSpPr>
            <a:spLocks noGrp="1"/>
          </p:cNvSpPr>
          <p:nvPr>
            <p:ph type="dt" sz="half" idx="10"/>
          </p:nvPr>
        </p:nvSpPr>
        <p:spPr/>
        <p:txBody>
          <a:bodyPr/>
          <a:lstStyle/>
          <a:p>
            <a:fld id="{213B24F2-9956-42DA-819D-9CDC1CB1FFCA}" type="datetime2">
              <a:rPr lang="en-US" smtClean="0"/>
              <a:t>Wednesday, June 12, 2019</a:t>
            </a:fld>
            <a:endParaRPr lang="en-US" dirty="0"/>
          </a:p>
        </p:txBody>
      </p:sp>
      <p:sp>
        <p:nvSpPr>
          <p:cNvPr id="5" name="Footer Placeholder 2">
            <a:extLst>
              <a:ext uri="{FF2B5EF4-FFF2-40B4-BE49-F238E27FC236}">
                <a16:creationId xmlns:a16="http://schemas.microsoft.com/office/drawing/2014/main" id="{129E0FAD-5DB9-4A9D-A4ED-C9B6177675BB}"/>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313130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D0E5-1472-4E65-9156-364262D54FA6}"/>
              </a:ext>
            </a:extLst>
          </p:cNvPr>
          <p:cNvSpPr>
            <a:spLocks noGrp="1"/>
          </p:cNvSpPr>
          <p:nvPr>
            <p:ph type="title"/>
          </p:nvPr>
        </p:nvSpPr>
        <p:spPr>
          <a:xfrm>
            <a:off x="1385455" y="624110"/>
            <a:ext cx="10119157" cy="1280890"/>
          </a:xfrm>
        </p:spPr>
        <p:txBody>
          <a:bodyPr/>
          <a:lstStyle/>
          <a:p>
            <a:r>
              <a:rPr lang="en-US" dirty="0"/>
              <a:t>PHẦN 1: TỔNG QUAN VÀ NHIỆM VỤ ĐỀ TÀI</a:t>
            </a:r>
            <a:br>
              <a:rPr lang="en-US" dirty="0"/>
            </a:br>
            <a:endParaRPr lang="en-US" dirty="0"/>
          </a:p>
        </p:txBody>
      </p:sp>
      <p:sp>
        <p:nvSpPr>
          <p:cNvPr id="3" name="Content Placeholder 2">
            <a:extLst>
              <a:ext uri="{FF2B5EF4-FFF2-40B4-BE49-F238E27FC236}">
                <a16:creationId xmlns:a16="http://schemas.microsoft.com/office/drawing/2014/main" id="{FC0CFB90-BAF5-464A-AB01-9D3C531E19B4}"/>
              </a:ext>
            </a:extLst>
          </p:cNvPr>
          <p:cNvSpPr>
            <a:spLocks noGrp="1"/>
          </p:cNvSpPr>
          <p:nvPr>
            <p:ph idx="1"/>
          </p:nvPr>
        </p:nvSpPr>
        <p:spPr/>
        <p:txBody>
          <a:bodyPr>
            <a:noAutofit/>
          </a:bodyPr>
          <a:lstStyle/>
          <a:p>
            <a:pPr algn="l"/>
            <a:r>
              <a:rPr lang="en-US" sz="2000" b="1" dirty="0"/>
              <a:t>I. </a:t>
            </a:r>
            <a:r>
              <a:rPr lang="en-US" sz="2000" b="1" u="sng" dirty="0"/>
              <a:t>TỔNG QUAN ĐỀ TÀI:</a:t>
            </a:r>
          </a:p>
          <a:p>
            <a:pPr algn="l"/>
            <a:r>
              <a:rPr lang="en-US" sz="2000" dirty="0"/>
              <a:t>	- </a:t>
            </a:r>
            <a:r>
              <a:rPr lang="vi-VN" sz="2000" dirty="0"/>
              <a:t>Ngày nay</a:t>
            </a:r>
            <a:r>
              <a:rPr lang="en-US" sz="2000" dirty="0"/>
              <a:t>, </a:t>
            </a:r>
            <a:r>
              <a:rPr lang="vi-VN" sz="2000" dirty="0"/>
              <a:t>trong nông nghiệp, con người ngày càng trở nên nhàn hạ, năng suất ngày càng được cải thiện nhờ những mô hình canh tác nông nghiệp thông minh. Trong các mô hình thông minh này thì hệ thống tự động hóa chính là điểm mấu chốt, là cốt lõi tạo nên những giá trị to lớn.</a:t>
            </a:r>
            <a:endParaRPr lang="en-US" sz="2000" dirty="0"/>
          </a:p>
          <a:p>
            <a:pPr algn="l"/>
            <a:r>
              <a:rPr lang="en-US" sz="2000" dirty="0"/>
              <a:t>	- </a:t>
            </a:r>
            <a:r>
              <a:rPr lang="en-US" sz="2000" dirty="0" err="1"/>
              <a:t>Các</a:t>
            </a:r>
            <a:r>
              <a:rPr lang="en-US" sz="2000" dirty="0"/>
              <a:t> </a:t>
            </a:r>
            <a:r>
              <a:rPr lang="en-US" sz="2000" dirty="0" err="1"/>
              <a:t>hệ</a:t>
            </a:r>
            <a:r>
              <a:rPr lang="en-US" sz="2000" dirty="0"/>
              <a:t> </a:t>
            </a:r>
            <a:r>
              <a:rPr lang="en-US" sz="2000" dirty="0" err="1"/>
              <a:t>thống</a:t>
            </a:r>
            <a:r>
              <a:rPr lang="en-US" sz="2000" dirty="0"/>
              <a:t> </a:t>
            </a:r>
            <a:r>
              <a:rPr lang="en-US" sz="2000" dirty="0" err="1"/>
              <a:t>tự</a:t>
            </a:r>
            <a:r>
              <a:rPr lang="en-US" sz="2000" dirty="0"/>
              <a:t> </a:t>
            </a:r>
            <a:r>
              <a:rPr lang="en-US" sz="2000" dirty="0" err="1"/>
              <a:t>động</a:t>
            </a:r>
            <a:r>
              <a:rPr lang="en-US" sz="2000" dirty="0"/>
              <a:t> </a:t>
            </a:r>
            <a:r>
              <a:rPr lang="en-US" sz="2000" dirty="0" err="1"/>
              <a:t>hóa</a:t>
            </a:r>
            <a:r>
              <a:rPr lang="en-US" sz="2000" dirty="0"/>
              <a:t> </a:t>
            </a:r>
            <a:r>
              <a:rPr lang="en-US" sz="2000" dirty="0" err="1"/>
              <a:t>trong</a:t>
            </a:r>
            <a:r>
              <a:rPr lang="en-US" sz="2000" dirty="0"/>
              <a:t> </a:t>
            </a:r>
            <a:r>
              <a:rPr lang="en-US" sz="2000" dirty="0" err="1"/>
              <a:t>các</a:t>
            </a:r>
            <a:r>
              <a:rPr lang="en-US" sz="2000" dirty="0"/>
              <a:t> </a:t>
            </a:r>
            <a:r>
              <a:rPr lang="en-US" sz="2000" dirty="0" err="1"/>
              <a:t>nhà</a:t>
            </a:r>
            <a:r>
              <a:rPr lang="en-US" sz="2000" dirty="0"/>
              <a:t> </a:t>
            </a:r>
            <a:r>
              <a:rPr lang="en-US" sz="2000" dirty="0" err="1"/>
              <a:t>thông</a:t>
            </a:r>
            <a:r>
              <a:rPr lang="en-US" sz="2000" dirty="0"/>
              <a:t> </a:t>
            </a:r>
            <a:r>
              <a:rPr lang="en-US" sz="2000" dirty="0" err="1"/>
              <a:t>minh</a:t>
            </a:r>
            <a:r>
              <a:rPr lang="en-US" sz="2000" dirty="0"/>
              <a:t> </a:t>
            </a:r>
            <a:r>
              <a:rPr lang="en-US" sz="2000" dirty="0" err="1"/>
              <a:t>giúp</a:t>
            </a:r>
            <a:r>
              <a:rPr lang="en-US" sz="2000" dirty="0"/>
              <a:t> </a:t>
            </a:r>
            <a:r>
              <a:rPr lang="en-US" sz="2000" dirty="0" err="1"/>
              <a:t>bà</a:t>
            </a:r>
            <a:r>
              <a:rPr lang="en-US" sz="2000" dirty="0"/>
              <a:t> con </a:t>
            </a:r>
            <a:r>
              <a:rPr lang="en-US" sz="2000" dirty="0" err="1"/>
              <a:t>nông</a:t>
            </a:r>
            <a:r>
              <a:rPr lang="en-US" sz="2000" dirty="0"/>
              <a:t> </a:t>
            </a:r>
            <a:r>
              <a:rPr lang="en-US" sz="2000" dirty="0" err="1"/>
              <a:t>dân</a:t>
            </a:r>
            <a:r>
              <a:rPr lang="en-US" sz="2000" dirty="0"/>
              <a:t> </a:t>
            </a:r>
            <a:r>
              <a:rPr lang="en-US" sz="2000" dirty="0" err="1"/>
              <a:t>có</a:t>
            </a:r>
            <a:r>
              <a:rPr lang="en-US" sz="2000" dirty="0"/>
              <a:t> </a:t>
            </a:r>
            <a:r>
              <a:rPr lang="en-US" sz="2000" dirty="0" err="1"/>
              <a:t>thể</a:t>
            </a:r>
            <a:r>
              <a:rPr lang="en-US" sz="2000" dirty="0"/>
              <a:t> </a:t>
            </a:r>
            <a:r>
              <a:rPr lang="en-US" sz="2000" dirty="0" err="1"/>
              <a:t>giám</a:t>
            </a:r>
            <a:r>
              <a:rPr lang="en-US" sz="2000" dirty="0"/>
              <a:t> </a:t>
            </a:r>
            <a:r>
              <a:rPr lang="en-US" sz="2000" dirty="0" err="1"/>
              <a:t>sát</a:t>
            </a:r>
            <a:r>
              <a:rPr lang="en-US" sz="2000" dirty="0"/>
              <a:t> đ</a:t>
            </a:r>
            <a:r>
              <a:rPr lang="vi-VN" sz="2000" dirty="0"/>
              <a:t>ư</a:t>
            </a:r>
            <a:r>
              <a:rPr lang="en-US" sz="2000" dirty="0" err="1"/>
              <a:t>ợc</a:t>
            </a:r>
            <a:r>
              <a:rPr lang="en-US" sz="2000" dirty="0"/>
              <a:t> </a:t>
            </a:r>
            <a:r>
              <a:rPr lang="en-US" sz="2000" dirty="0" err="1"/>
              <a:t>các</a:t>
            </a:r>
            <a:r>
              <a:rPr lang="en-US" sz="2000" dirty="0"/>
              <a:t> </a:t>
            </a:r>
            <a:r>
              <a:rPr lang="en-US" sz="2000" dirty="0" err="1"/>
              <a:t>thông</a:t>
            </a:r>
            <a:r>
              <a:rPr lang="en-US" sz="2000" dirty="0"/>
              <a:t> </a:t>
            </a:r>
            <a:r>
              <a:rPr lang="en-US" sz="2000" dirty="0" err="1"/>
              <a:t>số</a:t>
            </a:r>
            <a:r>
              <a:rPr lang="en-US" sz="2000" dirty="0"/>
              <a:t> </a:t>
            </a:r>
            <a:r>
              <a:rPr lang="en-US" sz="2000" dirty="0" err="1"/>
              <a:t>liên</a:t>
            </a:r>
            <a:r>
              <a:rPr lang="en-US" sz="2000" dirty="0"/>
              <a:t> </a:t>
            </a:r>
            <a:r>
              <a:rPr lang="en-US" sz="2000" dirty="0" err="1"/>
              <a:t>quan</a:t>
            </a:r>
            <a:r>
              <a:rPr lang="en-US" sz="2000" dirty="0"/>
              <a:t> </a:t>
            </a:r>
            <a:r>
              <a:rPr lang="en-US" sz="2000" dirty="0" err="1"/>
              <a:t>đến</a:t>
            </a:r>
            <a:r>
              <a:rPr lang="en-US" sz="2000" dirty="0"/>
              <a:t> </a:t>
            </a:r>
            <a:r>
              <a:rPr lang="en-US" sz="2000" dirty="0" err="1"/>
              <a:t>cây</a:t>
            </a:r>
            <a:r>
              <a:rPr lang="en-US" sz="2000" dirty="0"/>
              <a:t> </a:t>
            </a:r>
            <a:r>
              <a:rPr lang="en-US" sz="2000" dirty="0" err="1"/>
              <a:t>trồng</a:t>
            </a:r>
            <a:r>
              <a:rPr lang="en-US" sz="2000" dirty="0"/>
              <a:t> </a:t>
            </a:r>
            <a:r>
              <a:rPr lang="en-US" sz="2000" dirty="0" err="1"/>
              <a:t>nh</a:t>
            </a:r>
            <a:r>
              <a:rPr lang="vi-VN" sz="2000" dirty="0"/>
              <a:t>ư</a:t>
            </a:r>
            <a:r>
              <a:rPr lang="en-US" sz="2000" dirty="0"/>
              <a:t>: </a:t>
            </a:r>
            <a:r>
              <a:rPr lang="en-US" sz="2000" dirty="0" err="1"/>
              <a:t>nhiệt</a:t>
            </a:r>
            <a:r>
              <a:rPr lang="en-US" sz="2000" dirty="0"/>
              <a:t> </a:t>
            </a:r>
            <a:r>
              <a:rPr lang="en-US" sz="2000" dirty="0" err="1"/>
              <a:t>độ</a:t>
            </a:r>
            <a:r>
              <a:rPr lang="en-US" sz="2000" dirty="0"/>
              <a:t>, </a:t>
            </a:r>
            <a:r>
              <a:rPr lang="en-US" sz="2000" dirty="0" err="1"/>
              <a:t>độ</a:t>
            </a:r>
            <a:r>
              <a:rPr lang="en-US" sz="2000" dirty="0"/>
              <a:t> </a:t>
            </a:r>
            <a:r>
              <a:rPr lang="en-US" sz="2000" dirty="0" err="1"/>
              <a:t>ẩm</a:t>
            </a:r>
            <a:r>
              <a:rPr lang="en-US" sz="2000" dirty="0"/>
              <a:t> </a:t>
            </a:r>
            <a:r>
              <a:rPr lang="en-US" sz="2000" dirty="0" err="1"/>
              <a:t>không</a:t>
            </a:r>
            <a:r>
              <a:rPr lang="en-US" sz="2000" dirty="0"/>
              <a:t> </a:t>
            </a:r>
            <a:r>
              <a:rPr lang="en-US" sz="2000" dirty="0" err="1"/>
              <a:t>khí</a:t>
            </a:r>
            <a:r>
              <a:rPr lang="en-US" sz="2000" dirty="0"/>
              <a:t>, c</a:t>
            </a:r>
            <a:r>
              <a:rPr lang="vi-VN" sz="2000" dirty="0"/>
              <a:t>ư</a:t>
            </a:r>
            <a:r>
              <a:rPr lang="en-US" sz="2000" dirty="0" err="1"/>
              <a:t>ờng</a:t>
            </a:r>
            <a:r>
              <a:rPr lang="en-US" sz="2000" dirty="0"/>
              <a:t> </a:t>
            </a:r>
            <a:r>
              <a:rPr lang="en-US" sz="2000" dirty="0" err="1"/>
              <a:t>độ</a:t>
            </a:r>
            <a:r>
              <a:rPr lang="en-US" sz="2000" dirty="0"/>
              <a:t> </a:t>
            </a:r>
            <a:r>
              <a:rPr lang="en-US" sz="2000" dirty="0" err="1"/>
              <a:t>ánh</a:t>
            </a:r>
            <a:r>
              <a:rPr lang="en-US" sz="2000" dirty="0"/>
              <a:t> </a:t>
            </a:r>
            <a:r>
              <a:rPr lang="en-US" sz="2000" dirty="0" err="1"/>
              <a:t>sáng</a:t>
            </a:r>
            <a:r>
              <a:rPr lang="en-US" sz="2000" dirty="0"/>
              <a:t>, </a:t>
            </a:r>
            <a:r>
              <a:rPr lang="en-US" sz="2000" dirty="0" err="1"/>
              <a:t>độ</a:t>
            </a:r>
            <a:r>
              <a:rPr lang="en-US" sz="2000" dirty="0"/>
              <a:t> </a:t>
            </a:r>
            <a:r>
              <a:rPr lang="en-US" sz="2000" dirty="0" err="1"/>
              <a:t>ẩm</a:t>
            </a:r>
            <a:r>
              <a:rPr lang="en-US" sz="2000" dirty="0"/>
              <a:t> </a:t>
            </a:r>
            <a:r>
              <a:rPr lang="en-US" sz="2000" dirty="0" err="1"/>
              <a:t>đất</a:t>
            </a:r>
            <a:r>
              <a:rPr lang="en-US" sz="2000" dirty="0"/>
              <a:t>, </a:t>
            </a:r>
            <a:r>
              <a:rPr lang="en-US" sz="2000" dirty="0" err="1"/>
              <a:t>các</a:t>
            </a:r>
            <a:r>
              <a:rPr lang="en-US" sz="2000" dirty="0"/>
              <a:t> </a:t>
            </a:r>
            <a:r>
              <a:rPr lang="en-US" sz="2000" dirty="0" err="1"/>
              <a:t>chất</a:t>
            </a:r>
            <a:r>
              <a:rPr lang="en-US" sz="2000" dirty="0"/>
              <a:t> </a:t>
            </a:r>
            <a:r>
              <a:rPr lang="en-US" sz="2000" dirty="0" err="1"/>
              <a:t>dinh</a:t>
            </a:r>
            <a:r>
              <a:rPr lang="en-US" sz="2000" dirty="0"/>
              <a:t> d</a:t>
            </a:r>
            <a:r>
              <a:rPr lang="vi-VN" sz="2000" dirty="0"/>
              <a:t>ư</a:t>
            </a:r>
            <a:r>
              <a:rPr lang="en-US" sz="2000" dirty="0" err="1"/>
              <a:t>ỡng</a:t>
            </a:r>
            <a:r>
              <a:rPr lang="en-US" sz="2000" dirty="0"/>
              <a:t>…</a:t>
            </a:r>
          </a:p>
          <a:p>
            <a:pPr algn="l"/>
            <a:r>
              <a:rPr lang="en-US" sz="2000" dirty="0"/>
              <a:t>	- </a:t>
            </a:r>
            <a:r>
              <a:rPr lang="en-US" sz="2000" dirty="0" err="1"/>
              <a:t>Điều</a:t>
            </a:r>
            <a:r>
              <a:rPr lang="en-US" sz="2000" dirty="0"/>
              <a:t> </a:t>
            </a:r>
            <a:r>
              <a:rPr lang="en-US" sz="2000" dirty="0" err="1"/>
              <a:t>khiển</a:t>
            </a:r>
            <a:r>
              <a:rPr lang="en-US" sz="2000" dirty="0"/>
              <a:t> </a:t>
            </a:r>
            <a:r>
              <a:rPr lang="en-US" sz="2000" dirty="0" err="1"/>
              <a:t>các</a:t>
            </a:r>
            <a:r>
              <a:rPr lang="en-US" sz="2000" dirty="0"/>
              <a:t> </a:t>
            </a:r>
            <a:r>
              <a:rPr lang="en-US" sz="2000" dirty="0" err="1"/>
              <a:t>thiết</a:t>
            </a:r>
            <a:r>
              <a:rPr lang="en-US" sz="2000" dirty="0"/>
              <a:t> </a:t>
            </a:r>
            <a:r>
              <a:rPr lang="en-US" sz="2000" dirty="0" err="1"/>
              <a:t>bị</a:t>
            </a:r>
            <a:r>
              <a:rPr lang="en-US" sz="2000" dirty="0"/>
              <a:t> </a:t>
            </a:r>
            <a:r>
              <a:rPr lang="en-US" sz="2000" dirty="0" err="1"/>
              <a:t>từ</a:t>
            </a:r>
            <a:r>
              <a:rPr lang="en-US" sz="2000" dirty="0"/>
              <a:t> </a:t>
            </a:r>
            <a:r>
              <a:rPr lang="en-US" sz="2000" dirty="0" err="1"/>
              <a:t>xa</a:t>
            </a:r>
            <a:r>
              <a:rPr lang="en-US" sz="2000" dirty="0"/>
              <a:t> </a:t>
            </a:r>
            <a:r>
              <a:rPr lang="en-US" sz="2000" dirty="0" err="1"/>
              <a:t>hoặc</a:t>
            </a:r>
            <a:r>
              <a:rPr lang="en-US" sz="2000" dirty="0"/>
              <a:t> </a:t>
            </a:r>
            <a:r>
              <a:rPr lang="en-US" sz="2000" dirty="0" err="1"/>
              <a:t>một</a:t>
            </a:r>
            <a:r>
              <a:rPr lang="en-US" sz="2000" dirty="0"/>
              <a:t> </a:t>
            </a:r>
            <a:r>
              <a:rPr lang="en-US" sz="2000" dirty="0" err="1"/>
              <a:t>cách</a:t>
            </a:r>
            <a:r>
              <a:rPr lang="en-US" sz="2000" dirty="0"/>
              <a:t> </a:t>
            </a:r>
            <a:r>
              <a:rPr lang="en-US" sz="2000" dirty="0" err="1"/>
              <a:t>tự</a:t>
            </a:r>
            <a:r>
              <a:rPr lang="en-US" sz="2000" dirty="0"/>
              <a:t> </a:t>
            </a:r>
            <a:r>
              <a:rPr lang="en-US" sz="2000" dirty="0" err="1"/>
              <a:t>động</a:t>
            </a:r>
            <a:r>
              <a:rPr lang="en-US" sz="2000" dirty="0"/>
              <a:t> </a:t>
            </a:r>
            <a:r>
              <a:rPr lang="en-US" sz="2000" dirty="0" err="1"/>
              <a:t>giúp</a:t>
            </a:r>
            <a:r>
              <a:rPr lang="en-US" sz="2000" dirty="0"/>
              <a:t> ng</a:t>
            </a:r>
            <a:r>
              <a:rPr lang="vi-VN" sz="2000" dirty="0"/>
              <a:t>ư</a:t>
            </a:r>
            <a:r>
              <a:rPr lang="en-US" sz="2000" dirty="0" err="1"/>
              <a:t>ời</a:t>
            </a:r>
            <a:r>
              <a:rPr lang="en-US" sz="2000" dirty="0"/>
              <a:t> </a:t>
            </a:r>
            <a:r>
              <a:rPr lang="en-US" sz="2000" dirty="0" err="1"/>
              <a:t>dân</a:t>
            </a:r>
            <a:r>
              <a:rPr lang="en-US" sz="2000" dirty="0"/>
              <a:t> </a:t>
            </a:r>
            <a:r>
              <a:rPr lang="en-US" sz="2000" dirty="0" err="1"/>
              <a:t>thuận</a:t>
            </a:r>
            <a:r>
              <a:rPr lang="en-US" sz="2000" dirty="0"/>
              <a:t> </a:t>
            </a:r>
            <a:r>
              <a:rPr lang="en-US" sz="2000" dirty="0" err="1"/>
              <a:t>tiện</a:t>
            </a:r>
            <a:r>
              <a:rPr lang="en-US" sz="2000" dirty="0"/>
              <a:t> h</a:t>
            </a:r>
            <a:r>
              <a:rPr lang="vi-VN" sz="2000" dirty="0"/>
              <a:t>ơ</a:t>
            </a:r>
            <a:r>
              <a:rPr lang="en-US" sz="2000" dirty="0"/>
              <a:t>n </a:t>
            </a:r>
            <a:r>
              <a:rPr lang="en-US" sz="2000" dirty="0" err="1"/>
              <a:t>trong</a:t>
            </a:r>
            <a:r>
              <a:rPr lang="en-US" sz="2000" dirty="0"/>
              <a:t> </a:t>
            </a:r>
            <a:r>
              <a:rPr lang="en-US" sz="2000" dirty="0" err="1"/>
              <a:t>việc</a:t>
            </a:r>
            <a:r>
              <a:rPr lang="en-US" sz="2000" dirty="0"/>
              <a:t> </a:t>
            </a:r>
            <a:r>
              <a:rPr lang="en-US" sz="2000" dirty="0" err="1"/>
              <a:t>canh</a:t>
            </a:r>
            <a:r>
              <a:rPr lang="en-US" sz="2000" dirty="0"/>
              <a:t> </a:t>
            </a:r>
            <a:r>
              <a:rPr lang="en-US" sz="2000" dirty="0" err="1"/>
              <a:t>tác</a:t>
            </a:r>
            <a:r>
              <a:rPr lang="en-US" sz="2000" dirty="0"/>
              <a:t>.</a:t>
            </a:r>
          </a:p>
        </p:txBody>
      </p:sp>
      <p:sp>
        <p:nvSpPr>
          <p:cNvPr id="4" name="Date Placeholder 3">
            <a:extLst>
              <a:ext uri="{FF2B5EF4-FFF2-40B4-BE49-F238E27FC236}">
                <a16:creationId xmlns:a16="http://schemas.microsoft.com/office/drawing/2014/main" id="{9DB75CFB-0D05-4107-BB42-002246986A95}"/>
              </a:ext>
            </a:extLst>
          </p:cNvPr>
          <p:cNvSpPr>
            <a:spLocks noGrp="1"/>
          </p:cNvSpPr>
          <p:nvPr>
            <p:ph type="dt" sz="half" idx="10"/>
          </p:nvPr>
        </p:nvSpPr>
        <p:spPr/>
        <p:txBody>
          <a:bodyPr/>
          <a:lstStyle/>
          <a:p>
            <a:fld id="{0838CB31-759B-4C46-BCD8-C1096B1A939D}" type="datetime2">
              <a:rPr lang="en-US" smtClean="0"/>
              <a:t>Wednesday, June 12, 2019</a:t>
            </a:fld>
            <a:endParaRPr lang="en-US" dirty="0"/>
          </a:p>
        </p:txBody>
      </p:sp>
      <p:sp>
        <p:nvSpPr>
          <p:cNvPr id="6" name="Footer Placeholder 2">
            <a:extLst>
              <a:ext uri="{FF2B5EF4-FFF2-40B4-BE49-F238E27FC236}">
                <a16:creationId xmlns:a16="http://schemas.microsoft.com/office/drawing/2014/main" id="{D4E9F9AD-80AF-4BBC-88C0-249AC1862A8D}"/>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9162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448AA-BC84-4946-AA9C-29FE8A564AF4}"/>
              </a:ext>
            </a:extLst>
          </p:cNvPr>
          <p:cNvSpPr>
            <a:spLocks noGrp="1"/>
          </p:cNvSpPr>
          <p:nvPr>
            <p:ph idx="1"/>
          </p:nvPr>
        </p:nvSpPr>
        <p:spPr/>
        <p:txBody>
          <a:bodyPr>
            <a:normAutofit/>
          </a:bodyPr>
          <a:lstStyle/>
          <a:p>
            <a:pPr algn="l"/>
            <a:r>
              <a:rPr lang="en-US" sz="2000" b="1" dirty="0"/>
              <a:t>II. </a:t>
            </a:r>
            <a:r>
              <a:rPr lang="en-US" sz="2000" b="1" u="sng" dirty="0"/>
              <a:t>TÓM TẮT ĐỀ TÀI:</a:t>
            </a:r>
          </a:p>
          <a:p>
            <a:pPr algn="l"/>
            <a:r>
              <a:rPr lang="en-US" sz="2000" dirty="0" err="1"/>
              <a:t>Mô</a:t>
            </a:r>
            <a:r>
              <a:rPr lang="en-US" sz="2000" dirty="0"/>
              <a:t> </a:t>
            </a:r>
            <a:r>
              <a:rPr lang="en-US" sz="2000" dirty="0" err="1"/>
              <a:t>hình</a:t>
            </a:r>
            <a:r>
              <a:rPr lang="en-US" sz="2000" dirty="0"/>
              <a:t> </a:t>
            </a:r>
            <a:r>
              <a:rPr lang="en-US" sz="2000" dirty="0" err="1"/>
              <a:t>sử</a:t>
            </a:r>
            <a:r>
              <a:rPr lang="en-US" sz="2000" dirty="0"/>
              <a:t> </a:t>
            </a:r>
            <a:r>
              <a:rPr lang="en-US" sz="2000" dirty="0" err="1"/>
              <a:t>dụng</a:t>
            </a:r>
            <a:r>
              <a:rPr lang="en-US" sz="2000" dirty="0"/>
              <a:t> Smart Phone </a:t>
            </a:r>
            <a:r>
              <a:rPr lang="en-US" sz="2000" dirty="0" err="1"/>
              <a:t>giám</a:t>
            </a:r>
            <a:r>
              <a:rPr lang="en-US" sz="2000" dirty="0"/>
              <a:t> </a:t>
            </a:r>
            <a:r>
              <a:rPr lang="en-US" sz="2000" dirty="0" err="1"/>
              <a:t>sát</a:t>
            </a:r>
            <a:r>
              <a:rPr lang="en-US" sz="2000" dirty="0"/>
              <a:t> </a:t>
            </a:r>
            <a:r>
              <a:rPr lang="en-US" sz="2000" dirty="0" err="1"/>
              <a:t>môi</a:t>
            </a:r>
            <a:r>
              <a:rPr lang="en-US" sz="2000" dirty="0"/>
              <a:t> </a:t>
            </a:r>
            <a:r>
              <a:rPr lang="en-US" sz="2000" dirty="0" err="1"/>
              <a:t>tr</a:t>
            </a:r>
            <a:r>
              <a:rPr lang="vi-VN" sz="2000" dirty="0"/>
              <a:t>ư</a:t>
            </a:r>
            <a:r>
              <a:rPr lang="en-US" sz="2000" dirty="0" err="1"/>
              <a:t>ờng</a:t>
            </a:r>
            <a:r>
              <a:rPr lang="en-US" sz="2000" dirty="0"/>
              <a:t> </a:t>
            </a:r>
            <a:r>
              <a:rPr lang="en-US" sz="2000" dirty="0" err="1"/>
              <a:t>và</a:t>
            </a:r>
            <a:r>
              <a:rPr lang="en-US" sz="2000" dirty="0"/>
              <a:t> </a:t>
            </a:r>
            <a:r>
              <a:rPr lang="en-US" sz="2000" dirty="0" err="1"/>
              <a:t>điều</a:t>
            </a:r>
            <a:r>
              <a:rPr lang="en-US" sz="2000" dirty="0"/>
              <a:t> </a:t>
            </a:r>
            <a:r>
              <a:rPr lang="en-US" sz="2000" dirty="0" err="1"/>
              <a:t>khiển</a:t>
            </a:r>
            <a:r>
              <a:rPr lang="en-US" sz="2000" dirty="0"/>
              <a:t> </a:t>
            </a:r>
            <a:r>
              <a:rPr lang="en-US" sz="2000" dirty="0" err="1"/>
              <a:t>thiết</a:t>
            </a:r>
            <a:r>
              <a:rPr lang="en-US" sz="2000" dirty="0"/>
              <a:t> </a:t>
            </a:r>
            <a:r>
              <a:rPr lang="en-US" sz="2000" dirty="0" err="1"/>
              <a:t>bị</a:t>
            </a:r>
            <a:r>
              <a:rPr lang="en-US" sz="2000" dirty="0"/>
              <a:t> </a:t>
            </a:r>
            <a:r>
              <a:rPr lang="en-US" sz="2000" dirty="0" err="1"/>
              <a:t>bằng</a:t>
            </a:r>
            <a:r>
              <a:rPr lang="en-US" sz="2000" dirty="0"/>
              <a:t> NodeMcu8266 </a:t>
            </a:r>
            <a:r>
              <a:rPr lang="en-US" sz="2000" dirty="0" err="1"/>
              <a:t>thông</a:t>
            </a:r>
            <a:r>
              <a:rPr lang="en-US" sz="2000" dirty="0"/>
              <a:t> qua </a:t>
            </a:r>
            <a:r>
              <a:rPr lang="en-US" sz="2000" dirty="0" err="1"/>
              <a:t>Wifi</a:t>
            </a:r>
            <a:r>
              <a:rPr lang="en-US" sz="2000" dirty="0"/>
              <a:t>. </a:t>
            </a:r>
            <a:r>
              <a:rPr lang="en-US" sz="2000" dirty="0" err="1"/>
              <a:t>Ứng</a:t>
            </a:r>
            <a:r>
              <a:rPr lang="en-US" sz="2000" dirty="0"/>
              <a:t> </a:t>
            </a:r>
            <a:r>
              <a:rPr lang="en-US" sz="2000" dirty="0" err="1"/>
              <a:t>dụng</a:t>
            </a:r>
            <a:r>
              <a:rPr lang="en-US" sz="2000" dirty="0"/>
              <a:t> </a:t>
            </a:r>
            <a:r>
              <a:rPr lang="en-US" sz="2000" dirty="0" err="1"/>
              <a:t>trong</a:t>
            </a:r>
            <a:r>
              <a:rPr lang="en-US" sz="2000" dirty="0"/>
              <a:t> </a:t>
            </a:r>
            <a:r>
              <a:rPr lang="en-US" sz="2000" dirty="0" err="1"/>
              <a:t>bối</a:t>
            </a:r>
            <a:r>
              <a:rPr lang="en-US" sz="2000" dirty="0"/>
              <a:t> </a:t>
            </a:r>
            <a:r>
              <a:rPr lang="en-US" sz="2000" dirty="0" err="1"/>
              <a:t>cảnh</a:t>
            </a:r>
            <a:r>
              <a:rPr lang="en-US" sz="2000" dirty="0"/>
              <a:t> </a:t>
            </a:r>
            <a:r>
              <a:rPr lang="en-US" sz="2000" dirty="0" err="1"/>
              <a:t>trồng</a:t>
            </a:r>
            <a:r>
              <a:rPr lang="en-US" sz="2000" dirty="0"/>
              <a:t> </a:t>
            </a:r>
            <a:r>
              <a:rPr lang="en-US" sz="2000" dirty="0" err="1"/>
              <a:t>cây</a:t>
            </a:r>
            <a:r>
              <a:rPr lang="en-US" sz="2000" dirty="0"/>
              <a:t> </a:t>
            </a:r>
            <a:r>
              <a:rPr lang="en-US" sz="2000" dirty="0" err="1"/>
              <a:t>tự</a:t>
            </a:r>
            <a:r>
              <a:rPr lang="en-US" sz="2000" dirty="0"/>
              <a:t> </a:t>
            </a:r>
            <a:r>
              <a:rPr lang="en-US" sz="2000" dirty="0" err="1"/>
              <a:t>động</a:t>
            </a:r>
            <a:r>
              <a:rPr lang="en-US" sz="2000" dirty="0"/>
              <a:t> </a:t>
            </a:r>
            <a:r>
              <a:rPr lang="en-US" sz="2000" dirty="0" err="1"/>
              <a:t>hóa</a:t>
            </a:r>
            <a:r>
              <a:rPr lang="en-US" sz="2000" dirty="0"/>
              <a:t>.</a:t>
            </a:r>
          </a:p>
          <a:p>
            <a:pPr algn="l"/>
            <a:endParaRPr lang="en-US" sz="2000" dirty="0"/>
          </a:p>
          <a:p>
            <a:pPr algn="l"/>
            <a:br>
              <a:rPr lang="en-US" sz="2000" dirty="0"/>
            </a:br>
            <a:endParaRPr lang="en-US" sz="2000" dirty="0"/>
          </a:p>
        </p:txBody>
      </p:sp>
      <p:sp>
        <p:nvSpPr>
          <p:cNvPr id="4" name="Date Placeholder 3">
            <a:extLst>
              <a:ext uri="{FF2B5EF4-FFF2-40B4-BE49-F238E27FC236}">
                <a16:creationId xmlns:a16="http://schemas.microsoft.com/office/drawing/2014/main" id="{3232ABD0-FCD0-45D8-A759-ECB636DADE27}"/>
              </a:ext>
            </a:extLst>
          </p:cNvPr>
          <p:cNvSpPr>
            <a:spLocks noGrp="1"/>
          </p:cNvSpPr>
          <p:nvPr>
            <p:ph type="dt" sz="half" idx="10"/>
          </p:nvPr>
        </p:nvSpPr>
        <p:spPr/>
        <p:txBody>
          <a:bodyPr/>
          <a:lstStyle/>
          <a:p>
            <a:fld id="{B3585F73-C78F-4BD8-8716-F8002395BDF0}" type="datetime2">
              <a:rPr lang="en-US" smtClean="0"/>
              <a:t>Wednesday, June 12, 2019</a:t>
            </a:fld>
            <a:endParaRPr lang="en-US" dirty="0"/>
          </a:p>
        </p:txBody>
      </p:sp>
      <p:sp>
        <p:nvSpPr>
          <p:cNvPr id="8" name="Title 1">
            <a:extLst>
              <a:ext uri="{FF2B5EF4-FFF2-40B4-BE49-F238E27FC236}">
                <a16:creationId xmlns:a16="http://schemas.microsoft.com/office/drawing/2014/main" id="{B5606F45-490D-484F-B25B-2058663467C4}"/>
              </a:ext>
            </a:extLst>
          </p:cNvPr>
          <p:cNvSpPr>
            <a:spLocks noGrp="1"/>
          </p:cNvSpPr>
          <p:nvPr>
            <p:ph type="title"/>
          </p:nvPr>
        </p:nvSpPr>
        <p:spPr>
          <a:xfrm>
            <a:off x="1385455" y="624110"/>
            <a:ext cx="10119157" cy="1280890"/>
          </a:xfrm>
        </p:spPr>
        <p:txBody>
          <a:bodyPr/>
          <a:lstStyle/>
          <a:p>
            <a:r>
              <a:rPr lang="en-US" dirty="0"/>
              <a:t>PHẦN 1: TỔNG QUAN VÀ NHIỆM VỤ ĐỀ TÀI</a:t>
            </a:r>
            <a:br>
              <a:rPr lang="en-US" dirty="0"/>
            </a:br>
            <a:endParaRPr lang="en-US" dirty="0"/>
          </a:p>
        </p:txBody>
      </p:sp>
      <p:sp>
        <p:nvSpPr>
          <p:cNvPr id="6" name="Footer Placeholder 2">
            <a:extLst>
              <a:ext uri="{FF2B5EF4-FFF2-40B4-BE49-F238E27FC236}">
                <a16:creationId xmlns:a16="http://schemas.microsoft.com/office/drawing/2014/main" id="{1595BF52-5FEC-4D04-9F19-CB5814FA99E7}"/>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4256198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3FA9-94D9-4F67-A86B-8D187AA8290B}"/>
              </a:ext>
            </a:extLst>
          </p:cNvPr>
          <p:cNvSpPr>
            <a:spLocks noGrp="1"/>
          </p:cNvSpPr>
          <p:nvPr>
            <p:ph type="title"/>
          </p:nvPr>
        </p:nvSpPr>
        <p:spPr>
          <a:xfrm>
            <a:off x="1995055" y="624110"/>
            <a:ext cx="9509557" cy="1280890"/>
          </a:xfrm>
        </p:spPr>
        <p:txBody>
          <a:bodyPr/>
          <a:lstStyle/>
          <a:p>
            <a:r>
              <a:rPr lang="en-US" dirty="0"/>
              <a:t>PHẦN 2: ĐẶC TẢ HỆ THỐNG VÀ THIẾT KẾ PHẦN CỨNG</a:t>
            </a:r>
          </a:p>
        </p:txBody>
      </p:sp>
      <p:sp>
        <p:nvSpPr>
          <p:cNvPr id="3" name="Content Placeholder 2">
            <a:extLst>
              <a:ext uri="{FF2B5EF4-FFF2-40B4-BE49-F238E27FC236}">
                <a16:creationId xmlns:a16="http://schemas.microsoft.com/office/drawing/2014/main" id="{9B636145-321E-4332-96FF-4FA101D21734}"/>
              </a:ext>
            </a:extLst>
          </p:cNvPr>
          <p:cNvSpPr>
            <a:spLocks noGrp="1"/>
          </p:cNvSpPr>
          <p:nvPr>
            <p:ph idx="1"/>
          </p:nvPr>
        </p:nvSpPr>
        <p:spPr/>
        <p:txBody>
          <a:bodyPr>
            <a:noAutofit/>
          </a:bodyPr>
          <a:lstStyle/>
          <a:p>
            <a:pPr algn="l"/>
            <a:r>
              <a:rPr lang="en-US" sz="2000" b="1" dirty="0"/>
              <a:t>I. </a:t>
            </a:r>
            <a:r>
              <a:rPr lang="en-US" sz="2000" b="1" u="sng" dirty="0"/>
              <a:t>ĐẶC TẢ HỆ THỐNG</a:t>
            </a:r>
            <a:endParaRPr lang="en-US" sz="2000" b="1" i="1" u="sng" dirty="0"/>
          </a:p>
          <a:p>
            <a:pPr marL="342900" indent="-342900" algn="l">
              <a:buFontTx/>
              <a:buChar char="-"/>
            </a:pPr>
            <a:r>
              <a:rPr lang="en-US" sz="2000" dirty="0"/>
              <a:t>Description: </a:t>
            </a:r>
            <a:r>
              <a:rPr lang="en-US" sz="2000" dirty="0" err="1"/>
              <a:t>Điều</a:t>
            </a:r>
            <a:r>
              <a:rPr lang="en-US" sz="2000" dirty="0"/>
              <a:t> </a:t>
            </a:r>
            <a:r>
              <a:rPr lang="en-US" sz="2000" dirty="0" err="1"/>
              <a:t>khiển</a:t>
            </a:r>
            <a:r>
              <a:rPr lang="en-US" sz="2000" dirty="0"/>
              <a:t> </a:t>
            </a:r>
            <a:r>
              <a:rPr lang="en-US" sz="2000" dirty="0" err="1"/>
              <a:t>thiết</a:t>
            </a:r>
            <a:r>
              <a:rPr lang="en-US" sz="2000" dirty="0"/>
              <a:t> </a:t>
            </a:r>
            <a:r>
              <a:rPr lang="en-US" sz="2000" dirty="0" err="1"/>
              <a:t>bị</a:t>
            </a:r>
            <a:r>
              <a:rPr lang="en-US" sz="2000" dirty="0"/>
              <a:t> </a:t>
            </a:r>
            <a:r>
              <a:rPr lang="en-US" sz="2000" dirty="0" err="1"/>
              <a:t>và</a:t>
            </a:r>
            <a:r>
              <a:rPr lang="en-US" sz="2000" dirty="0"/>
              <a:t> </a:t>
            </a:r>
            <a:r>
              <a:rPr lang="en-US" sz="2000" dirty="0" err="1"/>
              <a:t>thu</a:t>
            </a:r>
            <a:r>
              <a:rPr lang="en-US" sz="2000" dirty="0"/>
              <a:t> </a:t>
            </a:r>
            <a:r>
              <a:rPr lang="en-US" sz="2000" dirty="0" err="1"/>
              <a:t>thập</a:t>
            </a:r>
            <a:r>
              <a:rPr lang="en-US" sz="2000" dirty="0"/>
              <a:t> </a:t>
            </a:r>
            <a:r>
              <a:rPr lang="en-US" sz="2000" dirty="0" err="1"/>
              <a:t>dữ</a:t>
            </a:r>
            <a:r>
              <a:rPr lang="en-US" sz="2000" dirty="0"/>
              <a:t> </a:t>
            </a:r>
            <a:r>
              <a:rPr lang="en-US" sz="2000" dirty="0" err="1"/>
              <a:t>liệu</a:t>
            </a:r>
            <a:r>
              <a:rPr lang="en-US" sz="2000" dirty="0"/>
              <a:t> </a:t>
            </a:r>
            <a:r>
              <a:rPr lang="en-US" sz="2000" dirty="0" err="1"/>
              <a:t>đơn</a:t>
            </a:r>
            <a:r>
              <a:rPr lang="en-US" sz="2000" dirty="0"/>
              <a:t> </a:t>
            </a:r>
            <a:r>
              <a:rPr lang="en-US" sz="2000" dirty="0" err="1"/>
              <a:t>giản</a:t>
            </a:r>
            <a:r>
              <a:rPr lang="en-US" sz="2000" dirty="0"/>
              <a:t> </a:t>
            </a:r>
            <a:r>
              <a:rPr lang="en-US" sz="2000" dirty="0" err="1"/>
              <a:t>sử</a:t>
            </a:r>
            <a:r>
              <a:rPr lang="en-US" sz="2000" dirty="0"/>
              <a:t> </a:t>
            </a:r>
            <a:r>
              <a:rPr lang="en-US" sz="2000" dirty="0" err="1"/>
              <a:t>dụng</a:t>
            </a:r>
            <a:r>
              <a:rPr lang="en-US" sz="2000" dirty="0"/>
              <a:t> </a:t>
            </a:r>
            <a:r>
              <a:rPr lang="en-US" sz="2000" dirty="0" err="1"/>
              <a:t>NodeMCU</a:t>
            </a:r>
            <a:r>
              <a:rPr lang="en-US" sz="2000" dirty="0"/>
              <a:t>, Smart Phone, Firebase.</a:t>
            </a:r>
          </a:p>
          <a:p>
            <a:pPr marL="342900" indent="-342900" algn="l">
              <a:buFontTx/>
              <a:buChar char="-"/>
            </a:pPr>
            <a:r>
              <a:rPr lang="en-US" sz="2000" dirty="0"/>
              <a:t>External Environment: </a:t>
            </a:r>
          </a:p>
          <a:p>
            <a:pPr algn="l"/>
            <a:r>
              <a:rPr lang="en-US" sz="2000" dirty="0"/>
              <a:t>	+ </a:t>
            </a:r>
            <a:r>
              <a:rPr lang="en-US" sz="2000" dirty="0" err="1"/>
              <a:t>Lắp</a:t>
            </a:r>
            <a:r>
              <a:rPr lang="en-US" sz="2000" dirty="0"/>
              <a:t> </a:t>
            </a:r>
            <a:r>
              <a:rPr lang="en-US" sz="2000" dirty="0" err="1"/>
              <a:t>đặt</a:t>
            </a:r>
            <a:r>
              <a:rPr lang="en-US" sz="2000" dirty="0"/>
              <a:t> </a:t>
            </a:r>
            <a:r>
              <a:rPr lang="en-US" sz="2000" dirty="0" err="1"/>
              <a:t>trong</a:t>
            </a:r>
            <a:r>
              <a:rPr lang="en-US" sz="2000" dirty="0"/>
              <a:t> v</a:t>
            </a:r>
            <a:r>
              <a:rPr lang="vi-VN" sz="2000" dirty="0"/>
              <a:t>ư</a:t>
            </a:r>
            <a:r>
              <a:rPr lang="en-US" sz="2000" dirty="0" err="1"/>
              <a:t>ờn</a:t>
            </a:r>
            <a:r>
              <a:rPr lang="en-US" sz="2000" dirty="0"/>
              <a:t> </a:t>
            </a:r>
            <a:r>
              <a:rPr lang="en-US" sz="2000" dirty="0" err="1"/>
              <a:t>cây</a:t>
            </a:r>
            <a:r>
              <a:rPr lang="en-US" sz="2000" dirty="0"/>
              <a:t>.</a:t>
            </a:r>
          </a:p>
          <a:p>
            <a:pPr algn="l"/>
            <a:r>
              <a:rPr lang="en-US" sz="2000" dirty="0"/>
              <a:t>	+ </a:t>
            </a:r>
            <a:r>
              <a:rPr lang="en-US" sz="2000" dirty="0" err="1"/>
              <a:t>Nhiệt</a:t>
            </a:r>
            <a:r>
              <a:rPr lang="en-US" sz="2000" dirty="0"/>
              <a:t> </a:t>
            </a:r>
            <a:r>
              <a:rPr lang="en-US" sz="2000" dirty="0" err="1"/>
              <a:t>độ</a:t>
            </a:r>
            <a:r>
              <a:rPr lang="en-US" sz="2000" dirty="0"/>
              <a:t> </a:t>
            </a:r>
            <a:r>
              <a:rPr lang="en-US" sz="2000" dirty="0" err="1"/>
              <a:t>hoạt</a:t>
            </a:r>
            <a:r>
              <a:rPr lang="en-US" sz="2000" dirty="0"/>
              <a:t> </a:t>
            </a:r>
            <a:r>
              <a:rPr lang="en-US" sz="2000" dirty="0" err="1"/>
              <a:t>động</a:t>
            </a:r>
            <a:r>
              <a:rPr lang="en-US" sz="2000" dirty="0"/>
              <a:t>: </a:t>
            </a:r>
            <a:r>
              <a:rPr lang="en-US" sz="2000" dirty="0" err="1"/>
              <a:t>nhiệt</a:t>
            </a:r>
            <a:r>
              <a:rPr lang="en-US" sz="2000" dirty="0"/>
              <a:t> </a:t>
            </a:r>
            <a:r>
              <a:rPr lang="en-US" sz="2000" dirty="0" err="1"/>
              <a:t>độ</a:t>
            </a:r>
            <a:r>
              <a:rPr lang="en-US" sz="2000" dirty="0"/>
              <a:t> </a:t>
            </a:r>
            <a:r>
              <a:rPr lang="en-US" sz="2000" dirty="0" err="1"/>
              <a:t>bình</a:t>
            </a:r>
            <a:r>
              <a:rPr lang="en-US" sz="2000" dirty="0"/>
              <a:t> </a:t>
            </a:r>
            <a:r>
              <a:rPr lang="en-US" sz="2000" dirty="0" err="1"/>
              <a:t>th</a:t>
            </a:r>
            <a:r>
              <a:rPr lang="vi-VN" sz="2000" dirty="0"/>
              <a:t>ư</a:t>
            </a:r>
            <a:r>
              <a:rPr lang="en-US" sz="2000" dirty="0" err="1"/>
              <a:t>ờng</a:t>
            </a:r>
            <a:r>
              <a:rPr lang="en-US" sz="2000" dirty="0"/>
              <a:t> ( 10 – 50</a:t>
            </a:r>
            <a:r>
              <a:rPr lang="en-US" sz="2000" baseline="30000" dirty="0"/>
              <a:t>o</a:t>
            </a:r>
            <a:r>
              <a:rPr lang="en-US" sz="2000" dirty="0"/>
              <a:t>C).</a:t>
            </a:r>
            <a:br>
              <a:rPr lang="vi-VN" sz="2000" dirty="0"/>
            </a:br>
            <a:endParaRPr lang="en-US" sz="2000" dirty="0"/>
          </a:p>
        </p:txBody>
      </p:sp>
      <p:sp>
        <p:nvSpPr>
          <p:cNvPr id="4" name="Date Placeholder 3">
            <a:extLst>
              <a:ext uri="{FF2B5EF4-FFF2-40B4-BE49-F238E27FC236}">
                <a16:creationId xmlns:a16="http://schemas.microsoft.com/office/drawing/2014/main" id="{F54A0266-FC10-4CEF-BF70-F4C823865C86}"/>
              </a:ext>
            </a:extLst>
          </p:cNvPr>
          <p:cNvSpPr>
            <a:spLocks noGrp="1"/>
          </p:cNvSpPr>
          <p:nvPr>
            <p:ph type="dt" sz="half" idx="10"/>
          </p:nvPr>
        </p:nvSpPr>
        <p:spPr/>
        <p:txBody>
          <a:bodyPr/>
          <a:lstStyle/>
          <a:p>
            <a:fld id="{0D89030A-9CEE-4077-BA9E-D4FAB4326133}" type="datetime2">
              <a:rPr lang="en-US" smtClean="0"/>
              <a:t>Wednesday, June 12, 2019</a:t>
            </a:fld>
            <a:endParaRPr lang="en-US" dirty="0"/>
          </a:p>
        </p:txBody>
      </p:sp>
      <p:sp>
        <p:nvSpPr>
          <p:cNvPr id="6" name="Footer Placeholder 2">
            <a:extLst>
              <a:ext uri="{FF2B5EF4-FFF2-40B4-BE49-F238E27FC236}">
                <a16:creationId xmlns:a16="http://schemas.microsoft.com/office/drawing/2014/main" id="{BCFFFA9B-FD75-4E98-A89F-70141E9C32DD}"/>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24776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4A0266-FC10-4CEF-BF70-F4C823865C86}"/>
              </a:ext>
            </a:extLst>
          </p:cNvPr>
          <p:cNvSpPr>
            <a:spLocks noGrp="1"/>
          </p:cNvSpPr>
          <p:nvPr>
            <p:ph type="dt" sz="half" idx="10"/>
          </p:nvPr>
        </p:nvSpPr>
        <p:spPr/>
        <p:txBody>
          <a:bodyPr/>
          <a:lstStyle/>
          <a:p>
            <a:fld id="{C820A7C4-4C07-4AA7-BB6F-69FA15D4CE21}" type="datetime2">
              <a:rPr lang="en-US" smtClean="0"/>
              <a:t>Wednesday, June 12, 2019</a:t>
            </a:fld>
            <a:endParaRPr lang="en-US" dirty="0"/>
          </a:p>
        </p:txBody>
      </p:sp>
      <p:pic>
        <p:nvPicPr>
          <p:cNvPr id="1026" name="Picture 2" descr="https://documents.lucidchart.com/documents/5a2cb0d0-ed65-4fb5-8eba-85655ef9d65d/pages/0_0?a=2268&amp;x=-150&amp;y=52&amp;w=1100&amp;h=613&amp;store=1&amp;accept=image%2F*&amp;auth=LCA%20bbd02d31f51370bef0c30497348a3a5400ef9508-ts%3D1560307140">
            <a:extLst>
              <a:ext uri="{FF2B5EF4-FFF2-40B4-BE49-F238E27FC236}">
                <a16:creationId xmlns:a16="http://schemas.microsoft.com/office/drawing/2014/main" id="{D9653D07-7F10-4AF2-8D6B-F7F0B555A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394" y="1246909"/>
            <a:ext cx="8758501" cy="488352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B0F0C2A-353A-40C3-A321-6730549DD9F8}"/>
              </a:ext>
            </a:extLst>
          </p:cNvPr>
          <p:cNvSpPr>
            <a:spLocks noGrp="1"/>
          </p:cNvSpPr>
          <p:nvPr>
            <p:ph type="title"/>
          </p:nvPr>
        </p:nvSpPr>
        <p:spPr>
          <a:xfrm>
            <a:off x="1995055" y="624110"/>
            <a:ext cx="9509557" cy="1280890"/>
          </a:xfrm>
        </p:spPr>
        <p:txBody>
          <a:bodyPr/>
          <a:lstStyle/>
          <a:p>
            <a:r>
              <a:rPr lang="en-US" dirty="0"/>
              <a:t>PHẦN 2: ĐẶC TẢ HỆ THỐNG VÀ THIẾT KẾ PHẦN CỨNG</a:t>
            </a:r>
          </a:p>
        </p:txBody>
      </p:sp>
      <p:sp>
        <p:nvSpPr>
          <p:cNvPr id="7" name="Footer Placeholder 2">
            <a:extLst>
              <a:ext uri="{FF2B5EF4-FFF2-40B4-BE49-F238E27FC236}">
                <a16:creationId xmlns:a16="http://schemas.microsoft.com/office/drawing/2014/main" id="{D6127910-2D45-4BFF-A370-495F096C011D}"/>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
        <p:nvSpPr>
          <p:cNvPr id="9" name="Title 1">
            <a:extLst>
              <a:ext uri="{FF2B5EF4-FFF2-40B4-BE49-F238E27FC236}">
                <a16:creationId xmlns:a16="http://schemas.microsoft.com/office/drawing/2014/main" id="{54F2C944-DA2A-49DE-98C4-80F34F6DD608}"/>
              </a:ext>
            </a:extLst>
          </p:cNvPr>
          <p:cNvSpPr txBox="1">
            <a:spLocks/>
          </p:cNvSpPr>
          <p:nvPr/>
        </p:nvSpPr>
        <p:spPr>
          <a:xfrm>
            <a:off x="1920394" y="5347703"/>
            <a:ext cx="9509557" cy="1280890"/>
          </a:xfrm>
          <a:prstGeom prst="rect">
            <a:avLst/>
          </a:prstGeom>
        </p:spPr>
        <p:txBody>
          <a:bodyPr/>
          <a:lstStyle>
            <a:lvl1pPr algn="ctr" defTabSz="457200" rtl="0" eaLnBrk="1" latinLnBrk="0" hangingPunct="1">
              <a:spcBef>
                <a:spcPct val="0"/>
              </a:spcBef>
              <a:buNone/>
              <a:defRPr sz="3600" kern="120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a:t>
            </a:r>
            <a:r>
              <a:rPr lang="vi-VN" dirty="0"/>
              <a:t>ơ</a:t>
            </a:r>
            <a:r>
              <a:rPr lang="en-US" dirty="0"/>
              <a:t> </a:t>
            </a:r>
            <a:r>
              <a:rPr lang="en-US" dirty="0" err="1"/>
              <a:t>đồ</a:t>
            </a:r>
            <a:r>
              <a:rPr lang="en-US" dirty="0"/>
              <a:t> </a:t>
            </a:r>
            <a:r>
              <a:rPr lang="en-US" dirty="0" err="1"/>
              <a:t>khối</a:t>
            </a:r>
            <a:r>
              <a:rPr lang="en-US" dirty="0"/>
              <a:t> </a:t>
            </a:r>
            <a:r>
              <a:rPr lang="en-US" dirty="0" err="1"/>
              <a:t>tổng</a:t>
            </a:r>
            <a:r>
              <a:rPr lang="en-US" dirty="0"/>
              <a:t> </a:t>
            </a:r>
            <a:r>
              <a:rPr lang="en-US" dirty="0" err="1"/>
              <a:t>quát</a:t>
            </a:r>
            <a:r>
              <a:rPr lang="en-US" dirty="0"/>
              <a:t>.</a:t>
            </a:r>
          </a:p>
        </p:txBody>
      </p:sp>
    </p:spTree>
    <p:extLst>
      <p:ext uri="{BB962C8B-B14F-4D97-AF65-F5344CB8AC3E}">
        <p14:creationId xmlns:p14="http://schemas.microsoft.com/office/powerpoint/2010/main" val="476254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3F5EFDC-3E92-48E6-9AC9-EEE947E93508}"/>
              </a:ext>
            </a:extLst>
          </p:cNvPr>
          <p:cNvSpPr>
            <a:spLocks noGrp="1"/>
          </p:cNvSpPr>
          <p:nvPr>
            <p:ph type="dt" sz="half" idx="10"/>
          </p:nvPr>
        </p:nvSpPr>
        <p:spPr/>
        <p:txBody>
          <a:bodyPr/>
          <a:lstStyle/>
          <a:p>
            <a:fld id="{D7699CD3-566E-4793-8827-615DA44447CE}" type="datetime2">
              <a:rPr lang="en-US" smtClean="0"/>
              <a:t>Wednesday, June 12, 2019</a:t>
            </a:fld>
            <a:endParaRPr lang="en-US" dirty="0"/>
          </a:p>
        </p:txBody>
      </p:sp>
      <p:sp>
        <p:nvSpPr>
          <p:cNvPr id="9" name="Title 1">
            <a:extLst>
              <a:ext uri="{FF2B5EF4-FFF2-40B4-BE49-F238E27FC236}">
                <a16:creationId xmlns:a16="http://schemas.microsoft.com/office/drawing/2014/main" id="{F074C6A0-B95E-4C42-9928-807A3D220B76}"/>
              </a:ext>
            </a:extLst>
          </p:cNvPr>
          <p:cNvSpPr>
            <a:spLocks noGrp="1"/>
          </p:cNvSpPr>
          <p:nvPr>
            <p:ph type="title"/>
          </p:nvPr>
        </p:nvSpPr>
        <p:spPr>
          <a:xfrm>
            <a:off x="1995055" y="624110"/>
            <a:ext cx="9509557" cy="1280890"/>
          </a:xfrm>
        </p:spPr>
        <p:txBody>
          <a:bodyPr/>
          <a:lstStyle/>
          <a:p>
            <a:r>
              <a:rPr lang="en-US" dirty="0"/>
              <a:t>PHẦN 2: ĐẶC TẢ HỆ THỐNG VÀ THIẾT KẾ PHẦN CỨNG</a:t>
            </a:r>
          </a:p>
        </p:txBody>
      </p:sp>
      <p:pic>
        <p:nvPicPr>
          <p:cNvPr id="10" name="Picture 2" descr="https://scontent.fvca1-1.fna.fbcdn.net/v/t1.15752-9/62189513_340723826610665_3124172388070064128_n.png?_nc_cat=106&amp;_nc_eui2=AeGY3Sw1LD7zBqHvxwOmGrrqvuuW8Hj0RVszwG5zRUH00CqGJ7ld91WZLuMWGHWNFSL7rranxwKtUVSMYorVc-E--QRwuKbWDRiKxel_NH0r6g&amp;_nc_oc=AQnSx8Sz7uWAyJH2OuyUDAIXGeVDj6K5ZTgMqGGDgCXnFZP4ftwd7ZY_6yanS9hvkgU&amp;_nc_ht=scontent.fvca1-1.fna&amp;oh=c37b64592e1f06e738731b265fa9dadd&amp;oe=5D856888">
            <a:extLst>
              <a:ext uri="{FF2B5EF4-FFF2-40B4-BE49-F238E27FC236}">
                <a16:creationId xmlns:a16="http://schemas.microsoft.com/office/drawing/2014/main" id="{FE6D7AC1-F4BE-4E7E-AB74-1FD1AD9D8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244" y="1905000"/>
            <a:ext cx="6962579" cy="468767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1F3F4A16-42BC-4676-A390-AA4FA440B106}"/>
              </a:ext>
            </a:extLst>
          </p:cNvPr>
          <p:cNvSpPr>
            <a:spLocks noGrp="1"/>
          </p:cNvSpPr>
          <p:nvPr>
            <p:ph idx="1"/>
          </p:nvPr>
        </p:nvSpPr>
        <p:spPr>
          <a:xfrm>
            <a:off x="1761755" y="2128907"/>
            <a:ext cx="9976155" cy="3777622"/>
          </a:xfrm>
        </p:spPr>
        <p:txBody>
          <a:bodyPr>
            <a:normAutofit/>
          </a:bodyPr>
          <a:lstStyle/>
          <a:p>
            <a:pPr algn="l"/>
            <a:r>
              <a:rPr lang="en-US" sz="2000" b="1" dirty="0"/>
              <a:t>II. </a:t>
            </a:r>
            <a:r>
              <a:rPr lang="en-US" sz="2000" b="1" u="sng" dirty="0"/>
              <a:t>THIẾT KẾ PHẦN CỨNG:</a:t>
            </a:r>
            <a:endParaRPr lang="en-US" sz="2000" dirty="0"/>
          </a:p>
        </p:txBody>
      </p:sp>
      <p:sp>
        <p:nvSpPr>
          <p:cNvPr id="7" name="Footer Placeholder 2">
            <a:extLst>
              <a:ext uri="{FF2B5EF4-FFF2-40B4-BE49-F238E27FC236}">
                <a16:creationId xmlns:a16="http://schemas.microsoft.com/office/drawing/2014/main" id="{105E0DA7-C259-48BB-B1D1-32B0D41022B8}"/>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208419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3F5EFDC-3E92-48E6-9AC9-EEE947E93508}"/>
              </a:ext>
            </a:extLst>
          </p:cNvPr>
          <p:cNvSpPr>
            <a:spLocks noGrp="1"/>
          </p:cNvSpPr>
          <p:nvPr>
            <p:ph type="dt" sz="half" idx="10"/>
          </p:nvPr>
        </p:nvSpPr>
        <p:spPr/>
        <p:txBody>
          <a:bodyPr/>
          <a:lstStyle/>
          <a:p>
            <a:fld id="{DDD3C934-E03F-44C3-BDA1-577001343AFD}" type="datetime2">
              <a:rPr lang="en-US" smtClean="0"/>
              <a:t>Wednesday, June 12, 2019</a:t>
            </a:fld>
            <a:endParaRPr lang="en-US" dirty="0"/>
          </a:p>
        </p:txBody>
      </p:sp>
      <p:sp>
        <p:nvSpPr>
          <p:cNvPr id="9" name="Title 1">
            <a:extLst>
              <a:ext uri="{FF2B5EF4-FFF2-40B4-BE49-F238E27FC236}">
                <a16:creationId xmlns:a16="http://schemas.microsoft.com/office/drawing/2014/main" id="{F074C6A0-B95E-4C42-9928-807A3D220B76}"/>
              </a:ext>
            </a:extLst>
          </p:cNvPr>
          <p:cNvSpPr>
            <a:spLocks noGrp="1"/>
          </p:cNvSpPr>
          <p:nvPr>
            <p:ph type="title"/>
          </p:nvPr>
        </p:nvSpPr>
        <p:spPr>
          <a:xfrm>
            <a:off x="1995055" y="624110"/>
            <a:ext cx="9509557" cy="1280890"/>
          </a:xfrm>
        </p:spPr>
        <p:txBody>
          <a:bodyPr/>
          <a:lstStyle/>
          <a:p>
            <a:r>
              <a:rPr lang="en-US" dirty="0"/>
              <a:t>PHẦN 2: ĐẶC TẢ HỆ THỐNG VÀ THIẾT KẾ PHẦN CỨNG</a:t>
            </a:r>
          </a:p>
        </p:txBody>
      </p:sp>
      <p:sp>
        <p:nvSpPr>
          <p:cNvPr id="12" name="Content Placeholder 2">
            <a:extLst>
              <a:ext uri="{FF2B5EF4-FFF2-40B4-BE49-F238E27FC236}">
                <a16:creationId xmlns:a16="http://schemas.microsoft.com/office/drawing/2014/main" id="{1F3F4A16-42BC-4676-A390-AA4FA440B106}"/>
              </a:ext>
            </a:extLst>
          </p:cNvPr>
          <p:cNvSpPr>
            <a:spLocks noGrp="1"/>
          </p:cNvSpPr>
          <p:nvPr>
            <p:ph idx="1"/>
          </p:nvPr>
        </p:nvSpPr>
        <p:spPr>
          <a:xfrm>
            <a:off x="1761755" y="2128907"/>
            <a:ext cx="9976155" cy="3777622"/>
          </a:xfrm>
        </p:spPr>
        <p:txBody>
          <a:bodyPr>
            <a:normAutofit/>
          </a:bodyPr>
          <a:lstStyle/>
          <a:p>
            <a:pPr algn="l"/>
            <a:r>
              <a:rPr lang="en-US" sz="2000" b="1" dirty="0"/>
              <a:t>II. </a:t>
            </a:r>
            <a:r>
              <a:rPr lang="en-US" sz="2000" b="1" u="sng" dirty="0"/>
              <a:t>THIẾT KẾ PHẦN CỨNG:</a:t>
            </a:r>
          </a:p>
          <a:p>
            <a:pPr algn="l"/>
            <a:endParaRPr lang="en-US" sz="2000" b="1" u="sng" dirty="0"/>
          </a:p>
          <a:p>
            <a:pPr algn="l"/>
            <a:r>
              <a:rPr lang="en-US" sz="2000" b="1" dirty="0">
                <a:solidFill>
                  <a:srgbClr val="FF0000"/>
                </a:solidFill>
              </a:rPr>
              <a:t>SCHEMATIC</a:t>
            </a:r>
            <a:endParaRPr lang="en-US" sz="2000" dirty="0">
              <a:solidFill>
                <a:srgbClr val="FF0000"/>
              </a:solidFill>
            </a:endParaRPr>
          </a:p>
        </p:txBody>
      </p:sp>
      <p:sp>
        <p:nvSpPr>
          <p:cNvPr id="6" name="Footer Placeholder 2">
            <a:extLst>
              <a:ext uri="{FF2B5EF4-FFF2-40B4-BE49-F238E27FC236}">
                <a16:creationId xmlns:a16="http://schemas.microsoft.com/office/drawing/2014/main" id="{8AC1E35C-3336-4FD2-AA11-E5D19F409200}"/>
              </a:ext>
            </a:extLst>
          </p:cNvPr>
          <p:cNvSpPr>
            <a:spLocks noGrp="1"/>
          </p:cNvSpPr>
          <p:nvPr>
            <p:ph type="ftr" sz="quarter" idx="11"/>
          </p:nvPr>
        </p:nvSpPr>
        <p:spPr>
          <a:xfrm>
            <a:off x="1394094" y="6542330"/>
            <a:ext cx="7619999" cy="365125"/>
          </a:xfrm>
        </p:spPr>
        <p:txBody>
          <a:bodyPr/>
          <a:lstStyle/>
          <a:p>
            <a:r>
              <a:rPr lang="en-US" u="sng" dirty="0">
                <a:solidFill>
                  <a:srgbClr val="0070C0"/>
                </a:solidFill>
              </a:rPr>
              <a:t>ĐỒ ÁN MÔN HỌC - GVHD: TRẦN HOÀNG QUÂN</a:t>
            </a:r>
          </a:p>
        </p:txBody>
      </p:sp>
    </p:spTree>
    <p:extLst>
      <p:ext uri="{BB962C8B-B14F-4D97-AF65-F5344CB8AC3E}">
        <p14:creationId xmlns:p14="http://schemas.microsoft.com/office/powerpoint/2010/main" val="17580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854BB7-F2D7-439F-B316-A8914033D230}"/>
              </a:ext>
            </a:extLst>
          </p:cNvPr>
          <p:cNvSpPr>
            <a:spLocks noGrp="1"/>
          </p:cNvSpPr>
          <p:nvPr>
            <p:ph type="dt" sz="half" idx="10"/>
          </p:nvPr>
        </p:nvSpPr>
        <p:spPr/>
        <p:txBody>
          <a:bodyPr/>
          <a:lstStyle/>
          <a:p>
            <a:fld id="{2E3E403E-C8BF-4932-A95D-277957D475DE}" type="datetime2">
              <a:rPr lang="en-US" smtClean="0"/>
              <a:t>Wednesday, June 12, 2019</a:t>
            </a:fld>
            <a:endParaRPr lang="en-US" dirty="0"/>
          </a:p>
        </p:txBody>
      </p:sp>
      <p:pic>
        <p:nvPicPr>
          <p:cNvPr id="5" name="Picture 4">
            <a:extLst>
              <a:ext uri="{FF2B5EF4-FFF2-40B4-BE49-F238E27FC236}">
                <a16:creationId xmlns:a16="http://schemas.microsoft.com/office/drawing/2014/main" id="{0BCF5B1A-8CA2-4762-A9D4-0862DF067AC7}"/>
              </a:ext>
            </a:extLst>
          </p:cNvPr>
          <p:cNvPicPr>
            <a:picLocks noChangeAspect="1"/>
          </p:cNvPicPr>
          <p:nvPr/>
        </p:nvPicPr>
        <p:blipFill>
          <a:blip r:embed="rId2"/>
          <a:stretch>
            <a:fillRect/>
          </a:stretch>
        </p:blipFill>
        <p:spPr>
          <a:xfrm>
            <a:off x="1596831" y="0"/>
            <a:ext cx="8998338" cy="6858000"/>
          </a:xfrm>
          <a:prstGeom prst="rect">
            <a:avLst/>
          </a:prstGeom>
        </p:spPr>
      </p:pic>
    </p:spTree>
    <p:extLst>
      <p:ext uri="{BB962C8B-B14F-4D97-AF65-F5344CB8AC3E}">
        <p14:creationId xmlns:p14="http://schemas.microsoft.com/office/powerpoint/2010/main" val="83616229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771</TotalTime>
  <Words>804</Words>
  <Application>Microsoft Office PowerPoint</Application>
  <PresentationFormat>Widescreen</PresentationFormat>
  <Paragraphs>158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Century Gothic</vt:lpstr>
      <vt:lpstr>Tahoma</vt:lpstr>
      <vt:lpstr>Wingdings 3</vt:lpstr>
      <vt:lpstr>Wisp</vt:lpstr>
      <vt:lpstr>ĐỒ ÁN MÔN HỌC  ĐIỀU KHIỂN THIẾT BỊ VÀ THU THẬP DỮ LIỆU ĐƠN GIẢN  TRONG BỐI CẢNH TRỒNG CÂY TỰ ĐỘNG HÓA  </vt:lpstr>
      <vt:lpstr>NỘI DUNG BÁO CÁO</vt:lpstr>
      <vt:lpstr>PHẦN 1: TỔNG QUAN VÀ NHIỆM VỤ ĐỀ TÀI </vt:lpstr>
      <vt:lpstr>PHẦN 1: TỔNG QUAN VÀ NHIỆM VỤ ĐỀ TÀI </vt:lpstr>
      <vt:lpstr>PHẦN 2: ĐẶC TẢ HỆ THỐNG VÀ THIẾT KẾ PHẦN CỨNG</vt:lpstr>
      <vt:lpstr>PHẦN 2: ĐẶC TẢ HỆ THỐNG VÀ THIẾT KẾ PHẦN CỨNG</vt:lpstr>
      <vt:lpstr>PHẦN 2: ĐẶC TẢ HỆ THỐNG VÀ THIẾT KẾ PHẦN CỨNG</vt:lpstr>
      <vt:lpstr>PHẦN 2: ĐẶC TẢ HỆ THỐNG VÀ THIẾT KẾ PHẦN CỨNG</vt:lpstr>
      <vt:lpstr>PowerPoint Presentation</vt:lpstr>
      <vt:lpstr>PHẦN 3: PHÁT TRIỂN PHẦN MỀM</vt:lpstr>
      <vt:lpstr>PHẦN 3: PHÁT TRIỂN PHẦN MỀM</vt:lpstr>
      <vt:lpstr>PHẦN 3: PHÁT TRIỂN PHẦN MỀM</vt:lpstr>
      <vt:lpstr>PHẦN 3: PHÁT TRIỂN PHẦN MỀM</vt:lpstr>
      <vt:lpstr>PHẦN 3: PHÁT TRIỂN PHẦN MỀM</vt:lpstr>
      <vt:lpstr>PowerPoint Presentation</vt:lpstr>
      <vt:lpstr>PHẦN 3: PHÁT TRIỂN PHẦN MỀM</vt:lpstr>
      <vt:lpstr>PHẦN 3: PHÁT TRIỂN PHẦN MỀM</vt:lpstr>
      <vt:lpstr>PHẦN 3: PHÁT TRIỂN PHẦN MỀM</vt:lpstr>
      <vt:lpstr>PowerPoint Presentation</vt:lpstr>
      <vt:lpstr>PHẦN 3: PHÁT TRIỂN PHẦN MỀM</vt:lpstr>
      <vt:lpstr>PHẦN 4: KẾT QUẢ THỰC HIỆN</vt:lpstr>
      <vt:lpstr>PHẦN 4: KẾT QUẢ THỰC HIỆN</vt:lpstr>
      <vt:lpstr>PHẦN 4: KẾT QUẢ THỰC HIỆN</vt:lpstr>
      <vt:lpstr>PHẦN 4: KẾT QUẢ THỰC HIỆN</vt:lpstr>
      <vt:lpstr>PHẦN 5: KẾT LUẬN VÀ HƯỚNG PHÁT TRIỂN</vt:lpstr>
      <vt:lpstr>PHẦN 5: TỔNG KẾT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dc:title>
  <dc:creator>rex</dc:creator>
  <cp:lastModifiedBy>rex</cp:lastModifiedBy>
  <cp:revision>41</cp:revision>
  <dcterms:created xsi:type="dcterms:W3CDTF">2019-06-10T04:03:51Z</dcterms:created>
  <dcterms:modified xsi:type="dcterms:W3CDTF">2019-06-12T17:10:58Z</dcterms:modified>
</cp:coreProperties>
</file>