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0" name="Shape 120"/>
          <p:cNvSpPr/>
          <p:nvPr>
            <p:ph type="sldImg"/>
          </p:nvPr>
        </p:nvSpPr>
        <p:spPr>
          <a:xfrm>
            <a:off x="1143000" y="685800"/>
            <a:ext cx="4572000" cy="3429000"/>
          </a:xfrm>
          <a:prstGeom prst="rect">
            <a:avLst/>
          </a:prstGeom>
        </p:spPr>
        <p:txBody>
          <a:bodyPr/>
          <a:lstStyle/>
          <a:p>
            <a:pPr/>
          </a:p>
        </p:txBody>
      </p:sp>
      <p:sp>
        <p:nvSpPr>
          <p:cNvPr id="121" name="Shape 12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Cover-Darkback">
    <p:bg>
      <p:bgPr>
        <a:solidFill>
          <a:srgbClr val="190E26"/>
        </a:solidFill>
      </p:bgPr>
    </p:bg>
    <p:spTree>
      <p:nvGrpSpPr>
        <p:cNvPr id="1" name=""/>
        <p:cNvGrpSpPr/>
        <p:nvPr/>
      </p:nvGrpSpPr>
      <p:grpSpPr>
        <a:xfrm>
          <a:off x="0" y="0"/>
          <a:ext cx="0" cy="0"/>
          <a:chOff x="0" y="0"/>
          <a:chExt cx="0" cy="0"/>
        </a:xfrm>
      </p:grpSpPr>
      <p:sp>
        <p:nvSpPr>
          <p:cNvPr id="15" name="Title Text"/>
          <p:cNvSpPr txBox="1"/>
          <p:nvPr>
            <p:ph type="title"/>
          </p:nvPr>
        </p:nvSpPr>
        <p:spPr>
          <a:xfrm>
            <a:off x="1270000" y="1270000"/>
            <a:ext cx="14716125" cy="4643438"/>
          </a:xfrm>
          <a:prstGeom prst="rect">
            <a:avLst/>
          </a:prstGeom>
        </p:spPr>
        <p:txBody>
          <a:bodyPr/>
          <a:lstStyle/>
          <a:p>
            <a:pPr/>
            <a:r>
              <a:t>Title Text</a:t>
            </a:r>
          </a:p>
        </p:txBody>
      </p:sp>
      <p:sp>
        <p:nvSpPr>
          <p:cNvPr id="16" name="Body Level One…"/>
          <p:cNvSpPr txBox="1"/>
          <p:nvPr>
            <p:ph type="body" sz="half" idx="1"/>
          </p:nvPr>
        </p:nvSpPr>
        <p:spPr>
          <a:xfrm>
            <a:off x="1524000" y="5080000"/>
            <a:ext cx="14716125" cy="4643438"/>
          </a:xfrm>
          <a:prstGeom prst="rect">
            <a:avLst/>
          </a:prstGeom>
        </p:spPr>
        <p:txBody>
          <a:bodyPr/>
          <a:lstStyle>
            <a:lvl1pPr>
              <a:lnSpc>
                <a:spcPct val="100000"/>
              </a:lnSpc>
              <a:defRPr spc="0" sz="5400">
                <a:solidFill>
                  <a:srgbClr val="FFFFFF"/>
                </a:solidFill>
                <a:latin typeface="Barlow Condensed Bold"/>
                <a:ea typeface="Barlow Condensed Bold"/>
                <a:cs typeface="Barlow Condensed Bold"/>
                <a:sym typeface="Barlow Condensed Bold"/>
              </a:defRPr>
            </a:lvl1pPr>
            <a:lvl2pPr>
              <a:lnSpc>
                <a:spcPct val="100000"/>
              </a:lnSpc>
              <a:defRPr i="0" spc="0" sz="5400">
                <a:solidFill>
                  <a:srgbClr val="FFFFFF"/>
                </a:solidFill>
              </a:defRPr>
            </a:lvl2pPr>
            <a:lvl3pPr>
              <a:lnSpc>
                <a:spcPct val="100000"/>
              </a:lnSpc>
              <a:defRPr i="0" spc="0" sz="5400">
                <a:solidFill>
                  <a:srgbClr val="FFFFFF"/>
                </a:solidFill>
              </a:defRPr>
            </a:lvl3pPr>
            <a:lvl4pPr>
              <a:lnSpc>
                <a:spcPct val="100000"/>
              </a:lnSpc>
              <a:defRPr i="0" spc="0" sz="5400">
                <a:solidFill>
                  <a:srgbClr val="FFFFFF"/>
                </a:solidFill>
              </a:defRPr>
            </a:lvl4pPr>
            <a:lvl5pPr>
              <a:lnSpc>
                <a:spcPct val="100000"/>
              </a:lnSpc>
              <a:defRPr i="0" spc="0" sz="5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p:spTree>
      <p:nvGrpSpPr>
        <p:cNvPr id="1" name=""/>
        <p:cNvGrpSpPr/>
        <p:nvPr/>
      </p:nvGrpSpPr>
      <p:grpSpPr>
        <a:xfrm>
          <a:off x="0" y="0"/>
          <a:ext cx="0" cy="0"/>
          <a:chOff x="0" y="0"/>
          <a:chExt cx="0" cy="0"/>
        </a:xfrm>
      </p:grpSpPr>
      <p:sp>
        <p:nvSpPr>
          <p:cNvPr id="112" name="Title Text"/>
          <p:cNvSpPr txBox="1"/>
          <p:nvPr>
            <p:ph type="title"/>
          </p:nvPr>
        </p:nvSpPr>
        <p:spPr>
          <a:xfrm>
            <a:off x="1270000" y="1270000"/>
            <a:ext cx="14716125" cy="4643438"/>
          </a:xfrm>
          <a:prstGeom prst="rect">
            <a:avLst/>
          </a:prstGeom>
        </p:spPr>
        <p:txBody>
          <a:bodyPr lIns="71437" tIns="71437" rIns="71437" bIns="71437"/>
          <a:lstStyle>
            <a:lvl1pPr>
              <a:lnSpc>
                <a:spcPct val="100000"/>
              </a:lnSpc>
              <a:defRPr cap="none" i="0" sz="11200">
                <a:solidFill>
                  <a:srgbClr val="000000"/>
                </a:solidFill>
                <a:latin typeface="Barlow Condensed Regular"/>
                <a:ea typeface="Barlow Condensed Regular"/>
                <a:cs typeface="Barlow Condensed Regular"/>
                <a:sym typeface="Barlow Condensed Regular"/>
              </a:defRPr>
            </a:lvl1pPr>
          </a:lstStyle>
          <a:p>
            <a:pPr/>
            <a:r>
              <a:t>Title Text</a:t>
            </a:r>
          </a:p>
        </p:txBody>
      </p:sp>
      <p:sp>
        <p:nvSpPr>
          <p:cNvPr id="113" name="Body Level One…"/>
          <p:cNvSpPr txBox="1"/>
          <p:nvPr>
            <p:ph type="body" sz="half" idx="1"/>
          </p:nvPr>
        </p:nvSpPr>
        <p:spPr>
          <a:xfrm>
            <a:off x="1270000" y="5080000"/>
            <a:ext cx="14716125" cy="4643438"/>
          </a:xfrm>
          <a:prstGeom prst="rect">
            <a:avLst/>
          </a:prstGeom>
        </p:spPr>
        <p:txBody>
          <a:bodyPr/>
          <a:lstStyle>
            <a:lvl1pPr>
              <a:lnSpc>
                <a:spcPct val="100000"/>
              </a:lnSpc>
              <a:defRPr i="0" spc="0" sz="5200">
                <a:solidFill>
                  <a:srgbClr val="000000"/>
                </a:solidFill>
                <a:latin typeface="Barlow Condensed Regular"/>
                <a:ea typeface="Barlow Condensed Regular"/>
                <a:cs typeface="Barlow Condensed Regular"/>
                <a:sym typeface="Barlow Condensed Regular"/>
              </a:defRPr>
            </a:lvl1pPr>
            <a:lvl2pPr>
              <a:lnSpc>
                <a:spcPct val="100000"/>
              </a:lnSpc>
              <a:defRPr i="0" spc="0" sz="5200">
                <a:solidFill>
                  <a:srgbClr val="000000"/>
                </a:solidFill>
                <a:latin typeface="Barlow Condensed Regular"/>
                <a:ea typeface="Barlow Condensed Regular"/>
                <a:cs typeface="Barlow Condensed Regular"/>
                <a:sym typeface="Barlow Condensed Regular"/>
              </a:defRPr>
            </a:lvl2pPr>
            <a:lvl3pPr>
              <a:lnSpc>
                <a:spcPct val="100000"/>
              </a:lnSpc>
              <a:defRPr i="0" spc="0" sz="5200">
                <a:solidFill>
                  <a:srgbClr val="000000"/>
                </a:solidFill>
                <a:latin typeface="Barlow Condensed Regular"/>
                <a:ea typeface="Barlow Condensed Regular"/>
                <a:cs typeface="Barlow Condensed Regular"/>
                <a:sym typeface="Barlow Condensed Regular"/>
              </a:defRPr>
            </a:lvl3pPr>
            <a:lvl4pPr>
              <a:lnSpc>
                <a:spcPct val="100000"/>
              </a:lnSpc>
              <a:defRPr i="0" spc="0" sz="5200">
                <a:solidFill>
                  <a:srgbClr val="000000"/>
                </a:solidFill>
                <a:latin typeface="Barlow Condensed Regular"/>
                <a:ea typeface="Barlow Condensed Regular"/>
                <a:cs typeface="Barlow Condensed Regular"/>
                <a:sym typeface="Barlow Condensed Regular"/>
              </a:defRPr>
            </a:lvl4pPr>
            <a:lvl5pPr>
              <a:lnSpc>
                <a:spcPct val="100000"/>
              </a:lnSpc>
              <a:defRPr i="0" spc="0" sz="5200">
                <a:solidFill>
                  <a:srgbClr val="000000"/>
                </a:solidFill>
                <a:latin typeface="Barlow Condensed Regular"/>
                <a:ea typeface="Barlow Condensed Regular"/>
                <a:cs typeface="Barlow Condensed Regular"/>
                <a:sym typeface="Barlow Condensed Regular"/>
              </a:defRPr>
            </a:lvl5pPr>
          </a:lstStyle>
          <a:p>
            <a:pPr/>
            <a:r>
              <a:t>Body Level One</a:t>
            </a:r>
          </a:p>
          <a:p>
            <a:pPr lvl="1"/>
            <a:r>
              <a:t>Body Level Two</a:t>
            </a:r>
          </a:p>
          <a:p>
            <a:pPr lvl="2"/>
            <a:r>
              <a:t>Body Level Three</a:t>
            </a:r>
          </a:p>
          <a:p>
            <a:pPr lvl="3"/>
            <a:r>
              <a:t>Body Level Four</a:t>
            </a:r>
          </a:p>
          <a:p>
            <a:pPr lvl="4"/>
            <a:r>
              <a:t>Body Level Five</a:t>
            </a:r>
          </a:p>
        </p:txBody>
      </p:sp>
      <p:sp>
        <p:nvSpPr>
          <p:cNvPr id="114"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base">
    <p:spTree>
      <p:nvGrpSpPr>
        <p:cNvPr id="1" name=""/>
        <p:cNvGrpSpPr/>
        <p:nvPr/>
      </p:nvGrpSpPr>
      <p:grpSpPr>
        <a:xfrm>
          <a:off x="0" y="0"/>
          <a:ext cx="0" cy="0"/>
          <a:chOff x="0" y="0"/>
          <a:chExt cx="0" cy="0"/>
        </a:xfrm>
      </p:grpSpPr>
      <p:sp>
        <p:nvSpPr>
          <p:cNvPr id="24" name="Title Text"/>
          <p:cNvSpPr txBox="1"/>
          <p:nvPr>
            <p:ph type="title"/>
          </p:nvPr>
        </p:nvSpPr>
        <p:spPr>
          <a:xfrm>
            <a:off x="1270000" y="1270000"/>
            <a:ext cx="10322665" cy="5014239"/>
          </a:xfrm>
          <a:prstGeom prst="rect">
            <a:avLst/>
          </a:prstGeom>
        </p:spPr>
        <p:txBody>
          <a:bodyPr/>
          <a:lstStyle>
            <a:lvl1pPr>
              <a:defRPr>
                <a:solidFill>
                  <a:srgbClr val="000000"/>
                </a:solidFill>
              </a:defRPr>
            </a:lvl1pPr>
          </a:lstStyle>
          <a:p>
            <a:pPr/>
            <a:r>
              <a:t>Title Text</a:t>
            </a:r>
          </a:p>
        </p:txBody>
      </p:sp>
      <p:sp>
        <p:nvSpPr>
          <p:cNvPr id="25" name="Body Level One…"/>
          <p:cNvSpPr txBox="1"/>
          <p:nvPr>
            <p:ph type="body" sz="quarter" idx="1"/>
          </p:nvPr>
        </p:nvSpPr>
        <p:spPr>
          <a:xfrm>
            <a:off x="1668872" y="5129386"/>
            <a:ext cx="7500939" cy="4680816"/>
          </a:xfrm>
          <a:prstGeom prst="rect">
            <a:avLst/>
          </a:prstGeom>
        </p:spPr>
        <p:txBody>
          <a:bodyPr/>
          <a:lstStyle>
            <a:lvl1pPr>
              <a:defRPr i="0" spc="0" sz="4000">
                <a:solidFill>
                  <a:srgbClr val="000000"/>
                </a:solidFill>
              </a:defRPr>
            </a:lvl1pPr>
            <a:lvl2pPr marL="368300" indent="-241300">
              <a:spcBef>
                <a:spcPts val="1000"/>
              </a:spcBef>
              <a:buSzPct val="100000"/>
              <a:buChar char="•"/>
              <a:defRPr i="0" spc="0" sz="4000">
                <a:solidFill>
                  <a:srgbClr val="000000"/>
                </a:solidFill>
                <a:latin typeface="Barlow Condensed Regular"/>
                <a:ea typeface="Barlow Condensed Regular"/>
                <a:cs typeface="Barlow Condensed Regular"/>
                <a:sym typeface="Barlow Condensed Regular"/>
              </a:defRPr>
            </a:lvl2pPr>
            <a:lvl3pPr marL="609600" indent="-203200">
              <a:spcBef>
                <a:spcPts val="1000"/>
              </a:spcBef>
              <a:buSzPct val="100000"/>
              <a:buChar char="-"/>
              <a:defRPr i="0" spc="0" sz="4000">
                <a:solidFill>
                  <a:srgbClr val="000000"/>
                </a:solidFill>
                <a:latin typeface="Barlow Condensed Regular"/>
                <a:ea typeface="Barlow Condensed Regular"/>
                <a:cs typeface="Barlow Condensed Regular"/>
                <a:sym typeface="Barlow Condensed Regular"/>
              </a:defRPr>
            </a:lvl3pPr>
            <a:lvl4pPr marL="660400" indent="-254000">
              <a:spcBef>
                <a:spcPts val="1000"/>
              </a:spcBef>
              <a:buSzPct val="100000"/>
              <a:buChar char="-"/>
              <a:defRPr i="0" spc="0" sz="4000">
                <a:solidFill>
                  <a:srgbClr val="000000"/>
                </a:solidFill>
                <a:latin typeface="Barlow Condensed Regular"/>
                <a:ea typeface="Barlow Condensed Regular"/>
                <a:cs typeface="Barlow Condensed Regular"/>
                <a:sym typeface="Barlow Condensed Regular"/>
              </a:defRPr>
            </a:lvl4pPr>
            <a:lvl5pPr marL="660400" indent="-254000">
              <a:spcBef>
                <a:spcPts val="1000"/>
              </a:spcBef>
              <a:buSzPct val="100000"/>
              <a:buChar char="-"/>
              <a:defRPr i="0" spc="0" sz="4000">
                <a:solidFill>
                  <a:srgbClr val="000000"/>
                </a:solidFill>
                <a:latin typeface="Barlow Condensed Regular"/>
                <a:ea typeface="Barlow Condensed Regular"/>
                <a:cs typeface="Barlow Condensed Regular"/>
                <a:sym typeface="Barlow Condensed Regular"/>
              </a:defRPr>
            </a:lvl5pPr>
          </a:lstStyle>
          <a:p>
            <a:pPr/>
            <a:r>
              <a:t>Body Level One</a:t>
            </a:r>
          </a:p>
          <a:p>
            <a:pPr lvl="1"/>
            <a:r>
              <a:t>Body Level Two</a:t>
            </a:r>
          </a:p>
          <a:p>
            <a:pPr lvl="2"/>
            <a:r>
              <a:t>Body Level Three</a:t>
            </a:r>
          </a:p>
          <a:p>
            <a:pPr lvl="3"/>
            <a:r>
              <a:t>Body Level Four</a:t>
            </a:r>
          </a:p>
          <a:p>
            <a:pPr lvl="4"/>
            <a:r>
              <a:t>Body Level Five</a:t>
            </a:r>
          </a:p>
        </p:txBody>
      </p:sp>
      <p:pic>
        <p:nvPicPr>
          <p:cNvPr id="26" name="Image" descr="Image"/>
          <p:cNvPicPr>
            <a:picLocks noChangeAspect="1"/>
          </p:cNvPicPr>
          <p:nvPr/>
        </p:nvPicPr>
        <p:blipFill>
          <a:blip r:embed="rId2">
            <a:extLst/>
          </a:blip>
          <a:stretch>
            <a:fillRect/>
          </a:stretch>
        </p:blipFill>
        <p:spPr>
          <a:xfrm>
            <a:off x="813200" y="11645599"/>
            <a:ext cx="2193921" cy="1270001"/>
          </a:xfrm>
          <a:prstGeom prst="rect">
            <a:avLst/>
          </a:prstGeom>
          <a:ln w="12700">
            <a:miter lim="400000"/>
          </a:ln>
        </p:spPr>
      </p:pic>
      <p:sp>
        <p:nvSpPr>
          <p:cNvPr id="27" name="Slide Number"/>
          <p:cNvSpPr txBox="1"/>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block copy">
    <p:spTree>
      <p:nvGrpSpPr>
        <p:cNvPr id="1" name=""/>
        <p:cNvGrpSpPr/>
        <p:nvPr/>
      </p:nvGrpSpPr>
      <p:grpSpPr>
        <a:xfrm>
          <a:off x="0" y="0"/>
          <a:ext cx="0" cy="0"/>
          <a:chOff x="0" y="0"/>
          <a:chExt cx="0" cy="0"/>
        </a:xfrm>
      </p:grpSpPr>
      <p:sp>
        <p:nvSpPr>
          <p:cNvPr id="34" name="Title Text"/>
          <p:cNvSpPr txBox="1"/>
          <p:nvPr>
            <p:ph type="title"/>
          </p:nvPr>
        </p:nvSpPr>
        <p:spPr>
          <a:xfrm>
            <a:off x="1500729" y="1869281"/>
            <a:ext cx="7685831" cy="4643438"/>
          </a:xfrm>
          <a:prstGeom prst="rect">
            <a:avLst/>
          </a:prstGeom>
        </p:spPr>
        <p:txBody>
          <a:bodyPr anchor="ctr"/>
          <a:lstStyle>
            <a:lvl1pPr>
              <a:defRPr>
                <a:solidFill>
                  <a:srgbClr val="000000"/>
                </a:solidFill>
              </a:defRPr>
            </a:lvl1pPr>
          </a:lstStyle>
          <a:p>
            <a:pPr/>
            <a:r>
              <a:t>Title Text</a:t>
            </a:r>
          </a:p>
        </p:txBody>
      </p:sp>
      <p:pic>
        <p:nvPicPr>
          <p:cNvPr id="35" name="Image" descr="Image"/>
          <p:cNvPicPr>
            <a:picLocks noChangeAspect="1"/>
          </p:cNvPicPr>
          <p:nvPr/>
        </p:nvPicPr>
        <p:blipFill>
          <a:blip r:embed="rId2">
            <a:extLst/>
          </a:blip>
          <a:stretch>
            <a:fillRect/>
          </a:stretch>
        </p:blipFill>
        <p:spPr>
          <a:xfrm>
            <a:off x="11679527" y="1860813"/>
            <a:ext cx="39165099" cy="9486374"/>
          </a:xfrm>
          <a:prstGeom prst="rect">
            <a:avLst/>
          </a:prstGeom>
          <a:ln w="12700">
            <a:miter lim="400000"/>
          </a:ln>
        </p:spPr>
      </p:pic>
      <p:sp>
        <p:nvSpPr>
          <p:cNvPr id="36" name="Body Level One…"/>
          <p:cNvSpPr txBox="1"/>
          <p:nvPr>
            <p:ph type="body" sz="quarter" idx="1"/>
          </p:nvPr>
        </p:nvSpPr>
        <p:spPr>
          <a:xfrm>
            <a:off x="1754729" y="6764456"/>
            <a:ext cx="14716126" cy="4437883"/>
          </a:xfrm>
          <a:prstGeom prst="rect">
            <a:avLst/>
          </a:prstGeom>
        </p:spPr>
        <p:txBody>
          <a:bodyPr/>
          <a:lstStyle>
            <a:lvl1pPr>
              <a:defRPr i="0" spc="0" sz="4000">
                <a:solidFill>
                  <a:srgbClr val="000000"/>
                </a:solidFill>
              </a:defRPr>
            </a:lvl1pPr>
            <a:lvl2pPr>
              <a:defRPr i="0" spc="0" sz="4000">
                <a:solidFill>
                  <a:srgbClr val="000000"/>
                </a:solidFill>
              </a:defRPr>
            </a:lvl2pPr>
            <a:lvl3pPr>
              <a:defRPr i="0" spc="0" sz="4000">
                <a:solidFill>
                  <a:srgbClr val="000000"/>
                </a:solidFill>
              </a:defRPr>
            </a:lvl3pPr>
            <a:lvl4pPr>
              <a:defRPr i="0" spc="0" sz="4000">
                <a:solidFill>
                  <a:srgbClr val="000000"/>
                </a:solidFill>
              </a:defRPr>
            </a:lvl4pPr>
            <a:lvl5pPr>
              <a:defRPr i="0" spc="0" sz="40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big bullets">
    <p:spTree>
      <p:nvGrpSpPr>
        <p:cNvPr id="1" name=""/>
        <p:cNvGrpSpPr/>
        <p:nvPr/>
      </p:nvGrpSpPr>
      <p:grpSpPr>
        <a:xfrm>
          <a:off x="0" y="0"/>
          <a:ext cx="0" cy="0"/>
          <a:chOff x="0" y="0"/>
          <a:chExt cx="0" cy="0"/>
        </a:xfrm>
      </p:grpSpPr>
      <p:sp>
        <p:nvSpPr>
          <p:cNvPr id="44" name="Title Text"/>
          <p:cNvSpPr txBox="1"/>
          <p:nvPr>
            <p:ph type="title"/>
          </p:nvPr>
        </p:nvSpPr>
        <p:spPr>
          <a:xfrm>
            <a:off x="1270000" y="1270000"/>
            <a:ext cx="8058229" cy="5014239"/>
          </a:xfrm>
          <a:prstGeom prst="rect">
            <a:avLst/>
          </a:prstGeom>
        </p:spPr>
        <p:txBody>
          <a:bodyPr/>
          <a:lstStyle>
            <a:lvl1pPr>
              <a:defRPr>
                <a:solidFill>
                  <a:srgbClr val="000000"/>
                </a:solidFill>
              </a:defRPr>
            </a:lvl1pPr>
          </a:lstStyle>
          <a:p>
            <a:pPr/>
            <a:r>
              <a:t>Title Text</a:t>
            </a:r>
          </a:p>
        </p:txBody>
      </p:sp>
      <p:pic>
        <p:nvPicPr>
          <p:cNvPr id="45" name="Image" descr="Image"/>
          <p:cNvPicPr>
            <a:picLocks noChangeAspect="1"/>
          </p:cNvPicPr>
          <p:nvPr/>
        </p:nvPicPr>
        <p:blipFill>
          <a:blip r:embed="rId2">
            <a:extLst/>
          </a:blip>
          <a:stretch>
            <a:fillRect/>
          </a:stretch>
        </p:blipFill>
        <p:spPr>
          <a:xfrm>
            <a:off x="7906804" y="2114813"/>
            <a:ext cx="39165098" cy="9486374"/>
          </a:xfrm>
          <a:prstGeom prst="rect">
            <a:avLst/>
          </a:prstGeom>
          <a:ln w="12700">
            <a:miter lim="400000"/>
          </a:ln>
        </p:spPr>
      </p:pic>
      <p:sp>
        <p:nvSpPr>
          <p:cNvPr id="46" name="Body Level One…"/>
          <p:cNvSpPr txBox="1"/>
          <p:nvPr>
            <p:ph type="body" sz="half" idx="1"/>
          </p:nvPr>
        </p:nvSpPr>
        <p:spPr>
          <a:xfrm>
            <a:off x="9516475" y="3129027"/>
            <a:ext cx="12708914" cy="7585454"/>
          </a:xfrm>
          <a:prstGeom prst="rect">
            <a:avLst/>
          </a:prstGeom>
        </p:spPr>
        <p:txBody>
          <a:bodyPr lIns="26789" tIns="26789" rIns="26789" bIns="26789">
            <a:noAutofit/>
          </a:bodyPr>
          <a:lstStyle>
            <a:lvl1pPr marL="677503" indent="-677503" defTabSz="241101">
              <a:lnSpc>
                <a:spcPct val="140000"/>
              </a:lnSpc>
              <a:buSzPct val="145000"/>
              <a:buChar char="-"/>
              <a:defRPr i="0" spc="58" sz="5900">
                <a:solidFill>
                  <a:srgbClr val="000000"/>
                </a:solidFill>
              </a:defRPr>
            </a:lvl1pPr>
            <a:lvl2pPr marL="1264046" indent="-819546" defTabSz="241101">
              <a:lnSpc>
                <a:spcPct val="140000"/>
              </a:lnSpc>
              <a:buSzPct val="145000"/>
              <a:buChar char="-"/>
              <a:defRPr i="0" spc="58" sz="5900">
                <a:solidFill>
                  <a:srgbClr val="000000"/>
                </a:solidFill>
              </a:defRPr>
            </a:lvl2pPr>
            <a:lvl3pPr marL="1708546" indent="-819546" defTabSz="241101">
              <a:lnSpc>
                <a:spcPct val="140000"/>
              </a:lnSpc>
              <a:buSzPct val="145000"/>
              <a:buChar char="-"/>
              <a:defRPr i="0" spc="58" sz="5900">
                <a:solidFill>
                  <a:srgbClr val="000000"/>
                </a:solidFill>
              </a:defRPr>
            </a:lvl3pPr>
            <a:lvl4pPr marL="2153046" indent="-819546" defTabSz="241101">
              <a:lnSpc>
                <a:spcPct val="140000"/>
              </a:lnSpc>
              <a:buSzPct val="145000"/>
              <a:buChar char="-"/>
              <a:defRPr i="0" spc="58" sz="5900">
                <a:solidFill>
                  <a:srgbClr val="000000"/>
                </a:solidFill>
              </a:defRPr>
            </a:lvl4pPr>
            <a:lvl5pPr marL="2597546" indent="-819546" defTabSz="241101">
              <a:lnSpc>
                <a:spcPct val="140000"/>
              </a:lnSpc>
              <a:buSzPct val="145000"/>
              <a:buChar char="-"/>
              <a:defRPr i="0" spc="58" sz="59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pic>
        <p:nvPicPr>
          <p:cNvPr id="47" name="Image" descr="Image"/>
          <p:cNvPicPr>
            <a:picLocks noChangeAspect="1"/>
          </p:cNvPicPr>
          <p:nvPr/>
        </p:nvPicPr>
        <p:blipFill>
          <a:blip r:embed="rId3">
            <a:extLst/>
          </a:blip>
          <a:stretch>
            <a:fillRect/>
          </a:stretch>
        </p:blipFill>
        <p:spPr>
          <a:xfrm>
            <a:off x="1270000" y="11303000"/>
            <a:ext cx="2193920" cy="1270000"/>
          </a:xfrm>
          <a:prstGeom prst="rect">
            <a:avLst/>
          </a:prstGeom>
          <a:ln w="12700">
            <a:miter lim="400000"/>
          </a:ln>
        </p:spPr>
      </p:pic>
      <p:sp>
        <p:nvSpPr>
          <p:cNvPr id="48" name="Slide Number"/>
          <p:cNvSpPr txBox="1"/>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big bullets copy">
    <p:spTree>
      <p:nvGrpSpPr>
        <p:cNvPr id="1" name=""/>
        <p:cNvGrpSpPr/>
        <p:nvPr/>
      </p:nvGrpSpPr>
      <p:grpSpPr>
        <a:xfrm>
          <a:off x="0" y="0"/>
          <a:ext cx="0" cy="0"/>
          <a:chOff x="0" y="0"/>
          <a:chExt cx="0" cy="0"/>
        </a:xfrm>
      </p:grpSpPr>
      <p:sp>
        <p:nvSpPr>
          <p:cNvPr id="55" name="Title Text"/>
          <p:cNvSpPr txBox="1"/>
          <p:nvPr>
            <p:ph type="title"/>
          </p:nvPr>
        </p:nvSpPr>
        <p:spPr>
          <a:xfrm>
            <a:off x="1270000" y="1270000"/>
            <a:ext cx="8058229" cy="5014239"/>
          </a:xfrm>
          <a:prstGeom prst="rect">
            <a:avLst/>
          </a:prstGeom>
        </p:spPr>
        <p:txBody>
          <a:bodyPr/>
          <a:lstStyle>
            <a:lvl1pPr>
              <a:defRPr>
                <a:solidFill>
                  <a:srgbClr val="000000"/>
                </a:solidFill>
              </a:defRPr>
            </a:lvl1pPr>
          </a:lstStyle>
          <a:p>
            <a:pPr/>
            <a:r>
              <a:t>Title Text</a:t>
            </a:r>
          </a:p>
        </p:txBody>
      </p:sp>
      <p:pic>
        <p:nvPicPr>
          <p:cNvPr id="56" name="Image" descr="Image"/>
          <p:cNvPicPr>
            <a:picLocks noChangeAspect="1"/>
          </p:cNvPicPr>
          <p:nvPr/>
        </p:nvPicPr>
        <p:blipFill>
          <a:blip r:embed="rId2">
            <a:extLst/>
          </a:blip>
          <a:stretch>
            <a:fillRect/>
          </a:stretch>
        </p:blipFill>
        <p:spPr>
          <a:xfrm>
            <a:off x="1270000" y="11303000"/>
            <a:ext cx="2193920" cy="1270000"/>
          </a:xfrm>
          <a:prstGeom prst="rect">
            <a:avLst/>
          </a:prstGeom>
          <a:ln w="12700">
            <a:miter lim="400000"/>
          </a:ln>
        </p:spPr>
      </p:pic>
      <p:sp>
        <p:nvSpPr>
          <p:cNvPr id="57" name="Slide Number"/>
          <p:cNvSpPr txBox="1"/>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Split">
    <p:spTree>
      <p:nvGrpSpPr>
        <p:cNvPr id="1" name=""/>
        <p:cNvGrpSpPr/>
        <p:nvPr/>
      </p:nvGrpSpPr>
      <p:grpSpPr>
        <a:xfrm>
          <a:off x="0" y="0"/>
          <a:ext cx="0" cy="0"/>
          <a:chOff x="0" y="0"/>
          <a:chExt cx="0" cy="0"/>
        </a:xfrm>
      </p:grpSpPr>
      <p:grpSp>
        <p:nvGrpSpPr>
          <p:cNvPr id="66" name="Group"/>
          <p:cNvGrpSpPr/>
          <p:nvPr/>
        </p:nvGrpSpPr>
        <p:grpSpPr>
          <a:xfrm>
            <a:off x="6245854" y="-170262"/>
            <a:ext cx="18548626" cy="14056523"/>
            <a:chOff x="-1329742" y="-165100"/>
            <a:chExt cx="18548624" cy="14056521"/>
          </a:xfrm>
        </p:grpSpPr>
        <p:sp>
          <p:nvSpPr>
            <p:cNvPr id="64" name="Triangle"/>
            <p:cNvSpPr/>
            <p:nvPr/>
          </p:nvSpPr>
          <p:spPr>
            <a:xfrm flipH="1">
              <a:off x="-1329743" y="-165101"/>
              <a:ext cx="2675625" cy="140565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190C28"/>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5" name="Rectangle"/>
            <p:cNvSpPr/>
            <p:nvPr/>
          </p:nvSpPr>
          <p:spPr>
            <a:xfrm>
              <a:off x="1253753" y="5160"/>
              <a:ext cx="15965130" cy="13716001"/>
            </a:xfrm>
            <a:prstGeom prst="rect">
              <a:avLst/>
            </a:prstGeom>
            <a:solidFill>
              <a:srgbClr val="190C28"/>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67" name="Title Text"/>
          <p:cNvSpPr txBox="1"/>
          <p:nvPr>
            <p:ph type="title"/>
          </p:nvPr>
        </p:nvSpPr>
        <p:spPr>
          <a:xfrm>
            <a:off x="14706961" y="2252258"/>
            <a:ext cx="9008125" cy="4302953"/>
          </a:xfrm>
          <a:prstGeom prst="rect">
            <a:avLst/>
          </a:prstGeom>
        </p:spPr>
        <p:txBody>
          <a:bodyPr lIns="71437" tIns="71437" rIns="71437" bIns="71437"/>
          <a:lstStyle>
            <a:lvl1pPr>
              <a:lnSpc>
                <a:spcPct val="120000"/>
              </a:lnSpc>
              <a:defRPr cap="none" spc="75" sz="7500">
                <a:latin typeface="Barlow Condensed SemiBold"/>
                <a:ea typeface="Barlow Condensed SemiBold"/>
                <a:cs typeface="Barlow Condensed SemiBold"/>
                <a:sym typeface="Barlow Condensed SemiBold"/>
              </a:defRPr>
            </a:lvl1pPr>
          </a:lstStyle>
          <a:p>
            <a:pPr/>
            <a:r>
              <a:t>Title Text</a:t>
            </a:r>
          </a:p>
        </p:txBody>
      </p:sp>
      <p:sp>
        <p:nvSpPr>
          <p:cNvPr id="68" name="Body Level One…"/>
          <p:cNvSpPr txBox="1"/>
          <p:nvPr>
            <p:ph type="body" sz="quarter" idx="1"/>
          </p:nvPr>
        </p:nvSpPr>
        <p:spPr>
          <a:xfrm>
            <a:off x="16093992" y="5977912"/>
            <a:ext cx="7500939" cy="4767188"/>
          </a:xfrm>
          <a:prstGeom prst="rect">
            <a:avLst/>
          </a:prstGeom>
        </p:spPr>
        <p:txBody>
          <a:bodyPr anchor="ctr"/>
          <a:lstStyle>
            <a:lvl1pPr>
              <a:lnSpc>
                <a:spcPct val="90000"/>
              </a:lnSpc>
              <a:defRPr i="0" spc="53" sz="5400">
                <a:solidFill>
                  <a:srgbClr val="FFFFFF"/>
                </a:solidFill>
                <a:latin typeface="Barlow Condensed Medium"/>
                <a:ea typeface="Barlow Condensed Medium"/>
                <a:cs typeface="Barlow Condensed Medium"/>
                <a:sym typeface="Barlow Condensed Medium"/>
              </a:defRPr>
            </a:lvl1pPr>
            <a:lvl2pPr>
              <a:lnSpc>
                <a:spcPct val="90000"/>
              </a:lnSpc>
              <a:defRPr i="0" spc="53" sz="5400">
                <a:solidFill>
                  <a:srgbClr val="FFFFFF"/>
                </a:solidFill>
                <a:latin typeface="Barlow Condensed Medium"/>
                <a:ea typeface="Barlow Condensed Medium"/>
                <a:cs typeface="Barlow Condensed Medium"/>
                <a:sym typeface="Barlow Condensed Medium"/>
              </a:defRPr>
            </a:lvl2pPr>
            <a:lvl3pPr>
              <a:lnSpc>
                <a:spcPct val="90000"/>
              </a:lnSpc>
              <a:defRPr i="0" spc="53" sz="5400">
                <a:solidFill>
                  <a:srgbClr val="FFFFFF"/>
                </a:solidFill>
                <a:latin typeface="Barlow Condensed Medium"/>
                <a:ea typeface="Barlow Condensed Medium"/>
                <a:cs typeface="Barlow Condensed Medium"/>
                <a:sym typeface="Barlow Condensed Medium"/>
              </a:defRPr>
            </a:lvl3pPr>
            <a:lvl4pPr>
              <a:lnSpc>
                <a:spcPct val="90000"/>
              </a:lnSpc>
              <a:defRPr i="0" spc="53" sz="5400">
                <a:solidFill>
                  <a:srgbClr val="FFFFFF"/>
                </a:solidFill>
                <a:latin typeface="Barlow Condensed Medium"/>
                <a:ea typeface="Barlow Condensed Medium"/>
                <a:cs typeface="Barlow Condensed Medium"/>
                <a:sym typeface="Barlow Condensed Medium"/>
              </a:defRPr>
            </a:lvl4pPr>
            <a:lvl5pPr>
              <a:lnSpc>
                <a:spcPct val="90000"/>
              </a:lnSpc>
              <a:defRPr i="0" spc="53" sz="5400">
                <a:solidFill>
                  <a:srgbClr val="FFFFFF"/>
                </a:solidFill>
                <a:latin typeface="Barlow Condensed Medium"/>
                <a:ea typeface="Barlow Condensed Medium"/>
                <a:cs typeface="Barlow Condensed Medium"/>
                <a:sym typeface="Barlow Condensed Medium"/>
              </a:defRPr>
            </a:lvl5pPr>
          </a:lstStyle>
          <a:p>
            <a:pPr/>
            <a:r>
              <a:t>Body Level One</a:t>
            </a:r>
          </a:p>
          <a:p>
            <a:pPr lvl="1"/>
            <a:r>
              <a:t>Body Level Two</a:t>
            </a:r>
          </a:p>
          <a:p>
            <a:pPr lvl="2"/>
            <a:r>
              <a:t>Body Level Three</a:t>
            </a:r>
          </a:p>
          <a:p>
            <a:pPr lvl="3"/>
            <a:r>
              <a:t>Body Level Four</a:t>
            </a:r>
          </a:p>
          <a:p>
            <a:pPr lvl="4"/>
            <a:r>
              <a:t>Body Level Five</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Reverse Photo Split">
    <p:spTree>
      <p:nvGrpSpPr>
        <p:cNvPr id="1" name=""/>
        <p:cNvGrpSpPr/>
        <p:nvPr/>
      </p:nvGrpSpPr>
      <p:grpSpPr>
        <a:xfrm>
          <a:off x="0" y="0"/>
          <a:ext cx="0" cy="0"/>
          <a:chOff x="0" y="0"/>
          <a:chExt cx="0" cy="0"/>
        </a:xfrm>
      </p:grpSpPr>
      <p:sp>
        <p:nvSpPr>
          <p:cNvPr id="76" name="Title Text"/>
          <p:cNvSpPr txBox="1"/>
          <p:nvPr>
            <p:ph type="title"/>
          </p:nvPr>
        </p:nvSpPr>
        <p:spPr>
          <a:prstGeom prst="rect">
            <a:avLst/>
          </a:prstGeom>
        </p:spPr>
        <p:txBody>
          <a:bodyPr/>
          <a:lstStyle/>
          <a:p>
            <a:pPr/>
            <a:r>
              <a:t>Title Text</a:t>
            </a:r>
          </a:p>
        </p:txBody>
      </p:sp>
      <p:sp>
        <p:nvSpPr>
          <p:cNvPr id="77" name="Body Level One…"/>
          <p:cNvSpPr txBox="1"/>
          <p:nvPr>
            <p:ph type="body" sz="half"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block">
    <p:spTree>
      <p:nvGrpSpPr>
        <p:cNvPr id="1" name=""/>
        <p:cNvGrpSpPr/>
        <p:nvPr/>
      </p:nvGrpSpPr>
      <p:grpSpPr>
        <a:xfrm>
          <a:off x="0" y="0"/>
          <a:ext cx="0" cy="0"/>
          <a:chOff x="0" y="0"/>
          <a:chExt cx="0" cy="0"/>
        </a:xfrm>
      </p:grpSpPr>
      <p:sp>
        <p:nvSpPr>
          <p:cNvPr id="85" name="Title Text"/>
          <p:cNvSpPr txBox="1"/>
          <p:nvPr>
            <p:ph type="title"/>
          </p:nvPr>
        </p:nvSpPr>
        <p:spPr>
          <a:xfrm>
            <a:off x="1500729" y="1869281"/>
            <a:ext cx="7685831" cy="4643438"/>
          </a:xfrm>
          <a:prstGeom prst="rect">
            <a:avLst/>
          </a:prstGeom>
        </p:spPr>
        <p:txBody>
          <a:bodyPr anchor="ctr"/>
          <a:lstStyle>
            <a:lvl1pPr>
              <a:defRPr>
                <a:solidFill>
                  <a:srgbClr val="000000"/>
                </a:solidFill>
              </a:defRPr>
            </a:lvl1pPr>
          </a:lstStyle>
          <a:p>
            <a:pPr/>
            <a:r>
              <a:t>Title Text</a:t>
            </a:r>
          </a:p>
        </p:txBody>
      </p:sp>
      <p:pic>
        <p:nvPicPr>
          <p:cNvPr id="86" name="Image" descr="Image"/>
          <p:cNvPicPr>
            <a:picLocks noChangeAspect="1"/>
          </p:cNvPicPr>
          <p:nvPr/>
        </p:nvPicPr>
        <p:blipFill>
          <a:blip r:embed="rId2">
            <a:extLst/>
          </a:blip>
          <a:stretch>
            <a:fillRect/>
          </a:stretch>
        </p:blipFill>
        <p:spPr>
          <a:xfrm>
            <a:off x="11679527" y="1860813"/>
            <a:ext cx="39165099" cy="9486374"/>
          </a:xfrm>
          <a:prstGeom prst="rect">
            <a:avLst/>
          </a:prstGeom>
          <a:ln w="12700">
            <a:miter lim="400000"/>
          </a:ln>
        </p:spPr>
      </p:pic>
      <p:sp>
        <p:nvSpPr>
          <p:cNvPr id="87" name="Body Level One…"/>
          <p:cNvSpPr txBox="1"/>
          <p:nvPr>
            <p:ph type="body" sz="quarter" idx="1"/>
          </p:nvPr>
        </p:nvSpPr>
        <p:spPr>
          <a:xfrm>
            <a:off x="1754729" y="6764456"/>
            <a:ext cx="14716126" cy="4437883"/>
          </a:xfrm>
          <a:prstGeom prst="rect">
            <a:avLst/>
          </a:prstGeom>
        </p:spPr>
        <p:txBody>
          <a:bodyPr/>
          <a:lstStyle>
            <a:lvl1pPr>
              <a:defRPr i="0" spc="0" sz="4000">
                <a:solidFill>
                  <a:srgbClr val="000000"/>
                </a:solidFill>
              </a:defRPr>
            </a:lvl1pPr>
            <a:lvl2pPr>
              <a:defRPr i="0" spc="0" sz="4000">
                <a:solidFill>
                  <a:srgbClr val="000000"/>
                </a:solidFill>
              </a:defRPr>
            </a:lvl2pPr>
            <a:lvl3pPr>
              <a:defRPr i="0" spc="0" sz="4000">
                <a:solidFill>
                  <a:srgbClr val="000000"/>
                </a:solidFill>
              </a:defRPr>
            </a:lvl3pPr>
            <a:lvl4pPr>
              <a:defRPr i="0" spc="0" sz="4000">
                <a:solidFill>
                  <a:srgbClr val="000000"/>
                </a:solidFill>
              </a:defRPr>
            </a:lvl4pPr>
            <a:lvl5pPr>
              <a:defRPr i="0" spc="0" sz="40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right reverse block">
    <p:spTree>
      <p:nvGrpSpPr>
        <p:cNvPr id="1" name=""/>
        <p:cNvGrpSpPr/>
        <p:nvPr/>
      </p:nvGrpSpPr>
      <p:grpSpPr>
        <a:xfrm>
          <a:off x="0" y="0"/>
          <a:ext cx="0" cy="0"/>
          <a:chOff x="0" y="0"/>
          <a:chExt cx="0" cy="0"/>
        </a:xfrm>
      </p:grpSpPr>
      <p:pic>
        <p:nvPicPr>
          <p:cNvPr id="95" name="Image" descr="Image"/>
          <p:cNvPicPr>
            <a:picLocks noChangeAspect="1"/>
          </p:cNvPicPr>
          <p:nvPr/>
        </p:nvPicPr>
        <p:blipFill>
          <a:blip r:embed="rId2">
            <a:extLst/>
          </a:blip>
          <a:stretch>
            <a:fillRect/>
          </a:stretch>
        </p:blipFill>
        <p:spPr>
          <a:xfrm>
            <a:off x="-18456009" y="1910371"/>
            <a:ext cx="39176983" cy="9489254"/>
          </a:xfrm>
          <a:prstGeom prst="rect">
            <a:avLst/>
          </a:prstGeom>
          <a:ln w="12700">
            <a:miter lim="400000"/>
          </a:ln>
        </p:spPr>
      </p:pic>
      <p:pic>
        <p:nvPicPr>
          <p:cNvPr id="96" name="Image" descr="Image"/>
          <p:cNvPicPr>
            <a:picLocks noChangeAspect="1"/>
          </p:cNvPicPr>
          <p:nvPr/>
        </p:nvPicPr>
        <p:blipFill>
          <a:blip r:embed="rId3">
            <a:extLst/>
          </a:blip>
          <a:stretch>
            <a:fillRect/>
          </a:stretch>
        </p:blipFill>
        <p:spPr>
          <a:xfrm>
            <a:off x="20700362" y="11303732"/>
            <a:ext cx="2193921" cy="1270001"/>
          </a:xfrm>
          <a:prstGeom prst="rect">
            <a:avLst/>
          </a:prstGeom>
          <a:ln w="12700">
            <a:miter lim="400000"/>
          </a:ln>
        </p:spPr>
      </p:pic>
      <p:sp>
        <p:nvSpPr>
          <p:cNvPr id="97" name="Title Text"/>
          <p:cNvSpPr txBox="1"/>
          <p:nvPr>
            <p:ph type="title"/>
          </p:nvPr>
        </p:nvSpPr>
        <p:spPr>
          <a:xfrm>
            <a:off x="1391466" y="2964805"/>
            <a:ext cx="15609095" cy="3036095"/>
          </a:xfrm>
          <a:prstGeom prst="rect">
            <a:avLst/>
          </a:prstGeom>
        </p:spPr>
        <p:txBody>
          <a:bodyPr lIns="71437" tIns="71437" rIns="71437" bIns="71437"/>
          <a:lstStyle>
            <a:lvl1pPr>
              <a:lnSpc>
                <a:spcPct val="120000"/>
              </a:lnSpc>
              <a:defRPr cap="none" spc="72" sz="7300">
                <a:latin typeface="Barlow Condensed SemiBold"/>
                <a:ea typeface="Barlow Condensed SemiBold"/>
                <a:cs typeface="Barlow Condensed SemiBold"/>
                <a:sym typeface="Barlow Condensed SemiBold"/>
              </a:defRPr>
            </a:lvl1pPr>
          </a:lstStyle>
          <a:p>
            <a:pPr/>
            <a:r>
              <a:t>Title Text</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4" name="Group"/>
          <p:cNvGrpSpPr/>
          <p:nvPr/>
        </p:nvGrpSpPr>
        <p:grpSpPr>
          <a:xfrm>
            <a:off x="10803093" y="-1"/>
            <a:ext cx="14460498" cy="13716001"/>
            <a:chOff x="-793030" y="-12699"/>
            <a:chExt cx="14460497" cy="13716000"/>
          </a:xfrm>
        </p:grpSpPr>
        <p:sp>
          <p:nvSpPr>
            <p:cNvPr id="2" name="Triangle"/>
            <p:cNvSpPr/>
            <p:nvPr/>
          </p:nvSpPr>
          <p:spPr>
            <a:xfrm flipH="1">
              <a:off x="-793031" y="-12700"/>
              <a:ext cx="1730957" cy="13716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43EAB6"/>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 name="Rectangle"/>
            <p:cNvSpPr/>
            <p:nvPr/>
          </p:nvSpPr>
          <p:spPr>
            <a:xfrm>
              <a:off x="931928" y="-12700"/>
              <a:ext cx="12735539" cy="13716001"/>
            </a:xfrm>
            <a:prstGeom prst="rect">
              <a:avLst/>
            </a:prstGeom>
            <a:solidFill>
              <a:srgbClr val="43EAB6"/>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5" name="Title Text"/>
          <p:cNvSpPr txBox="1"/>
          <p:nvPr>
            <p:ph type="title"/>
          </p:nvPr>
        </p:nvSpPr>
        <p:spPr>
          <a:xfrm>
            <a:off x="1270000" y="1270000"/>
            <a:ext cx="9008125" cy="430295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6" name="Body Level One…"/>
          <p:cNvSpPr txBox="1"/>
          <p:nvPr>
            <p:ph type="body" idx="1"/>
          </p:nvPr>
        </p:nvSpPr>
        <p:spPr>
          <a:xfrm>
            <a:off x="16824819" y="1462431"/>
            <a:ext cx="7500939" cy="1003313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7" name="Image" descr="Image"/>
          <p:cNvPicPr>
            <a:picLocks noChangeAspect="1"/>
          </p:cNvPicPr>
          <p:nvPr/>
        </p:nvPicPr>
        <p:blipFill>
          <a:blip r:embed="rId2">
            <a:extLst/>
          </a:blip>
          <a:stretch>
            <a:fillRect/>
          </a:stretch>
        </p:blipFill>
        <p:spPr>
          <a:xfrm>
            <a:off x="704097" y="11639862"/>
            <a:ext cx="2394068" cy="1385860"/>
          </a:xfrm>
          <a:prstGeom prst="rect">
            <a:avLst/>
          </a:prstGeom>
          <a:ln w="12700">
            <a:miter lim="400000"/>
          </a:ln>
        </p:spPr>
      </p:pic>
      <p:sp>
        <p:nvSpPr>
          <p:cNvPr id="8" name="Slide Number"/>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b="0" sz="22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821531" latinLnBrk="0">
        <a:lnSpc>
          <a:spcPct val="70000"/>
        </a:lnSpc>
        <a:spcBef>
          <a:spcPts val="0"/>
        </a:spcBef>
        <a:spcAft>
          <a:spcPts val="0"/>
        </a:spcAft>
        <a:buClrTx/>
        <a:buSzTx/>
        <a:buFontTx/>
        <a:buNone/>
        <a:tabLst/>
        <a:defRPr b="0" baseline="0" cap="all" i="1" spc="0" strike="noStrike" sz="16800" u="none">
          <a:ln>
            <a:noFill/>
          </a:ln>
          <a:solidFill>
            <a:srgbClr val="FFFFFF"/>
          </a:solidFill>
          <a:uFillTx/>
          <a:latin typeface="Barlow Condensed Bold"/>
          <a:ea typeface="Barlow Condensed Bold"/>
          <a:cs typeface="Barlow Condensed Bold"/>
          <a:sym typeface="Barlow Condensed Bold"/>
        </a:defRPr>
      </a:lvl1pPr>
      <a:lvl2pPr marL="0" marR="0" indent="228600" algn="l" defTabSz="821531" latinLnBrk="0">
        <a:lnSpc>
          <a:spcPct val="70000"/>
        </a:lnSpc>
        <a:spcBef>
          <a:spcPts val="0"/>
        </a:spcBef>
        <a:spcAft>
          <a:spcPts val="0"/>
        </a:spcAft>
        <a:buClrTx/>
        <a:buSzTx/>
        <a:buFontTx/>
        <a:buNone/>
        <a:tabLst/>
        <a:defRPr b="0" baseline="0" cap="all" i="1" spc="0" strike="noStrike" sz="16800" u="none">
          <a:ln>
            <a:noFill/>
          </a:ln>
          <a:solidFill>
            <a:srgbClr val="FFFFFF"/>
          </a:solidFill>
          <a:uFillTx/>
          <a:latin typeface="Barlow Condensed Bold"/>
          <a:ea typeface="Barlow Condensed Bold"/>
          <a:cs typeface="Barlow Condensed Bold"/>
          <a:sym typeface="Barlow Condensed Bold"/>
        </a:defRPr>
      </a:lvl2pPr>
      <a:lvl3pPr marL="0" marR="0" indent="457200" algn="l" defTabSz="821531" latinLnBrk="0">
        <a:lnSpc>
          <a:spcPct val="70000"/>
        </a:lnSpc>
        <a:spcBef>
          <a:spcPts val="0"/>
        </a:spcBef>
        <a:spcAft>
          <a:spcPts val="0"/>
        </a:spcAft>
        <a:buClrTx/>
        <a:buSzTx/>
        <a:buFontTx/>
        <a:buNone/>
        <a:tabLst/>
        <a:defRPr b="0" baseline="0" cap="all" i="1" spc="0" strike="noStrike" sz="16800" u="none">
          <a:ln>
            <a:noFill/>
          </a:ln>
          <a:solidFill>
            <a:srgbClr val="FFFFFF"/>
          </a:solidFill>
          <a:uFillTx/>
          <a:latin typeface="Barlow Condensed Bold"/>
          <a:ea typeface="Barlow Condensed Bold"/>
          <a:cs typeface="Barlow Condensed Bold"/>
          <a:sym typeface="Barlow Condensed Bold"/>
        </a:defRPr>
      </a:lvl3pPr>
      <a:lvl4pPr marL="0" marR="0" indent="685800" algn="l" defTabSz="821531" latinLnBrk="0">
        <a:lnSpc>
          <a:spcPct val="70000"/>
        </a:lnSpc>
        <a:spcBef>
          <a:spcPts val="0"/>
        </a:spcBef>
        <a:spcAft>
          <a:spcPts val="0"/>
        </a:spcAft>
        <a:buClrTx/>
        <a:buSzTx/>
        <a:buFontTx/>
        <a:buNone/>
        <a:tabLst/>
        <a:defRPr b="0" baseline="0" cap="all" i="1" spc="0" strike="noStrike" sz="16800" u="none">
          <a:ln>
            <a:noFill/>
          </a:ln>
          <a:solidFill>
            <a:srgbClr val="FFFFFF"/>
          </a:solidFill>
          <a:uFillTx/>
          <a:latin typeface="Barlow Condensed Bold"/>
          <a:ea typeface="Barlow Condensed Bold"/>
          <a:cs typeface="Barlow Condensed Bold"/>
          <a:sym typeface="Barlow Condensed Bold"/>
        </a:defRPr>
      </a:lvl4pPr>
      <a:lvl5pPr marL="0" marR="0" indent="914400" algn="l" defTabSz="821531" latinLnBrk="0">
        <a:lnSpc>
          <a:spcPct val="70000"/>
        </a:lnSpc>
        <a:spcBef>
          <a:spcPts val="0"/>
        </a:spcBef>
        <a:spcAft>
          <a:spcPts val="0"/>
        </a:spcAft>
        <a:buClrTx/>
        <a:buSzTx/>
        <a:buFontTx/>
        <a:buNone/>
        <a:tabLst/>
        <a:defRPr b="0" baseline="0" cap="all" i="1" spc="0" strike="noStrike" sz="16800" u="none">
          <a:ln>
            <a:noFill/>
          </a:ln>
          <a:solidFill>
            <a:srgbClr val="FFFFFF"/>
          </a:solidFill>
          <a:uFillTx/>
          <a:latin typeface="Barlow Condensed Bold"/>
          <a:ea typeface="Barlow Condensed Bold"/>
          <a:cs typeface="Barlow Condensed Bold"/>
          <a:sym typeface="Barlow Condensed Bold"/>
        </a:defRPr>
      </a:lvl5pPr>
      <a:lvl6pPr marL="0" marR="0" indent="1143000" algn="l" defTabSz="821531" latinLnBrk="0">
        <a:lnSpc>
          <a:spcPct val="70000"/>
        </a:lnSpc>
        <a:spcBef>
          <a:spcPts val="0"/>
        </a:spcBef>
        <a:spcAft>
          <a:spcPts val="0"/>
        </a:spcAft>
        <a:buClrTx/>
        <a:buSzTx/>
        <a:buFontTx/>
        <a:buNone/>
        <a:tabLst/>
        <a:defRPr b="0" baseline="0" cap="all" i="1" spc="0" strike="noStrike" sz="16800" u="none">
          <a:ln>
            <a:noFill/>
          </a:ln>
          <a:solidFill>
            <a:srgbClr val="FFFFFF"/>
          </a:solidFill>
          <a:uFillTx/>
          <a:latin typeface="Barlow Condensed Bold"/>
          <a:ea typeface="Barlow Condensed Bold"/>
          <a:cs typeface="Barlow Condensed Bold"/>
          <a:sym typeface="Barlow Condensed Bold"/>
        </a:defRPr>
      </a:lvl6pPr>
      <a:lvl7pPr marL="0" marR="0" indent="1371600" algn="l" defTabSz="821531" latinLnBrk="0">
        <a:lnSpc>
          <a:spcPct val="70000"/>
        </a:lnSpc>
        <a:spcBef>
          <a:spcPts val="0"/>
        </a:spcBef>
        <a:spcAft>
          <a:spcPts val="0"/>
        </a:spcAft>
        <a:buClrTx/>
        <a:buSzTx/>
        <a:buFontTx/>
        <a:buNone/>
        <a:tabLst/>
        <a:defRPr b="0" baseline="0" cap="all" i="1" spc="0" strike="noStrike" sz="16800" u="none">
          <a:ln>
            <a:noFill/>
          </a:ln>
          <a:solidFill>
            <a:srgbClr val="FFFFFF"/>
          </a:solidFill>
          <a:uFillTx/>
          <a:latin typeface="Barlow Condensed Bold"/>
          <a:ea typeface="Barlow Condensed Bold"/>
          <a:cs typeface="Barlow Condensed Bold"/>
          <a:sym typeface="Barlow Condensed Bold"/>
        </a:defRPr>
      </a:lvl7pPr>
      <a:lvl8pPr marL="0" marR="0" indent="1600200" algn="l" defTabSz="821531" latinLnBrk="0">
        <a:lnSpc>
          <a:spcPct val="70000"/>
        </a:lnSpc>
        <a:spcBef>
          <a:spcPts val="0"/>
        </a:spcBef>
        <a:spcAft>
          <a:spcPts val="0"/>
        </a:spcAft>
        <a:buClrTx/>
        <a:buSzTx/>
        <a:buFontTx/>
        <a:buNone/>
        <a:tabLst/>
        <a:defRPr b="0" baseline="0" cap="all" i="1" spc="0" strike="noStrike" sz="16800" u="none">
          <a:ln>
            <a:noFill/>
          </a:ln>
          <a:solidFill>
            <a:srgbClr val="FFFFFF"/>
          </a:solidFill>
          <a:uFillTx/>
          <a:latin typeface="Barlow Condensed Bold"/>
          <a:ea typeface="Barlow Condensed Bold"/>
          <a:cs typeface="Barlow Condensed Bold"/>
          <a:sym typeface="Barlow Condensed Bold"/>
        </a:defRPr>
      </a:lvl8pPr>
      <a:lvl9pPr marL="0" marR="0" indent="1828800" algn="l" defTabSz="821531" latinLnBrk="0">
        <a:lnSpc>
          <a:spcPct val="70000"/>
        </a:lnSpc>
        <a:spcBef>
          <a:spcPts val="0"/>
        </a:spcBef>
        <a:spcAft>
          <a:spcPts val="0"/>
        </a:spcAft>
        <a:buClrTx/>
        <a:buSzTx/>
        <a:buFontTx/>
        <a:buNone/>
        <a:tabLst/>
        <a:defRPr b="0" baseline="0" cap="all" i="1" spc="0" strike="noStrike" sz="16800" u="none">
          <a:ln>
            <a:noFill/>
          </a:ln>
          <a:solidFill>
            <a:srgbClr val="FFFFFF"/>
          </a:solidFill>
          <a:uFillTx/>
          <a:latin typeface="Barlow Condensed Bold"/>
          <a:ea typeface="Barlow Condensed Bold"/>
          <a:cs typeface="Barlow Condensed Bold"/>
          <a:sym typeface="Barlow Condensed Bold"/>
        </a:defRPr>
      </a:lvl9pPr>
    </p:titleStyle>
    <p:bodyStyle>
      <a:lvl1pPr marL="0" marR="0" indent="0" algn="l" defTabSz="821531" latinLnBrk="0">
        <a:lnSpc>
          <a:spcPct val="120000"/>
        </a:lnSpc>
        <a:spcBef>
          <a:spcPts val="0"/>
        </a:spcBef>
        <a:spcAft>
          <a:spcPts val="0"/>
        </a:spcAft>
        <a:buClrTx/>
        <a:buSzTx/>
        <a:buFontTx/>
        <a:buNone/>
        <a:tabLst/>
        <a:defRPr b="0" baseline="0" cap="none" i="1" spc="75" strike="noStrike" sz="7500" u="none">
          <a:ln>
            <a:noFill/>
          </a:ln>
          <a:solidFill>
            <a:srgbClr val="190C28"/>
          </a:solidFill>
          <a:uFillTx/>
          <a:latin typeface="Barlow Condensed SemiBold"/>
          <a:ea typeface="Barlow Condensed SemiBold"/>
          <a:cs typeface="Barlow Condensed SemiBold"/>
          <a:sym typeface="Barlow Condensed SemiBold"/>
        </a:defRPr>
      </a:lvl1pPr>
      <a:lvl2pPr marL="0" marR="0" indent="0" algn="l" defTabSz="821531" latinLnBrk="0">
        <a:lnSpc>
          <a:spcPct val="120000"/>
        </a:lnSpc>
        <a:spcBef>
          <a:spcPts val="0"/>
        </a:spcBef>
        <a:spcAft>
          <a:spcPts val="0"/>
        </a:spcAft>
        <a:buClrTx/>
        <a:buSzTx/>
        <a:buFontTx/>
        <a:buNone/>
        <a:tabLst/>
        <a:defRPr b="0" baseline="0" cap="none" i="1" spc="75" strike="noStrike" sz="7500" u="none">
          <a:ln>
            <a:noFill/>
          </a:ln>
          <a:solidFill>
            <a:srgbClr val="190C28"/>
          </a:solidFill>
          <a:uFillTx/>
          <a:latin typeface="Barlow Condensed SemiBold"/>
          <a:ea typeface="Barlow Condensed SemiBold"/>
          <a:cs typeface="Barlow Condensed SemiBold"/>
          <a:sym typeface="Barlow Condensed SemiBold"/>
        </a:defRPr>
      </a:lvl2pPr>
      <a:lvl3pPr marL="0" marR="0" indent="0" algn="l" defTabSz="821531" latinLnBrk="0">
        <a:lnSpc>
          <a:spcPct val="120000"/>
        </a:lnSpc>
        <a:spcBef>
          <a:spcPts val="0"/>
        </a:spcBef>
        <a:spcAft>
          <a:spcPts val="0"/>
        </a:spcAft>
        <a:buClrTx/>
        <a:buSzTx/>
        <a:buFontTx/>
        <a:buNone/>
        <a:tabLst/>
        <a:defRPr b="0" baseline="0" cap="none" i="1" spc="75" strike="noStrike" sz="7500" u="none">
          <a:ln>
            <a:noFill/>
          </a:ln>
          <a:solidFill>
            <a:srgbClr val="190C28"/>
          </a:solidFill>
          <a:uFillTx/>
          <a:latin typeface="Barlow Condensed SemiBold"/>
          <a:ea typeface="Barlow Condensed SemiBold"/>
          <a:cs typeface="Barlow Condensed SemiBold"/>
          <a:sym typeface="Barlow Condensed SemiBold"/>
        </a:defRPr>
      </a:lvl3pPr>
      <a:lvl4pPr marL="0" marR="0" indent="0" algn="l" defTabSz="821531" latinLnBrk="0">
        <a:lnSpc>
          <a:spcPct val="120000"/>
        </a:lnSpc>
        <a:spcBef>
          <a:spcPts val="0"/>
        </a:spcBef>
        <a:spcAft>
          <a:spcPts val="0"/>
        </a:spcAft>
        <a:buClrTx/>
        <a:buSzTx/>
        <a:buFontTx/>
        <a:buNone/>
        <a:tabLst/>
        <a:defRPr b="0" baseline="0" cap="none" i="1" spc="75" strike="noStrike" sz="7500" u="none">
          <a:ln>
            <a:noFill/>
          </a:ln>
          <a:solidFill>
            <a:srgbClr val="190C28"/>
          </a:solidFill>
          <a:uFillTx/>
          <a:latin typeface="Barlow Condensed SemiBold"/>
          <a:ea typeface="Barlow Condensed SemiBold"/>
          <a:cs typeface="Barlow Condensed SemiBold"/>
          <a:sym typeface="Barlow Condensed SemiBold"/>
        </a:defRPr>
      </a:lvl4pPr>
      <a:lvl5pPr marL="0" marR="0" indent="0" algn="l" defTabSz="821531" latinLnBrk="0">
        <a:lnSpc>
          <a:spcPct val="120000"/>
        </a:lnSpc>
        <a:spcBef>
          <a:spcPts val="0"/>
        </a:spcBef>
        <a:spcAft>
          <a:spcPts val="0"/>
        </a:spcAft>
        <a:buClrTx/>
        <a:buSzTx/>
        <a:buFontTx/>
        <a:buNone/>
        <a:tabLst/>
        <a:defRPr b="0" baseline="0" cap="none" i="1" spc="75" strike="noStrike" sz="7500" u="none">
          <a:ln>
            <a:noFill/>
          </a:ln>
          <a:solidFill>
            <a:srgbClr val="190C28"/>
          </a:solidFill>
          <a:uFillTx/>
          <a:latin typeface="Barlow Condensed SemiBold"/>
          <a:ea typeface="Barlow Condensed SemiBold"/>
          <a:cs typeface="Barlow Condensed SemiBold"/>
          <a:sym typeface="Barlow Condensed SemiBold"/>
        </a:defRPr>
      </a:lvl5pPr>
      <a:lvl6pPr marL="0" marR="0" indent="0" algn="l" defTabSz="821531" latinLnBrk="0">
        <a:lnSpc>
          <a:spcPct val="120000"/>
        </a:lnSpc>
        <a:spcBef>
          <a:spcPts val="0"/>
        </a:spcBef>
        <a:spcAft>
          <a:spcPts val="0"/>
        </a:spcAft>
        <a:buClrTx/>
        <a:buSzTx/>
        <a:buFontTx/>
        <a:buNone/>
        <a:tabLst/>
        <a:defRPr b="0" baseline="0" cap="none" i="1" spc="75" strike="noStrike" sz="7500" u="none">
          <a:ln>
            <a:noFill/>
          </a:ln>
          <a:solidFill>
            <a:srgbClr val="190C28"/>
          </a:solidFill>
          <a:uFillTx/>
          <a:latin typeface="Barlow Condensed SemiBold"/>
          <a:ea typeface="Barlow Condensed SemiBold"/>
          <a:cs typeface="Barlow Condensed SemiBold"/>
          <a:sym typeface="Barlow Condensed SemiBold"/>
        </a:defRPr>
      </a:lvl6pPr>
      <a:lvl7pPr marL="0" marR="0" indent="0" algn="l" defTabSz="821531" latinLnBrk="0">
        <a:lnSpc>
          <a:spcPct val="120000"/>
        </a:lnSpc>
        <a:spcBef>
          <a:spcPts val="0"/>
        </a:spcBef>
        <a:spcAft>
          <a:spcPts val="0"/>
        </a:spcAft>
        <a:buClrTx/>
        <a:buSzTx/>
        <a:buFontTx/>
        <a:buNone/>
        <a:tabLst/>
        <a:defRPr b="0" baseline="0" cap="none" i="1" spc="75" strike="noStrike" sz="7500" u="none">
          <a:ln>
            <a:noFill/>
          </a:ln>
          <a:solidFill>
            <a:srgbClr val="190C28"/>
          </a:solidFill>
          <a:uFillTx/>
          <a:latin typeface="Barlow Condensed SemiBold"/>
          <a:ea typeface="Barlow Condensed SemiBold"/>
          <a:cs typeface="Barlow Condensed SemiBold"/>
          <a:sym typeface="Barlow Condensed SemiBold"/>
        </a:defRPr>
      </a:lvl7pPr>
      <a:lvl8pPr marL="0" marR="0" indent="0" algn="l" defTabSz="821531" latinLnBrk="0">
        <a:lnSpc>
          <a:spcPct val="120000"/>
        </a:lnSpc>
        <a:spcBef>
          <a:spcPts val="0"/>
        </a:spcBef>
        <a:spcAft>
          <a:spcPts val="0"/>
        </a:spcAft>
        <a:buClrTx/>
        <a:buSzTx/>
        <a:buFontTx/>
        <a:buNone/>
        <a:tabLst/>
        <a:defRPr b="0" baseline="0" cap="none" i="1" spc="75" strike="noStrike" sz="7500" u="none">
          <a:ln>
            <a:noFill/>
          </a:ln>
          <a:solidFill>
            <a:srgbClr val="190C28"/>
          </a:solidFill>
          <a:uFillTx/>
          <a:latin typeface="Barlow Condensed SemiBold"/>
          <a:ea typeface="Barlow Condensed SemiBold"/>
          <a:cs typeface="Barlow Condensed SemiBold"/>
          <a:sym typeface="Barlow Condensed SemiBold"/>
        </a:defRPr>
      </a:lvl8pPr>
      <a:lvl9pPr marL="0" marR="0" indent="0" algn="l" defTabSz="821531" latinLnBrk="0">
        <a:lnSpc>
          <a:spcPct val="120000"/>
        </a:lnSpc>
        <a:spcBef>
          <a:spcPts val="0"/>
        </a:spcBef>
        <a:spcAft>
          <a:spcPts val="0"/>
        </a:spcAft>
        <a:buClrTx/>
        <a:buSzTx/>
        <a:buFontTx/>
        <a:buNone/>
        <a:tabLst/>
        <a:defRPr b="0" baseline="0" cap="none" i="1" spc="75" strike="noStrike" sz="7500" u="none">
          <a:ln>
            <a:noFill/>
          </a:ln>
          <a:solidFill>
            <a:srgbClr val="190C28"/>
          </a:solidFill>
          <a:uFillTx/>
          <a:latin typeface="Barlow Condensed SemiBold"/>
          <a:ea typeface="Barlow Condensed SemiBold"/>
          <a:cs typeface="Barlow Condensed SemiBold"/>
          <a:sym typeface="Barlow Condensed SemiBold"/>
        </a:defRPr>
      </a:lvl9pPr>
    </p:bodyStyle>
    <p:otherStyle>
      <a:lvl1pPr marL="0" marR="0" indent="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1pPr>
      <a:lvl2pPr marL="0" marR="0" indent="2286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2pPr>
      <a:lvl3pPr marL="0" marR="0" indent="4572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3pPr>
      <a:lvl4pPr marL="0" marR="0" indent="6858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4pPr>
      <a:lvl5pPr marL="0" marR="0" indent="9144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5pPr>
      <a:lvl6pPr marL="0" marR="0" indent="11430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6pPr>
      <a:lvl7pPr marL="0" marR="0" indent="13716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7pPr>
      <a:lvl8pPr marL="0" marR="0" indent="16002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8pPr>
      <a:lvl9pPr marL="0" marR="0" indent="18288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png"/><Relationship Id="rId3" Type="http://schemas.openxmlformats.org/officeDocument/2006/relationships/image" Target="../media/image1.jpeg"/><Relationship Id="rId4"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png"/><Relationship Id="rId3"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png"/><Relationship Id="rId3"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90D27"/>
        </a:solidFill>
      </p:bgPr>
    </p:bg>
    <p:spTree>
      <p:nvGrpSpPr>
        <p:cNvPr id="1" name=""/>
        <p:cNvGrpSpPr/>
        <p:nvPr/>
      </p:nvGrpSpPr>
      <p:grpSpPr>
        <a:xfrm>
          <a:off x="0" y="0"/>
          <a:ext cx="0" cy="0"/>
          <a:chOff x="0" y="0"/>
          <a:chExt cx="0" cy="0"/>
        </a:xfrm>
      </p:grpSpPr>
      <p:pic>
        <p:nvPicPr>
          <p:cNvPr id="123" name="Image" descr="Image"/>
          <p:cNvPicPr>
            <a:picLocks noChangeAspect="1"/>
          </p:cNvPicPr>
          <p:nvPr/>
        </p:nvPicPr>
        <p:blipFill>
          <a:blip r:embed="rId2">
            <a:extLst/>
          </a:blip>
          <a:stretch>
            <a:fillRect/>
          </a:stretch>
        </p:blipFill>
        <p:spPr>
          <a:xfrm>
            <a:off x="1501105" y="11331078"/>
            <a:ext cx="6998317" cy="1560768"/>
          </a:xfrm>
          <a:prstGeom prst="rect">
            <a:avLst/>
          </a:prstGeom>
          <a:ln w="12700">
            <a:miter lim="400000"/>
          </a:ln>
        </p:spPr>
      </p:pic>
      <p:sp>
        <p:nvSpPr>
          <p:cNvPr id="124" name="DATE"/>
          <p:cNvSpPr txBox="1"/>
          <p:nvPr/>
        </p:nvSpPr>
        <p:spPr>
          <a:xfrm>
            <a:off x="2310782" y="10200742"/>
            <a:ext cx="1803172" cy="1298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r">
              <a:lnSpc>
                <a:spcPct val="70000"/>
              </a:lnSpc>
              <a:defRPr b="0" cap="all" i="1" spc="-76" sz="7600" u="sng">
                <a:solidFill>
                  <a:srgbClr val="FFFFFF"/>
                </a:solidFill>
                <a:latin typeface="Barlow Condensed Bold"/>
                <a:ea typeface="Barlow Condensed Bold"/>
                <a:cs typeface="Barlow Condensed Bold"/>
                <a:sym typeface="Barlow Condensed Bold"/>
              </a:defRPr>
            </a:lvl1pPr>
          </a:lstStyle>
          <a:p>
            <a:pPr/>
            <a:r>
              <a:t>DATE</a:t>
            </a:r>
          </a:p>
        </p:txBody>
      </p:sp>
      <p:grpSp>
        <p:nvGrpSpPr>
          <p:cNvPr id="128" name="Group"/>
          <p:cNvGrpSpPr/>
          <p:nvPr/>
        </p:nvGrpSpPr>
        <p:grpSpPr>
          <a:xfrm>
            <a:off x="-167060" y="3895806"/>
            <a:ext cx="26834503" cy="5414800"/>
            <a:chOff x="-1378512" y="0"/>
            <a:chExt cx="26834502" cy="5414799"/>
          </a:xfrm>
        </p:grpSpPr>
        <p:pic>
          <p:nvPicPr>
            <p:cNvPr id="125" name="15137448_1445248285504002_814394804688907290_o.jpg" descr="15137448_1445248285504002_814394804688907290_o.jpg"/>
            <p:cNvPicPr>
              <a:picLocks noChangeAspect="1"/>
            </p:cNvPicPr>
            <p:nvPr/>
          </p:nvPicPr>
          <p:blipFill>
            <a:blip r:embed="rId3">
              <a:extLst/>
            </a:blip>
            <a:srcRect l="0" t="23030" r="0" b="42490"/>
            <a:stretch>
              <a:fillRect/>
            </a:stretch>
          </p:blipFill>
          <p:spPr>
            <a:xfrm>
              <a:off x="4515954" y="0"/>
              <a:ext cx="20940036" cy="5414799"/>
            </a:xfrm>
            <a:prstGeom prst="rect">
              <a:avLst/>
            </a:prstGeom>
            <a:ln w="12700" cap="flat">
              <a:noFill/>
              <a:miter lim="400000"/>
            </a:ln>
            <a:effectLst/>
          </p:spPr>
        </p:pic>
        <p:pic>
          <p:nvPicPr>
            <p:cNvPr id="126" name="15137448_1445248285504002_814394804688907290_o.jpg" descr="15137448_1445248285504002_814394804688907290_o.jpg"/>
            <p:cNvPicPr>
              <a:picLocks noChangeAspect="1"/>
            </p:cNvPicPr>
            <p:nvPr/>
          </p:nvPicPr>
          <p:blipFill>
            <a:blip r:embed="rId3">
              <a:extLst/>
            </a:blip>
            <a:srcRect l="0" t="23030" r="84350" b="42490"/>
            <a:stretch>
              <a:fillRect/>
            </a:stretch>
          </p:blipFill>
          <p:spPr>
            <a:xfrm>
              <a:off x="-1378513" y="0"/>
              <a:ext cx="3277089" cy="5414800"/>
            </a:xfrm>
            <a:prstGeom prst="rect">
              <a:avLst/>
            </a:prstGeom>
            <a:ln w="12700" cap="flat">
              <a:noFill/>
              <a:miter lim="400000"/>
            </a:ln>
            <a:effectLst/>
          </p:spPr>
        </p:pic>
        <p:pic>
          <p:nvPicPr>
            <p:cNvPr id="127" name="15137448_1445248285504002_814394804688907290_o.jpg" descr="15137448_1445248285504002_814394804688907290_o.jpg"/>
            <p:cNvPicPr>
              <a:picLocks noChangeAspect="1"/>
            </p:cNvPicPr>
            <p:nvPr/>
          </p:nvPicPr>
          <p:blipFill>
            <a:blip r:embed="rId3">
              <a:extLst/>
            </a:blip>
            <a:srcRect l="0" t="23030" r="84350" b="42490"/>
            <a:stretch>
              <a:fillRect/>
            </a:stretch>
          </p:blipFill>
          <p:spPr>
            <a:xfrm>
              <a:off x="1436729" y="0"/>
              <a:ext cx="3277089" cy="5414800"/>
            </a:xfrm>
            <a:prstGeom prst="rect">
              <a:avLst/>
            </a:prstGeom>
            <a:ln w="12700" cap="flat">
              <a:noFill/>
              <a:miter lim="400000"/>
            </a:ln>
            <a:effectLst/>
          </p:spPr>
        </p:pic>
      </p:grpSp>
      <p:pic>
        <p:nvPicPr>
          <p:cNvPr id="129" name="SOH-3-color-neg-final.pdf" descr="SOH-3-color-neg-final.pdf"/>
          <p:cNvPicPr>
            <a:picLocks noChangeAspect="1"/>
          </p:cNvPicPr>
          <p:nvPr/>
        </p:nvPicPr>
        <p:blipFill>
          <a:blip r:embed="rId4">
            <a:extLst/>
          </a:blip>
          <a:stretch>
            <a:fillRect/>
          </a:stretch>
        </p:blipFill>
        <p:spPr>
          <a:xfrm>
            <a:off x="596333" y="4178829"/>
            <a:ext cx="8489850" cy="484875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90D27"/>
        </a:solidFill>
      </p:bgPr>
    </p:bg>
    <p:spTree>
      <p:nvGrpSpPr>
        <p:cNvPr id="1" name=""/>
        <p:cNvGrpSpPr/>
        <p:nvPr/>
      </p:nvGrpSpPr>
      <p:grpSpPr>
        <a:xfrm>
          <a:off x="0" y="0"/>
          <a:ext cx="0" cy="0"/>
          <a:chOff x="0" y="0"/>
          <a:chExt cx="0" cy="0"/>
        </a:xfrm>
      </p:grpSpPr>
      <p:pic>
        <p:nvPicPr>
          <p:cNvPr id="131" name="Image" descr="Image"/>
          <p:cNvPicPr>
            <a:picLocks noChangeAspect="1"/>
          </p:cNvPicPr>
          <p:nvPr/>
        </p:nvPicPr>
        <p:blipFill>
          <a:blip r:embed="rId2">
            <a:extLst/>
          </a:blip>
          <a:srcRect l="0" t="0" r="0" b="0"/>
          <a:stretch>
            <a:fillRect/>
          </a:stretch>
        </p:blipFill>
        <p:spPr>
          <a:xfrm>
            <a:off x="2263904" y="4434590"/>
            <a:ext cx="9066249" cy="4338820"/>
          </a:xfrm>
          <a:prstGeom prst="rect">
            <a:avLst/>
          </a:prstGeom>
          <a:ln w="12700">
            <a:miter lim="400000"/>
          </a:ln>
        </p:spPr>
      </p:pic>
      <p:pic>
        <p:nvPicPr>
          <p:cNvPr id="132" name="Image" descr="Image"/>
          <p:cNvPicPr>
            <a:picLocks noChangeAspect="1"/>
          </p:cNvPicPr>
          <p:nvPr/>
        </p:nvPicPr>
        <p:blipFill>
          <a:blip r:embed="rId3">
            <a:extLst/>
          </a:blip>
          <a:stretch>
            <a:fillRect/>
          </a:stretch>
        </p:blipFill>
        <p:spPr>
          <a:xfrm>
            <a:off x="6903263" y="10703545"/>
            <a:ext cx="5663312" cy="1263034"/>
          </a:xfrm>
          <a:prstGeom prst="rect">
            <a:avLst/>
          </a:prstGeom>
          <a:ln w="12700">
            <a:miter lim="400000"/>
          </a:ln>
        </p:spPr>
      </p:pic>
      <p:sp>
        <p:nvSpPr>
          <p:cNvPr id="133" name="DATE"/>
          <p:cNvSpPr txBox="1"/>
          <p:nvPr/>
        </p:nvSpPr>
        <p:spPr>
          <a:xfrm>
            <a:off x="3537118" y="10262280"/>
            <a:ext cx="2757044" cy="19716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r">
              <a:lnSpc>
                <a:spcPct val="70000"/>
              </a:lnSpc>
              <a:defRPr b="0" cap="all" i="1" spc="-119" sz="12000" u="sng">
                <a:solidFill>
                  <a:srgbClr val="FFFFFF"/>
                </a:solidFill>
                <a:latin typeface="Barlow Condensed Bold"/>
                <a:ea typeface="Barlow Condensed Bold"/>
                <a:cs typeface="Barlow Condensed Bold"/>
                <a:sym typeface="Barlow Condensed Bold"/>
              </a:defRPr>
            </a:lvl1pPr>
          </a:lstStyle>
          <a:p>
            <a:pPr/>
            <a:r>
              <a:t>DATE</a:t>
            </a:r>
          </a:p>
        </p:txBody>
      </p:sp>
      <p:sp>
        <p:nvSpPr>
          <p:cNvPr id="134" name="your…"/>
          <p:cNvSpPr txBox="1"/>
          <p:nvPr/>
        </p:nvSpPr>
        <p:spPr>
          <a:xfrm>
            <a:off x="14244191" y="4337911"/>
            <a:ext cx="4712336" cy="453199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r">
              <a:lnSpc>
                <a:spcPct val="70000"/>
              </a:lnSpc>
              <a:defRPr b="0" cap="all" i="1" spc="-119" sz="12000" u="sng">
                <a:solidFill>
                  <a:srgbClr val="FFFFFF"/>
                </a:solidFill>
                <a:latin typeface="Barlow Condensed Bold"/>
                <a:ea typeface="Barlow Condensed Bold"/>
                <a:cs typeface="Barlow Condensed Bold"/>
                <a:sym typeface="Barlow Condensed Bold"/>
              </a:defRPr>
            </a:pPr>
            <a:r>
              <a:t>your </a:t>
            </a:r>
          </a:p>
          <a:p>
            <a:pPr algn="r">
              <a:lnSpc>
                <a:spcPct val="70000"/>
              </a:lnSpc>
              <a:defRPr b="0" cap="all" i="1" spc="-119" sz="12000" u="sng">
                <a:solidFill>
                  <a:srgbClr val="FFFFFF"/>
                </a:solidFill>
                <a:latin typeface="Barlow Condensed Bold"/>
                <a:ea typeface="Barlow Condensed Bold"/>
                <a:cs typeface="Barlow Condensed Bold"/>
                <a:sym typeface="Barlow Condensed Bold"/>
              </a:defRPr>
            </a:pPr>
            <a:r>
              <a:t>school </a:t>
            </a:r>
          </a:p>
          <a:p>
            <a:pPr algn="r">
              <a:lnSpc>
                <a:spcPct val="70000"/>
              </a:lnSpc>
              <a:defRPr b="0" cap="all" i="1" spc="-119" sz="12000" u="sng">
                <a:solidFill>
                  <a:srgbClr val="FFFFFF"/>
                </a:solidFill>
                <a:latin typeface="Barlow Condensed Bold"/>
                <a:ea typeface="Barlow Condensed Bold"/>
                <a:cs typeface="Barlow Condensed Bold"/>
                <a:sym typeface="Barlow Condensed Bold"/>
              </a:defRPr>
            </a:pPr>
            <a:r>
              <a:t>logo</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SWIPE OUT HUNGER"/>
          <p:cNvSpPr txBox="1"/>
          <p:nvPr/>
        </p:nvSpPr>
        <p:spPr>
          <a:xfrm>
            <a:off x="1654191" y="397976"/>
            <a:ext cx="9747713" cy="436118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lnSpc>
                <a:spcPct val="70000"/>
              </a:lnSpc>
              <a:defRPr b="0" cap="all" i="1" sz="16800">
                <a:latin typeface="Barlow Condensed Bold"/>
                <a:ea typeface="Barlow Condensed Bold"/>
                <a:cs typeface="Barlow Condensed Bold"/>
                <a:sym typeface="Barlow Condensed Bold"/>
              </a:defRPr>
            </a:lvl1pPr>
          </a:lstStyle>
          <a:p>
            <a:pPr/>
            <a:r>
              <a:t>SWIPE OUT HUNGER</a:t>
            </a:r>
          </a:p>
        </p:txBody>
      </p:sp>
      <p:pic>
        <p:nvPicPr>
          <p:cNvPr id="137" name="Image" descr="Image"/>
          <p:cNvPicPr>
            <a:picLocks noChangeAspect="1"/>
          </p:cNvPicPr>
          <p:nvPr/>
        </p:nvPicPr>
        <p:blipFill>
          <a:blip r:embed="rId2">
            <a:extLst/>
          </a:blip>
          <a:stretch>
            <a:fillRect/>
          </a:stretch>
        </p:blipFill>
        <p:spPr>
          <a:xfrm>
            <a:off x="1298219" y="11142689"/>
            <a:ext cx="2566596" cy="1485732"/>
          </a:xfrm>
          <a:prstGeom prst="rect">
            <a:avLst/>
          </a:prstGeom>
          <a:ln w="12700">
            <a:miter lim="400000"/>
          </a:ln>
        </p:spPr>
      </p:pic>
      <p:sp>
        <p:nvSpPr>
          <p:cNvPr id="138" name="This year, 1 in 3 college students will go hungry. Because traditional programs aren’t meeting their needs, we’re taking action."/>
          <p:cNvSpPr txBox="1"/>
          <p:nvPr/>
        </p:nvSpPr>
        <p:spPr>
          <a:xfrm>
            <a:off x="1898129" y="5123844"/>
            <a:ext cx="7955601" cy="22155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algn="l">
              <a:lnSpc>
                <a:spcPct val="120000"/>
              </a:lnSpc>
              <a:defRPr b="0" sz="4000">
                <a:latin typeface="Barlow Condensed Regular"/>
                <a:ea typeface="Barlow Condensed Regular"/>
                <a:cs typeface="Barlow Condensed Regular"/>
                <a:sym typeface="Barlow Condensed Regular"/>
              </a:defRPr>
            </a:pPr>
            <a:r>
              <a:t>This year, </a:t>
            </a:r>
            <a:r>
              <a:rPr>
                <a:latin typeface="Barlow Condensed Bold"/>
                <a:ea typeface="Barlow Condensed Bold"/>
                <a:cs typeface="Barlow Condensed Bold"/>
                <a:sym typeface="Barlow Condensed Bold"/>
              </a:rPr>
              <a:t>1 in 3 college students</a:t>
            </a:r>
            <a:r>
              <a:t> will go hungry. Because traditional programs aren’t meeting their needs, we’re taking action.</a:t>
            </a:r>
          </a:p>
        </p:txBody>
      </p:sp>
      <p:pic>
        <p:nvPicPr>
          <p:cNvPr id="139" name="Image" descr="Image"/>
          <p:cNvPicPr>
            <a:picLocks noChangeAspect="1"/>
          </p:cNvPicPr>
          <p:nvPr/>
        </p:nvPicPr>
        <p:blipFill>
          <a:blip r:embed="rId3">
            <a:extLst/>
          </a:blip>
          <a:srcRect l="40933" t="0" r="0" b="0"/>
          <a:stretch>
            <a:fillRect/>
          </a:stretch>
        </p:blipFill>
        <p:spPr>
          <a:xfrm>
            <a:off x="10199870" y="2725895"/>
            <a:ext cx="14189590" cy="11415596"/>
          </a:xfrm>
          <a:prstGeom prst="rect">
            <a:avLst/>
          </a:prstGeom>
          <a:ln w="12700">
            <a:miter lim="400000"/>
          </a:ln>
        </p:spPr>
      </p:pic>
      <p:sp>
        <p:nvSpPr>
          <p:cNvPr id="140" name="Swipe Out Hunger partners with colleges and universities to end college student hunger."/>
          <p:cNvSpPr txBox="1"/>
          <p:nvPr/>
        </p:nvSpPr>
        <p:spPr>
          <a:xfrm>
            <a:off x="15688777" y="913874"/>
            <a:ext cx="8838400" cy="148399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lnSpc>
                <a:spcPct val="120000"/>
              </a:lnSpc>
              <a:defRPr b="0" sz="4000">
                <a:latin typeface="Barlow Condensed Bold"/>
                <a:ea typeface="Barlow Condensed Bold"/>
                <a:cs typeface="Barlow Condensed Bold"/>
                <a:sym typeface="Barlow Condensed Bold"/>
              </a:defRPr>
            </a:lvl1pPr>
          </a:lstStyle>
          <a:p>
            <a:pPr/>
            <a:r>
              <a:t>Swipe Out Hunger partners with colleges and universities to end college student hunger.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2" name="Image" descr="Image"/>
          <p:cNvPicPr>
            <a:picLocks noChangeAspect="1"/>
          </p:cNvPicPr>
          <p:nvPr/>
        </p:nvPicPr>
        <p:blipFill>
          <a:blip r:embed="rId2">
            <a:extLst/>
          </a:blip>
          <a:stretch>
            <a:fillRect/>
          </a:stretch>
        </p:blipFill>
        <p:spPr>
          <a:xfrm>
            <a:off x="813200" y="11645599"/>
            <a:ext cx="2193921" cy="1270001"/>
          </a:xfrm>
          <a:prstGeom prst="rect">
            <a:avLst/>
          </a:prstGeom>
          <a:ln w="12700">
            <a:miter lim="400000"/>
          </a:ln>
        </p:spPr>
      </p:pic>
      <p:grpSp>
        <p:nvGrpSpPr>
          <p:cNvPr id="153" name="Group"/>
          <p:cNvGrpSpPr/>
          <p:nvPr/>
        </p:nvGrpSpPr>
        <p:grpSpPr>
          <a:xfrm>
            <a:off x="1849493" y="5141641"/>
            <a:ext cx="10059067" cy="6168841"/>
            <a:chOff x="0" y="0"/>
            <a:chExt cx="10059066" cy="6168840"/>
          </a:xfrm>
        </p:grpSpPr>
        <p:pic>
          <p:nvPicPr>
            <p:cNvPr id="143" name="Image" descr="Image"/>
            <p:cNvPicPr>
              <a:picLocks noChangeAspect="1"/>
            </p:cNvPicPr>
            <p:nvPr/>
          </p:nvPicPr>
          <p:blipFill>
            <a:blip r:embed="rId3">
              <a:extLst/>
            </a:blip>
            <a:srcRect l="45332" t="0" r="0" b="0"/>
            <a:stretch>
              <a:fillRect/>
            </a:stretch>
          </p:blipFill>
          <p:spPr>
            <a:xfrm>
              <a:off x="4461618" y="2160490"/>
              <a:ext cx="3981830" cy="1764227"/>
            </a:xfrm>
            <a:prstGeom prst="rect">
              <a:avLst/>
            </a:prstGeom>
            <a:ln w="12700" cap="flat">
              <a:noFill/>
              <a:miter lim="400000"/>
            </a:ln>
            <a:effectLst/>
          </p:spPr>
        </p:pic>
        <p:pic>
          <p:nvPicPr>
            <p:cNvPr id="144" name="Image" descr="Image"/>
            <p:cNvPicPr>
              <a:picLocks noChangeAspect="1"/>
            </p:cNvPicPr>
            <p:nvPr/>
          </p:nvPicPr>
          <p:blipFill>
            <a:blip r:embed="rId3">
              <a:extLst/>
            </a:blip>
            <a:srcRect l="45332" t="0" r="0" b="0"/>
            <a:stretch>
              <a:fillRect/>
            </a:stretch>
          </p:blipFill>
          <p:spPr>
            <a:xfrm>
              <a:off x="5095233" y="0"/>
              <a:ext cx="3981830" cy="1764226"/>
            </a:xfrm>
            <a:prstGeom prst="rect">
              <a:avLst/>
            </a:prstGeom>
            <a:ln w="12700" cap="flat">
              <a:noFill/>
              <a:miter lim="400000"/>
            </a:ln>
            <a:effectLst/>
          </p:spPr>
        </p:pic>
        <p:pic>
          <p:nvPicPr>
            <p:cNvPr id="145" name="Image" descr="Image"/>
            <p:cNvPicPr>
              <a:picLocks noChangeAspect="1"/>
            </p:cNvPicPr>
            <p:nvPr/>
          </p:nvPicPr>
          <p:blipFill>
            <a:blip r:embed="rId3">
              <a:extLst/>
            </a:blip>
            <a:srcRect l="0" t="0" r="33292" b="0"/>
            <a:stretch>
              <a:fillRect/>
            </a:stretch>
          </p:blipFill>
          <p:spPr>
            <a:xfrm>
              <a:off x="286285" y="0"/>
              <a:ext cx="4858805" cy="1764226"/>
            </a:xfrm>
            <a:prstGeom prst="rect">
              <a:avLst/>
            </a:prstGeom>
            <a:ln w="12700" cap="flat">
              <a:noFill/>
              <a:miter lim="400000"/>
            </a:ln>
            <a:effectLst/>
          </p:spPr>
        </p:pic>
        <p:pic>
          <p:nvPicPr>
            <p:cNvPr id="146" name="Image" descr="Image"/>
            <p:cNvPicPr>
              <a:picLocks noChangeAspect="1"/>
            </p:cNvPicPr>
            <p:nvPr/>
          </p:nvPicPr>
          <p:blipFill>
            <a:blip r:embed="rId3">
              <a:extLst/>
            </a:blip>
            <a:srcRect l="0" t="0" r="0" b="0"/>
            <a:stretch>
              <a:fillRect/>
            </a:stretch>
          </p:blipFill>
          <p:spPr>
            <a:xfrm>
              <a:off x="372171" y="2151618"/>
              <a:ext cx="7283720" cy="1764226"/>
            </a:xfrm>
            <a:prstGeom prst="rect">
              <a:avLst/>
            </a:prstGeom>
            <a:ln w="12700" cap="flat">
              <a:noFill/>
              <a:miter lim="400000"/>
            </a:ln>
            <a:effectLst/>
          </p:spPr>
        </p:pic>
        <p:grpSp>
          <p:nvGrpSpPr>
            <p:cNvPr id="149" name="Group"/>
            <p:cNvGrpSpPr/>
            <p:nvPr/>
          </p:nvGrpSpPr>
          <p:grpSpPr>
            <a:xfrm>
              <a:off x="0" y="4397409"/>
              <a:ext cx="9294825" cy="1771432"/>
              <a:chOff x="0" y="0"/>
              <a:chExt cx="9294824" cy="1771430"/>
            </a:xfrm>
          </p:grpSpPr>
          <p:pic>
            <p:nvPicPr>
              <p:cNvPr id="147" name="Image" descr="Image"/>
              <p:cNvPicPr>
                <a:picLocks noChangeAspect="1"/>
              </p:cNvPicPr>
              <p:nvPr/>
            </p:nvPicPr>
            <p:blipFill>
              <a:blip r:embed="rId3">
                <a:extLst/>
              </a:blip>
              <a:stretch>
                <a:fillRect/>
              </a:stretch>
            </p:blipFill>
            <p:spPr>
              <a:xfrm>
                <a:off x="0" y="7204"/>
                <a:ext cx="7283719" cy="1764227"/>
              </a:xfrm>
              <a:prstGeom prst="rect">
                <a:avLst/>
              </a:prstGeom>
              <a:ln w="12700" cap="flat">
                <a:noFill/>
                <a:miter lim="400000"/>
              </a:ln>
              <a:effectLst/>
            </p:spPr>
          </p:pic>
          <p:pic>
            <p:nvPicPr>
              <p:cNvPr id="148" name="Image" descr="Image"/>
              <p:cNvPicPr>
                <a:picLocks noChangeAspect="1"/>
              </p:cNvPicPr>
              <p:nvPr/>
            </p:nvPicPr>
            <p:blipFill>
              <a:blip r:embed="rId3">
                <a:extLst/>
              </a:blip>
              <a:srcRect l="45332" t="0" r="0" b="0"/>
              <a:stretch>
                <a:fillRect/>
              </a:stretch>
            </p:blipFill>
            <p:spPr>
              <a:xfrm>
                <a:off x="5312995" y="0"/>
                <a:ext cx="3981830" cy="1764226"/>
              </a:xfrm>
              <a:prstGeom prst="rect">
                <a:avLst/>
              </a:prstGeom>
              <a:ln w="12700" cap="flat">
                <a:noFill/>
                <a:miter lim="400000"/>
              </a:ln>
              <a:effectLst/>
            </p:spPr>
          </p:pic>
        </p:grpSp>
        <p:sp>
          <p:nvSpPr>
            <p:cNvPr id="150" name="100,000+"/>
            <p:cNvSpPr txBox="1"/>
            <p:nvPr/>
          </p:nvSpPr>
          <p:spPr>
            <a:xfrm>
              <a:off x="428044" y="4397409"/>
              <a:ext cx="5154436" cy="17640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lnSpc>
                  <a:spcPct val="120000"/>
                </a:lnSpc>
                <a:defRPr b="0" i="1" spc="96" sz="9600">
                  <a:solidFill>
                    <a:srgbClr val="190C28"/>
                  </a:solidFill>
                  <a:latin typeface="Barlow Condensed Bold"/>
                  <a:ea typeface="Barlow Condensed Bold"/>
                  <a:cs typeface="Barlow Condensed Bold"/>
                  <a:sym typeface="Barlow Condensed Bold"/>
                </a:defRPr>
              </a:lvl1pPr>
            </a:lstStyle>
            <a:p>
              <a:pPr/>
              <a:r>
                <a:t>100,000+</a:t>
              </a:r>
            </a:p>
          </p:txBody>
        </p:sp>
        <p:sp>
          <p:nvSpPr>
            <p:cNvPr id="151" name="Campus Influencers Nationwide"/>
            <p:cNvSpPr txBox="1"/>
            <p:nvPr/>
          </p:nvSpPr>
          <p:spPr>
            <a:xfrm>
              <a:off x="3267657" y="2294957"/>
              <a:ext cx="6791410" cy="15753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lnSpc>
                  <a:spcPct val="80000"/>
                </a:lnSpc>
                <a:defRPr b="0" cap="all" i="1" spc="48" sz="4800">
                  <a:solidFill>
                    <a:srgbClr val="190C28"/>
                  </a:solidFill>
                  <a:latin typeface="Barlow Condensed SemiBold"/>
                  <a:ea typeface="Barlow Condensed SemiBold"/>
                  <a:cs typeface="Barlow Condensed SemiBold"/>
                  <a:sym typeface="Barlow Condensed SemiBold"/>
                </a:defRPr>
              </a:pPr>
              <a:r>
                <a:t>Campus Influencers</a:t>
              </a:r>
              <a:br/>
              <a:r>
                <a:t>Nationwide</a:t>
              </a:r>
            </a:p>
          </p:txBody>
        </p:sp>
        <p:sp>
          <p:nvSpPr>
            <p:cNvPr id="152" name="Meals served…"/>
            <p:cNvSpPr txBox="1"/>
            <p:nvPr/>
          </p:nvSpPr>
          <p:spPr>
            <a:xfrm>
              <a:off x="4508939" y="4401115"/>
              <a:ext cx="5154436" cy="17640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lnSpc>
                  <a:spcPct val="80000"/>
                </a:lnSpc>
                <a:defRPr b="0" cap="all" i="1" spc="56" sz="5600">
                  <a:solidFill>
                    <a:srgbClr val="190C28"/>
                  </a:solidFill>
                  <a:latin typeface="Barlow Condensed SemiBold"/>
                  <a:ea typeface="Barlow Condensed SemiBold"/>
                  <a:cs typeface="Barlow Condensed SemiBold"/>
                  <a:sym typeface="Barlow Condensed SemiBold"/>
                </a:defRPr>
              </a:pPr>
              <a:r>
                <a:t>Meals served</a:t>
              </a:r>
            </a:p>
            <a:p>
              <a:pPr algn="l">
                <a:lnSpc>
                  <a:spcPct val="80000"/>
                </a:lnSpc>
                <a:defRPr b="0" cap="all" i="1" spc="56" sz="5600">
                  <a:solidFill>
                    <a:srgbClr val="190C28"/>
                  </a:solidFill>
                  <a:latin typeface="Barlow Condensed SemiBold"/>
                  <a:ea typeface="Barlow Condensed SemiBold"/>
                  <a:cs typeface="Barlow Condensed SemiBold"/>
                  <a:sym typeface="Barlow Condensed SemiBold"/>
                </a:defRPr>
              </a:pPr>
              <a:r>
                <a:t>in 2017-18</a:t>
              </a:r>
            </a:p>
          </p:txBody>
        </p:sp>
      </p:grpSp>
      <p:sp>
        <p:nvSpPr>
          <p:cNvPr id="154" name="23"/>
          <p:cNvSpPr txBox="1"/>
          <p:nvPr/>
        </p:nvSpPr>
        <p:spPr>
          <a:xfrm>
            <a:off x="2644634" y="4851735"/>
            <a:ext cx="3061498" cy="187893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lstStyle>
            <a:lvl1pPr algn="l">
              <a:lnSpc>
                <a:spcPct val="120000"/>
              </a:lnSpc>
              <a:defRPr b="0" i="1" spc="127" sz="12700">
                <a:solidFill>
                  <a:srgbClr val="190C28"/>
                </a:solidFill>
                <a:latin typeface="Barlow Condensed Bold"/>
                <a:ea typeface="Barlow Condensed Bold"/>
                <a:cs typeface="Barlow Condensed Bold"/>
                <a:sym typeface="Barlow Condensed Bold"/>
              </a:defRPr>
            </a:lvl1pPr>
          </a:lstStyle>
          <a:p>
            <a:pPr/>
            <a:r>
              <a:t>23</a:t>
            </a:r>
          </a:p>
        </p:txBody>
      </p:sp>
      <p:sp>
        <p:nvSpPr>
          <p:cNvPr id="155" name="States With…"/>
          <p:cNvSpPr txBox="1"/>
          <p:nvPr/>
        </p:nvSpPr>
        <p:spPr>
          <a:xfrm>
            <a:off x="4747657" y="5259481"/>
            <a:ext cx="5014469" cy="145534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lstStyle/>
          <a:p>
            <a:pPr algn="l">
              <a:lnSpc>
                <a:spcPct val="80000"/>
              </a:lnSpc>
              <a:defRPr b="0" cap="all" i="1" spc="48" sz="4800">
                <a:solidFill>
                  <a:srgbClr val="190C28"/>
                </a:solidFill>
                <a:latin typeface="Barlow Condensed SemiBold"/>
                <a:ea typeface="Barlow Condensed SemiBold"/>
                <a:cs typeface="Barlow Condensed SemiBold"/>
                <a:sym typeface="Barlow Condensed SemiBold"/>
              </a:defRPr>
            </a:pPr>
            <a:r>
              <a:t>States With </a:t>
            </a:r>
          </a:p>
          <a:p>
            <a:pPr algn="l">
              <a:lnSpc>
                <a:spcPct val="80000"/>
              </a:lnSpc>
              <a:defRPr b="0" cap="all" i="1" spc="48" sz="4800">
                <a:solidFill>
                  <a:srgbClr val="190C28"/>
                </a:solidFill>
                <a:latin typeface="Barlow Condensed SemiBold"/>
                <a:ea typeface="Barlow Condensed SemiBold"/>
                <a:cs typeface="Barlow Condensed SemiBold"/>
                <a:sym typeface="Barlow Condensed SemiBold"/>
              </a:defRPr>
            </a:pPr>
            <a:r>
              <a:t>campus partners</a:t>
            </a:r>
          </a:p>
        </p:txBody>
      </p:sp>
      <p:sp>
        <p:nvSpPr>
          <p:cNvPr id="156" name="OUR IMPACT"/>
          <p:cNvSpPr txBox="1"/>
          <p:nvPr/>
        </p:nvSpPr>
        <p:spPr>
          <a:xfrm>
            <a:off x="1271014" y="929944"/>
            <a:ext cx="6546276" cy="436118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lnSpc>
                <a:spcPct val="70000"/>
              </a:lnSpc>
              <a:defRPr b="0" cap="all" i="1" sz="16800">
                <a:latin typeface="Barlow Condensed Bold"/>
                <a:ea typeface="Barlow Condensed Bold"/>
                <a:cs typeface="Barlow Condensed Bold"/>
                <a:sym typeface="Barlow Condensed Bold"/>
              </a:defRPr>
            </a:lvl1pPr>
          </a:lstStyle>
          <a:p>
            <a:pPr/>
            <a:r>
              <a:t>OUR IMPACT</a:t>
            </a:r>
          </a:p>
        </p:txBody>
      </p:sp>
      <p:grpSp>
        <p:nvGrpSpPr>
          <p:cNvPr id="159" name="Group"/>
          <p:cNvGrpSpPr/>
          <p:nvPr/>
        </p:nvGrpSpPr>
        <p:grpSpPr>
          <a:xfrm>
            <a:off x="10222694" y="0"/>
            <a:ext cx="16324927" cy="13716001"/>
            <a:chOff x="-221025" y="0"/>
            <a:chExt cx="16324925" cy="13716000"/>
          </a:xfrm>
        </p:grpSpPr>
        <p:sp>
          <p:nvSpPr>
            <p:cNvPr id="157" name="Rectangle"/>
            <p:cNvSpPr/>
            <p:nvPr/>
          </p:nvSpPr>
          <p:spPr>
            <a:xfrm>
              <a:off x="1693150" y="0"/>
              <a:ext cx="14410751" cy="13716000"/>
            </a:xfrm>
            <a:prstGeom prst="rect">
              <a:avLst/>
            </a:prstGeom>
            <a:solidFill>
              <a:srgbClr val="79E6B9"/>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8" name="Triangle"/>
            <p:cNvSpPr/>
            <p:nvPr/>
          </p:nvSpPr>
          <p:spPr>
            <a:xfrm rot="10800000">
              <a:off x="-221025" y="0"/>
              <a:ext cx="1958643" cy="13716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79E6B9"/>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pic>
        <p:nvPicPr>
          <p:cNvPr id="160" name="43716550_2241705179203838_1758901700279664640_o.jpg" descr="43716550_2241705179203838_1758901700279664640_o.jpg"/>
          <p:cNvPicPr>
            <a:picLocks noChangeAspect="1"/>
          </p:cNvPicPr>
          <p:nvPr/>
        </p:nvPicPr>
        <p:blipFill>
          <a:blip r:embed="rId4">
            <a:extLst/>
          </a:blip>
          <a:stretch>
            <a:fillRect/>
          </a:stretch>
        </p:blipFill>
        <p:spPr>
          <a:xfrm>
            <a:off x="12114595" y="18222"/>
            <a:ext cx="10972801" cy="13716001"/>
          </a:xfrm>
          <a:prstGeom prst="rect">
            <a:avLst/>
          </a:prstGeom>
          <a:ln w="12700">
            <a:miter lim="400000"/>
          </a:ln>
        </p:spPr>
      </p:pic>
      <p:sp>
        <p:nvSpPr>
          <p:cNvPr id="161" name="400"/>
          <p:cNvSpPr txBox="1"/>
          <p:nvPr/>
        </p:nvSpPr>
        <p:spPr>
          <a:xfrm>
            <a:off x="2606378" y="7154234"/>
            <a:ext cx="2441057" cy="177283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lstStyle>
            <a:lvl1pPr algn="l">
              <a:lnSpc>
                <a:spcPct val="120000"/>
              </a:lnSpc>
              <a:defRPr b="0" i="1" spc="114" sz="11400">
                <a:solidFill>
                  <a:srgbClr val="190C28"/>
                </a:solidFill>
                <a:latin typeface="Barlow Condensed Bold"/>
                <a:ea typeface="Barlow Condensed Bold"/>
                <a:cs typeface="Barlow Condensed Bold"/>
                <a:sym typeface="Barlow Condensed Bold"/>
              </a:defRPr>
            </a:lvl1pPr>
          </a:lstStyle>
          <a:p>
            <a:pPr/>
            <a:r>
              <a:t>400</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Rectangle"/>
          <p:cNvSpPr/>
          <p:nvPr/>
        </p:nvSpPr>
        <p:spPr>
          <a:xfrm>
            <a:off x="-5834777" y="4081368"/>
            <a:ext cx="13430667" cy="1194436"/>
          </a:xfrm>
          <a:prstGeom prst="rect">
            <a:avLst/>
          </a:prstGeom>
          <a:solidFill>
            <a:srgbClr val="79E6B9">
              <a:alpha val="31223"/>
            </a:srgbClr>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64" name="Theory-of-change.jpg" descr="Theory-of-change.jpg"/>
          <p:cNvPicPr>
            <a:picLocks noChangeAspect="1"/>
          </p:cNvPicPr>
          <p:nvPr/>
        </p:nvPicPr>
        <p:blipFill>
          <a:blip r:embed="rId2">
            <a:extLst/>
          </a:blip>
          <a:srcRect l="86752" t="62861" r="8424" b="25614"/>
          <a:stretch>
            <a:fillRect/>
          </a:stretch>
        </p:blipFill>
        <p:spPr>
          <a:xfrm rot="1993568">
            <a:off x="10102887" y="6876075"/>
            <a:ext cx="845255" cy="1219916"/>
          </a:xfrm>
          <a:prstGeom prst="rect">
            <a:avLst/>
          </a:prstGeom>
          <a:ln w="12700">
            <a:miter lim="400000"/>
          </a:ln>
        </p:spPr>
      </p:pic>
      <p:pic>
        <p:nvPicPr>
          <p:cNvPr id="165" name="Theory-of-change.jpg" descr="Theory-of-change.jpg"/>
          <p:cNvPicPr>
            <a:picLocks noChangeAspect="1"/>
          </p:cNvPicPr>
          <p:nvPr/>
        </p:nvPicPr>
        <p:blipFill>
          <a:blip r:embed="rId2">
            <a:extLst/>
          </a:blip>
          <a:srcRect l="7920" t="67763" r="87579" b="17301"/>
          <a:stretch>
            <a:fillRect/>
          </a:stretch>
        </p:blipFill>
        <p:spPr>
          <a:xfrm rot="3480839">
            <a:off x="9174938" y="10277514"/>
            <a:ext cx="679329" cy="1361862"/>
          </a:xfrm>
          <a:prstGeom prst="rect">
            <a:avLst/>
          </a:prstGeom>
          <a:ln w="12700">
            <a:miter lim="400000"/>
          </a:ln>
        </p:spPr>
      </p:pic>
      <p:pic>
        <p:nvPicPr>
          <p:cNvPr id="166" name="Theory-of-change.jpg" descr="Theory-of-change.jpg"/>
          <p:cNvPicPr>
            <a:picLocks noChangeAspect="1"/>
          </p:cNvPicPr>
          <p:nvPr/>
        </p:nvPicPr>
        <p:blipFill>
          <a:blip r:embed="rId2">
            <a:extLst/>
          </a:blip>
          <a:srcRect l="7920" t="66145" r="87579" b="17301"/>
          <a:stretch>
            <a:fillRect/>
          </a:stretch>
        </p:blipFill>
        <p:spPr>
          <a:xfrm rot="18176790">
            <a:off x="2555720" y="8685743"/>
            <a:ext cx="552223" cy="1226999"/>
          </a:xfrm>
          <a:prstGeom prst="rect">
            <a:avLst/>
          </a:prstGeom>
          <a:ln w="12700">
            <a:miter lim="400000"/>
          </a:ln>
        </p:spPr>
      </p:pic>
      <p:sp>
        <p:nvSpPr>
          <p:cNvPr id="167" name="The Higher Ed space will move closer towards becoming a true platform…"/>
          <p:cNvSpPr txBox="1"/>
          <p:nvPr>
            <p:ph type="body" sz="quarter" idx="1"/>
          </p:nvPr>
        </p:nvSpPr>
        <p:spPr>
          <a:xfrm>
            <a:off x="3990305" y="11155218"/>
            <a:ext cx="6716380" cy="2026324"/>
          </a:xfrm>
          <a:prstGeom prst="rect">
            <a:avLst/>
          </a:prstGeom>
        </p:spPr>
        <p:txBody>
          <a:bodyPr/>
          <a:lstStyle/>
          <a:p>
            <a:pPr lvl="2" algn="ctr" defTabSz="355600">
              <a:lnSpc>
                <a:spcPct val="80000"/>
              </a:lnSpc>
              <a:tabLst>
                <a:tab pos="25400" algn="l"/>
              </a:tabLst>
              <a:defRPr i="0" spc="0" sz="3800">
                <a:solidFill>
                  <a:srgbClr val="000000"/>
                </a:solidFill>
                <a:latin typeface="Barlow Condensed Medium"/>
                <a:ea typeface="Barlow Condensed Medium"/>
                <a:cs typeface="Barlow Condensed Medium"/>
                <a:sym typeface="Barlow Condensed Medium"/>
              </a:defRPr>
            </a:pPr>
            <a:r>
              <a:t>The Higher Ed space will move closer towards becoming a true platform </a:t>
            </a:r>
          </a:p>
          <a:p>
            <a:pPr lvl="2" algn="ctr" defTabSz="355600">
              <a:lnSpc>
                <a:spcPct val="80000"/>
              </a:lnSpc>
              <a:tabLst>
                <a:tab pos="25400" algn="l"/>
              </a:tabLst>
              <a:defRPr i="0" spc="0" sz="3800">
                <a:solidFill>
                  <a:srgbClr val="000000"/>
                </a:solidFill>
                <a:latin typeface="Barlow Condensed Medium"/>
                <a:ea typeface="Barlow Condensed Medium"/>
                <a:cs typeface="Barlow Condensed Medium"/>
                <a:sym typeface="Barlow Condensed Medium"/>
              </a:defRPr>
            </a:pPr>
            <a:r>
              <a:t>for equity and equality </a:t>
            </a:r>
          </a:p>
        </p:txBody>
      </p:sp>
      <p:sp>
        <p:nvSpPr>
          <p:cNvPr id="168" name="Challenging the Stigma"/>
          <p:cNvSpPr txBox="1"/>
          <p:nvPr/>
        </p:nvSpPr>
        <p:spPr>
          <a:xfrm>
            <a:off x="8765823" y="9781954"/>
            <a:ext cx="11284868" cy="1641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defTabSz="355600">
              <a:defRPr b="0" i="1" sz="4900">
                <a:latin typeface="Barlow Condensed ExtraBold"/>
                <a:ea typeface="Barlow Condensed ExtraBold"/>
                <a:cs typeface="Barlow Condensed ExtraBold"/>
                <a:sym typeface="Barlow Condensed ExtraBold"/>
              </a:defRPr>
            </a:lvl1pPr>
          </a:lstStyle>
          <a:p>
            <a:pPr/>
            <a:r>
              <a:t>Challenging the Stigma </a:t>
            </a:r>
          </a:p>
        </p:txBody>
      </p:sp>
      <p:sp>
        <p:nvSpPr>
          <p:cNvPr id="169" name="From more positive, tailored marketing materials to changing the campus culture by educating and training staff on how to support food insecure students, we can push back on stigma and encourage students to effectively utilize supportive services."/>
          <p:cNvSpPr txBox="1"/>
          <p:nvPr/>
        </p:nvSpPr>
        <p:spPr>
          <a:xfrm>
            <a:off x="11877271" y="10498495"/>
            <a:ext cx="11019552" cy="19996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355600">
              <a:lnSpc>
                <a:spcPct val="80000"/>
              </a:lnSpc>
              <a:defRPr b="0" sz="3600">
                <a:latin typeface="Barlow Condensed Regular"/>
                <a:ea typeface="Barlow Condensed Regular"/>
                <a:cs typeface="Barlow Condensed Regular"/>
                <a:sym typeface="Barlow Condensed Regular"/>
              </a:defRPr>
            </a:lvl1pPr>
          </a:lstStyle>
          <a:p>
            <a:pPr/>
            <a:r>
              <a:t>From more positive, tailored marketing materials to changing the campus culture by educating and training staff on how to support food insecure students, we can push back on stigma and encourage students to effectively utilize supportive services. </a:t>
            </a:r>
          </a:p>
        </p:txBody>
      </p:sp>
      <p:sp>
        <p:nvSpPr>
          <p:cNvPr id="170" name="After an effective campus…"/>
          <p:cNvSpPr txBox="1"/>
          <p:nvPr/>
        </p:nvSpPr>
        <p:spPr>
          <a:xfrm>
            <a:off x="952580" y="4059863"/>
            <a:ext cx="6194059" cy="119443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lvl="2" indent="0" defTabSz="355600">
              <a:lnSpc>
                <a:spcPct val="80000"/>
              </a:lnSpc>
              <a:tabLst>
                <a:tab pos="25400" algn="l"/>
              </a:tabLst>
              <a:defRPr b="0" sz="3800">
                <a:latin typeface="Barlow Condensed Medium"/>
                <a:ea typeface="Barlow Condensed Medium"/>
                <a:cs typeface="Barlow Condensed Medium"/>
                <a:sym typeface="Barlow Condensed Medium"/>
              </a:defRPr>
            </a:pPr>
            <a:r>
              <a:t>After an effective campus </a:t>
            </a:r>
          </a:p>
          <a:p>
            <a:pPr lvl="2" indent="0" defTabSz="355600">
              <a:lnSpc>
                <a:spcPct val="80000"/>
              </a:lnSpc>
              <a:tabLst>
                <a:tab pos="25400" algn="l"/>
              </a:tabLst>
              <a:defRPr b="0" sz="3800">
                <a:latin typeface="Barlow Condensed Medium"/>
                <a:ea typeface="Barlow Condensed Medium"/>
                <a:cs typeface="Barlow Condensed Medium"/>
                <a:sym typeface="Barlow Condensed Medium"/>
              </a:defRPr>
            </a:pPr>
            <a:r>
              <a:t>meal share program is adopted…</a:t>
            </a:r>
          </a:p>
        </p:txBody>
      </p:sp>
      <p:sp>
        <p:nvSpPr>
          <p:cNvPr id="171" name="The campus will achieve higher retention and graduation rates and become more inclusive as a whole"/>
          <p:cNvSpPr txBox="1"/>
          <p:nvPr/>
        </p:nvSpPr>
        <p:spPr>
          <a:xfrm>
            <a:off x="1492076" y="7820094"/>
            <a:ext cx="9793677" cy="119443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lvl="2" indent="0" defTabSz="355600">
              <a:lnSpc>
                <a:spcPct val="80000"/>
              </a:lnSpc>
              <a:tabLst>
                <a:tab pos="25400" algn="l"/>
              </a:tabLst>
              <a:defRPr b="0" sz="3800">
                <a:latin typeface="Barlow Condensed Medium"/>
                <a:ea typeface="Barlow Condensed Medium"/>
                <a:cs typeface="Barlow Condensed Medium"/>
                <a:sym typeface="Barlow Condensed Medium"/>
              </a:defRPr>
            </a:pPr>
            <a:r>
              <a:t>The campus will achieve higher retention and graduation rates and become more inclusive as a whole </a:t>
            </a:r>
          </a:p>
        </p:txBody>
      </p:sp>
      <p:pic>
        <p:nvPicPr>
          <p:cNvPr id="172" name="Theory-of-change.jpg" descr="Theory-of-change.jpg"/>
          <p:cNvPicPr>
            <a:picLocks noChangeAspect="1"/>
          </p:cNvPicPr>
          <p:nvPr/>
        </p:nvPicPr>
        <p:blipFill>
          <a:blip r:embed="rId2">
            <a:extLst/>
          </a:blip>
          <a:srcRect l="86752" t="62861" r="8424" b="25614"/>
          <a:stretch>
            <a:fillRect/>
          </a:stretch>
        </p:blipFill>
        <p:spPr>
          <a:xfrm flipH="1" rot="16745880">
            <a:off x="2031111" y="5236205"/>
            <a:ext cx="845255" cy="1219915"/>
          </a:xfrm>
          <a:prstGeom prst="rect">
            <a:avLst/>
          </a:prstGeom>
          <a:ln w="12700">
            <a:miter lim="400000"/>
          </a:ln>
        </p:spPr>
      </p:pic>
      <p:sp>
        <p:nvSpPr>
          <p:cNvPr id="173" name="Students will experience improved health and nutrition, less stigma and isolation, and increased academic wellbeing"/>
          <p:cNvSpPr txBox="1"/>
          <p:nvPr/>
        </p:nvSpPr>
        <p:spPr>
          <a:xfrm>
            <a:off x="3162657" y="5637203"/>
            <a:ext cx="7145653" cy="166179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lvl="2" indent="0" algn="r" defTabSz="355600">
              <a:lnSpc>
                <a:spcPct val="80000"/>
              </a:lnSpc>
              <a:tabLst>
                <a:tab pos="25400" algn="l"/>
              </a:tabLst>
              <a:defRPr b="0" sz="3800">
                <a:latin typeface="Barlow Condensed Medium"/>
                <a:ea typeface="Barlow Condensed Medium"/>
                <a:cs typeface="Barlow Condensed Medium"/>
                <a:sym typeface="Barlow Condensed Medium"/>
              </a:defRPr>
            </a:pPr>
            <a:r>
              <a:t>Students will experience improved health and nutrition, less stigma and isolation, and increased academic wellbeing </a:t>
            </a:r>
          </a:p>
        </p:txBody>
      </p:sp>
      <p:sp>
        <p:nvSpPr>
          <p:cNvPr id="174" name="The movement to support college students’ basic needs will gain greater momentum"/>
          <p:cNvSpPr txBox="1"/>
          <p:nvPr/>
        </p:nvSpPr>
        <p:spPr>
          <a:xfrm>
            <a:off x="3200885" y="9487656"/>
            <a:ext cx="7538495" cy="119443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lvl="2" indent="0" algn="r" defTabSz="355600">
              <a:lnSpc>
                <a:spcPct val="80000"/>
              </a:lnSpc>
              <a:tabLst>
                <a:tab pos="25400" algn="l"/>
              </a:tabLst>
              <a:defRPr b="0" sz="3800">
                <a:latin typeface="Barlow Condensed Medium"/>
                <a:ea typeface="Barlow Condensed Medium"/>
                <a:cs typeface="Barlow Condensed Medium"/>
                <a:sym typeface="Barlow Condensed Medium"/>
              </a:defRPr>
            </a:pPr>
            <a:r>
              <a:t>The movement to support college students’ basic needs will gain greater momentum </a:t>
            </a:r>
          </a:p>
        </p:txBody>
      </p:sp>
      <p:sp>
        <p:nvSpPr>
          <p:cNvPr id="175" name="4"/>
          <p:cNvSpPr txBox="1"/>
          <p:nvPr/>
        </p:nvSpPr>
        <p:spPr>
          <a:xfrm>
            <a:off x="23421283" y="12427460"/>
            <a:ext cx="729341" cy="14490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lnSpc>
                <a:spcPct val="90000"/>
              </a:lnSpc>
              <a:defRPr b="0" i="1" sz="3700">
                <a:latin typeface="Barlow Condensed Regular"/>
                <a:ea typeface="Barlow Condensed Regular"/>
                <a:cs typeface="Barlow Condensed Regular"/>
                <a:sym typeface="Barlow Condensed Regular"/>
              </a:defRPr>
            </a:lvl1pPr>
          </a:lstStyle>
          <a:p>
            <a:pPr/>
            <a:r>
              <a:t>4</a:t>
            </a:r>
          </a:p>
        </p:txBody>
      </p:sp>
      <p:grpSp>
        <p:nvGrpSpPr>
          <p:cNvPr id="181" name="Group"/>
          <p:cNvGrpSpPr/>
          <p:nvPr/>
        </p:nvGrpSpPr>
        <p:grpSpPr>
          <a:xfrm>
            <a:off x="15447900" y="1912481"/>
            <a:ext cx="8802892" cy="7867464"/>
            <a:chOff x="0" y="0"/>
            <a:chExt cx="8802890" cy="7867463"/>
          </a:xfrm>
        </p:grpSpPr>
        <p:sp>
          <p:nvSpPr>
            <p:cNvPr id="176" name="The program provides students with warm, nourishing dining hall meals…"/>
            <p:cNvSpPr txBox="1"/>
            <p:nvPr/>
          </p:nvSpPr>
          <p:spPr>
            <a:xfrm>
              <a:off x="455322" y="3108705"/>
              <a:ext cx="7890852" cy="22104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defTabSz="355600">
                <a:lnSpc>
                  <a:spcPct val="90000"/>
                </a:lnSpc>
                <a:defRPr b="0" sz="3700">
                  <a:latin typeface="Barlow Condensed Regular"/>
                  <a:ea typeface="Barlow Condensed Regular"/>
                  <a:cs typeface="Barlow Condensed Regular"/>
                  <a:sym typeface="Barlow Condensed Regular"/>
                </a:defRPr>
              </a:pPr>
            </a:p>
            <a:p>
              <a:pPr defTabSz="355600">
                <a:lnSpc>
                  <a:spcPct val="90000"/>
                </a:lnSpc>
                <a:defRPr b="0" sz="3700">
                  <a:latin typeface="Barlow Condensed Regular"/>
                  <a:ea typeface="Barlow Condensed Regular"/>
                  <a:cs typeface="Barlow Condensed Regular"/>
                  <a:sym typeface="Barlow Condensed Regular"/>
                </a:defRPr>
              </a:pPr>
              <a:r>
                <a:t>The program provides students with </a:t>
              </a:r>
              <a:r>
                <a:rPr u="sng"/>
                <a:t>warm, nourishing dining hall meals</a:t>
              </a:r>
              <a:r>
                <a:t> </a:t>
              </a:r>
            </a:p>
            <a:p>
              <a:pPr defTabSz="355600">
                <a:lnSpc>
                  <a:spcPct val="90000"/>
                </a:lnSpc>
                <a:defRPr b="0" sz="3700">
                  <a:latin typeface="Barlow Condensed Regular"/>
                  <a:ea typeface="Barlow Condensed Regular"/>
                  <a:cs typeface="Barlow Condensed Regular"/>
                  <a:sym typeface="Barlow Condensed Regular"/>
                </a:defRPr>
              </a:pPr>
              <a:r>
                <a:t>or </a:t>
              </a:r>
              <a:r>
                <a:rPr u="sng"/>
                <a:t>groceries from a campus food pantry.</a:t>
              </a:r>
            </a:p>
          </p:txBody>
        </p:sp>
        <p:pic>
          <p:nvPicPr>
            <p:cNvPr id="177" name="soup-bowl-clipart-6.png" descr="soup-bowl-clipart-6.png"/>
            <p:cNvPicPr>
              <a:picLocks noChangeAspect="1"/>
            </p:cNvPicPr>
            <p:nvPr/>
          </p:nvPicPr>
          <p:blipFill>
            <a:blip r:embed="rId3">
              <a:alphaModFix amt="30468"/>
              <a:extLst/>
            </a:blip>
            <a:srcRect l="0" t="34708" r="0" b="14161"/>
            <a:stretch>
              <a:fillRect/>
            </a:stretch>
          </p:blipFill>
          <p:spPr>
            <a:xfrm>
              <a:off x="0" y="3097858"/>
              <a:ext cx="8801528" cy="4166874"/>
            </a:xfrm>
            <a:prstGeom prst="rect">
              <a:avLst/>
            </a:prstGeom>
            <a:ln w="12700" cap="flat">
              <a:noFill/>
              <a:miter lim="400000"/>
            </a:ln>
            <a:effectLst/>
          </p:spPr>
        </p:pic>
        <p:pic>
          <p:nvPicPr>
            <p:cNvPr id="178" name="soup-bowl-clipart-6.png" descr="soup-bowl-clipart-6.png"/>
            <p:cNvPicPr>
              <a:picLocks noChangeAspect="1"/>
            </p:cNvPicPr>
            <p:nvPr/>
          </p:nvPicPr>
          <p:blipFill>
            <a:blip r:embed="rId3">
              <a:alphaModFix amt="15304"/>
              <a:extLst/>
            </a:blip>
            <a:srcRect l="0" t="0" r="0" b="65277"/>
            <a:stretch>
              <a:fillRect/>
            </a:stretch>
          </p:blipFill>
          <p:spPr>
            <a:xfrm>
              <a:off x="923300" y="0"/>
              <a:ext cx="7538331" cy="2423611"/>
            </a:xfrm>
            <a:prstGeom prst="rect">
              <a:avLst/>
            </a:prstGeom>
            <a:ln w="12700" cap="flat">
              <a:noFill/>
              <a:miter lim="400000"/>
            </a:ln>
            <a:effectLst/>
          </p:spPr>
        </p:pic>
        <p:sp>
          <p:nvSpPr>
            <p:cNvPr id="179" name="What We Serve"/>
            <p:cNvSpPr txBox="1"/>
            <p:nvPr/>
          </p:nvSpPr>
          <p:spPr>
            <a:xfrm>
              <a:off x="2589700" y="2461720"/>
              <a:ext cx="3717348" cy="14916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defTabSz="355600">
                <a:lnSpc>
                  <a:spcPct val="80000"/>
                </a:lnSpc>
                <a:defRPr b="0" i="1" sz="4900">
                  <a:latin typeface="Barlow Condensed ExtraBold"/>
                  <a:ea typeface="Barlow Condensed ExtraBold"/>
                  <a:cs typeface="Barlow Condensed ExtraBold"/>
                  <a:sym typeface="Barlow Condensed ExtraBold"/>
                </a:defRPr>
              </a:lvl1pPr>
            </a:lstStyle>
            <a:p>
              <a:pPr/>
              <a:r>
                <a:t>What We Serve</a:t>
              </a:r>
            </a:p>
          </p:txBody>
        </p:sp>
        <p:pic>
          <p:nvPicPr>
            <p:cNvPr id="180" name="soup-bowl-clipart-6.png" descr="soup-bowl-clipart-6.png"/>
            <p:cNvPicPr>
              <a:picLocks noChangeAspect="0"/>
            </p:cNvPicPr>
            <p:nvPr/>
          </p:nvPicPr>
          <p:blipFill>
            <a:blip r:embed="rId3">
              <a:alphaModFix amt="30468"/>
              <a:extLst/>
            </a:blip>
            <a:srcRect l="0" t="86299" r="0" b="0"/>
            <a:stretch>
              <a:fillRect/>
            </a:stretch>
          </p:blipFill>
          <p:spPr>
            <a:xfrm>
              <a:off x="93662" y="7259811"/>
              <a:ext cx="8709229" cy="607653"/>
            </a:xfrm>
            <a:prstGeom prst="rect">
              <a:avLst/>
            </a:prstGeom>
            <a:ln w="12700" cap="flat">
              <a:noFill/>
              <a:miter lim="400000"/>
            </a:ln>
            <a:effectLst/>
          </p:spPr>
        </p:pic>
      </p:grpSp>
      <p:sp>
        <p:nvSpPr>
          <p:cNvPr id="182" name="THEORY OF CHANGE"/>
          <p:cNvSpPr txBox="1"/>
          <p:nvPr/>
        </p:nvSpPr>
        <p:spPr>
          <a:xfrm>
            <a:off x="4090102" y="61149"/>
            <a:ext cx="14576770" cy="2565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lnSpc>
                <a:spcPct val="70000"/>
              </a:lnSpc>
              <a:defRPr b="0" cap="all" i="1" sz="16800">
                <a:latin typeface="Barlow Condensed Bold"/>
                <a:ea typeface="Barlow Condensed Bold"/>
                <a:cs typeface="Barlow Condensed Bold"/>
                <a:sym typeface="Barlow Condensed Bold"/>
              </a:defRPr>
            </a:lvl1pPr>
          </a:lstStyle>
          <a:p>
            <a:pPr/>
            <a:r>
              <a:t>THEORY OF CHANGE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90C28"/>
        </a:solidFill>
      </p:bgPr>
    </p:bg>
    <p:spTree>
      <p:nvGrpSpPr>
        <p:cNvPr id="1" name=""/>
        <p:cNvGrpSpPr/>
        <p:nvPr/>
      </p:nvGrpSpPr>
      <p:grpSpPr>
        <a:xfrm>
          <a:off x="0" y="0"/>
          <a:ext cx="0" cy="0"/>
          <a:chOff x="0" y="0"/>
          <a:chExt cx="0" cy="0"/>
        </a:xfrm>
      </p:grpSpPr>
      <p:grpSp>
        <p:nvGrpSpPr>
          <p:cNvPr id="186" name="Group"/>
          <p:cNvGrpSpPr/>
          <p:nvPr/>
        </p:nvGrpSpPr>
        <p:grpSpPr>
          <a:xfrm>
            <a:off x="12203165" y="-1"/>
            <a:ext cx="14455101" cy="13716002"/>
            <a:chOff x="0" y="0"/>
            <a:chExt cx="14455099" cy="13716000"/>
          </a:xfrm>
        </p:grpSpPr>
        <p:sp>
          <p:nvSpPr>
            <p:cNvPr id="184" name="Triangle"/>
            <p:cNvSpPr/>
            <p:nvPr/>
          </p:nvSpPr>
          <p:spPr>
            <a:xfrm flipH="1">
              <a:off x="0" y="0"/>
              <a:ext cx="1730956" cy="13716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43EAB6"/>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5" name="Rectangle"/>
            <p:cNvSpPr/>
            <p:nvPr/>
          </p:nvSpPr>
          <p:spPr>
            <a:xfrm>
              <a:off x="1719561" y="0"/>
              <a:ext cx="12735539" cy="13716000"/>
            </a:xfrm>
            <a:prstGeom prst="rect">
              <a:avLst/>
            </a:prstGeom>
            <a:solidFill>
              <a:srgbClr val="43EAB6"/>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87" name="TEXT…"/>
          <p:cNvSpPr txBox="1"/>
          <p:nvPr/>
        </p:nvSpPr>
        <p:spPr>
          <a:xfrm>
            <a:off x="14116301" y="2630349"/>
            <a:ext cx="9265662" cy="714171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algn="l">
              <a:lnSpc>
                <a:spcPct val="120000"/>
              </a:lnSpc>
              <a:defRPr b="0" i="1" spc="75" sz="7500">
                <a:solidFill>
                  <a:srgbClr val="190C28"/>
                </a:solidFill>
                <a:latin typeface="Barlow Condensed SemiBold"/>
                <a:ea typeface="Barlow Condensed SemiBold"/>
                <a:cs typeface="Barlow Condensed SemiBold"/>
                <a:sym typeface="Barlow Condensed SemiBold"/>
              </a:defRPr>
            </a:pPr>
            <a:r>
              <a:t>TEXT</a:t>
            </a:r>
          </a:p>
          <a:p>
            <a:pPr algn="l">
              <a:lnSpc>
                <a:spcPct val="120000"/>
              </a:lnSpc>
              <a:defRPr b="0" i="1" spc="75" sz="7500">
                <a:solidFill>
                  <a:srgbClr val="190C28"/>
                </a:solidFill>
                <a:latin typeface="Barlow Condensed SemiBold"/>
                <a:ea typeface="Barlow Condensed SemiBold"/>
                <a:cs typeface="Barlow Condensed SemiBold"/>
                <a:sym typeface="Barlow Condensed SemiBold"/>
              </a:defRPr>
            </a:pPr>
            <a:r>
              <a:t>TEXT</a:t>
            </a:r>
          </a:p>
          <a:p>
            <a:pPr algn="l">
              <a:lnSpc>
                <a:spcPct val="120000"/>
              </a:lnSpc>
              <a:defRPr b="0" i="1" spc="75" sz="7500">
                <a:solidFill>
                  <a:srgbClr val="190C28"/>
                </a:solidFill>
                <a:latin typeface="Barlow Condensed SemiBold"/>
                <a:ea typeface="Barlow Condensed SemiBold"/>
                <a:cs typeface="Barlow Condensed SemiBold"/>
                <a:sym typeface="Barlow Condensed SemiBold"/>
              </a:defRPr>
            </a:pPr>
            <a:r>
              <a:t>TEXT</a:t>
            </a:r>
          </a:p>
          <a:p>
            <a:pPr algn="l">
              <a:lnSpc>
                <a:spcPct val="120000"/>
              </a:lnSpc>
              <a:defRPr b="0" i="1" spc="75" sz="7500">
                <a:solidFill>
                  <a:srgbClr val="190C28"/>
                </a:solidFill>
                <a:latin typeface="Barlow Condensed SemiBold"/>
                <a:ea typeface="Barlow Condensed SemiBold"/>
                <a:cs typeface="Barlow Condensed SemiBold"/>
                <a:sym typeface="Barlow Condensed SemiBold"/>
              </a:defRPr>
            </a:pPr>
            <a:r>
              <a:t>TEXT</a:t>
            </a:r>
          </a:p>
          <a:p>
            <a:pPr algn="l">
              <a:lnSpc>
                <a:spcPct val="120000"/>
              </a:lnSpc>
              <a:defRPr b="0" i="1" spc="75" sz="7500">
                <a:solidFill>
                  <a:srgbClr val="190C28"/>
                </a:solidFill>
                <a:latin typeface="Barlow Condensed SemiBold"/>
                <a:ea typeface="Barlow Condensed SemiBold"/>
                <a:cs typeface="Barlow Condensed SemiBold"/>
                <a:sym typeface="Barlow Condensed SemiBold"/>
              </a:defRPr>
            </a:pPr>
            <a:r>
              <a:t>TEXT</a:t>
            </a:r>
          </a:p>
        </p:txBody>
      </p:sp>
      <p:sp>
        <p:nvSpPr>
          <p:cNvPr id="188" name="TITLE"/>
          <p:cNvSpPr txBox="1"/>
          <p:nvPr>
            <p:ph type="title"/>
          </p:nvPr>
        </p:nvSpPr>
        <p:spPr>
          <a:xfrm>
            <a:off x="926194" y="-317785"/>
            <a:ext cx="13439861" cy="6163904"/>
          </a:xfrm>
          <a:prstGeom prst="rect">
            <a:avLst/>
          </a:prstGeom>
        </p:spPr>
        <p:txBody>
          <a:bodyPr lIns="0" tIns="0" rIns="0" bIns="0" anchor="ctr"/>
          <a:lstStyle>
            <a:lvl1pPr>
              <a:lnSpc>
                <a:spcPct val="70000"/>
              </a:lnSpc>
              <a:defRPr cap="all" i="1" sz="16800">
                <a:solidFill>
                  <a:srgbClr val="FFFFFF"/>
                </a:solidFill>
                <a:latin typeface="Barlow Condensed Bold"/>
                <a:ea typeface="Barlow Condensed Bold"/>
                <a:cs typeface="Barlow Condensed Bold"/>
                <a:sym typeface="Barlow Condensed Bold"/>
              </a:defRPr>
            </a:lvl1pPr>
          </a:lstStyle>
          <a:p>
            <a:pPr/>
            <a:r>
              <a:t>TITLE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TITLE"/>
          <p:cNvSpPr txBox="1"/>
          <p:nvPr/>
        </p:nvSpPr>
        <p:spPr>
          <a:xfrm>
            <a:off x="1271014" y="2171700"/>
            <a:ext cx="8145617" cy="2565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lnSpc>
                <a:spcPct val="70000"/>
              </a:lnSpc>
              <a:defRPr b="0" cap="all" i="1" sz="16800">
                <a:latin typeface="Barlow Condensed Bold"/>
                <a:ea typeface="Barlow Condensed Bold"/>
                <a:cs typeface="Barlow Condensed Bold"/>
                <a:sym typeface="Barlow Condensed Bold"/>
              </a:defRPr>
            </a:lvl1pPr>
          </a:lstStyle>
          <a:p>
            <a:pPr/>
            <a:r>
              <a:t>TITLE</a:t>
            </a:r>
          </a:p>
        </p:txBody>
      </p:sp>
      <p:pic>
        <p:nvPicPr>
          <p:cNvPr id="191" name="Image" descr="Image"/>
          <p:cNvPicPr>
            <a:picLocks noChangeAspect="1"/>
          </p:cNvPicPr>
          <p:nvPr/>
        </p:nvPicPr>
        <p:blipFill>
          <a:blip r:embed="rId2">
            <a:extLst/>
          </a:blip>
          <a:stretch>
            <a:fillRect/>
          </a:stretch>
        </p:blipFill>
        <p:spPr>
          <a:xfrm>
            <a:off x="10458449" y="1080808"/>
            <a:ext cx="37321320" cy="9039784"/>
          </a:xfrm>
          <a:prstGeom prst="rect">
            <a:avLst/>
          </a:prstGeom>
          <a:ln w="12700">
            <a:miter lim="400000"/>
          </a:ln>
        </p:spPr>
      </p:pic>
      <p:sp>
        <p:nvSpPr>
          <p:cNvPr id="192" name="TEXT…"/>
          <p:cNvSpPr txBox="1"/>
          <p:nvPr/>
        </p:nvSpPr>
        <p:spPr>
          <a:xfrm>
            <a:off x="12248834" y="2121704"/>
            <a:ext cx="11366832" cy="49333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lnSpc>
                <a:spcPct val="120000"/>
              </a:lnSpc>
              <a:defRPr b="0" i="1" spc="68" sz="6800">
                <a:solidFill>
                  <a:srgbClr val="190C28"/>
                </a:solidFill>
                <a:latin typeface="Barlow Condensed SemiBold"/>
                <a:ea typeface="Barlow Condensed SemiBold"/>
                <a:cs typeface="Barlow Condensed SemiBold"/>
                <a:sym typeface="Barlow Condensed SemiBold"/>
              </a:defRPr>
            </a:pPr>
            <a:r>
              <a:t>TEXT</a:t>
            </a:r>
          </a:p>
          <a:p>
            <a:pPr algn="l">
              <a:lnSpc>
                <a:spcPct val="120000"/>
              </a:lnSpc>
              <a:defRPr b="0" i="1" spc="68" sz="6800">
                <a:solidFill>
                  <a:srgbClr val="190C28"/>
                </a:solidFill>
                <a:latin typeface="Barlow Condensed SemiBold"/>
                <a:ea typeface="Barlow Condensed SemiBold"/>
                <a:cs typeface="Barlow Condensed SemiBold"/>
                <a:sym typeface="Barlow Condensed SemiBold"/>
              </a:defRPr>
            </a:pPr>
            <a:r>
              <a:t>TEXT</a:t>
            </a:r>
          </a:p>
          <a:p>
            <a:pPr algn="l">
              <a:lnSpc>
                <a:spcPct val="120000"/>
              </a:lnSpc>
              <a:defRPr b="0" i="1" spc="68" sz="6800">
                <a:solidFill>
                  <a:srgbClr val="190C28"/>
                </a:solidFill>
                <a:latin typeface="Barlow Condensed SemiBold"/>
                <a:ea typeface="Barlow Condensed SemiBold"/>
                <a:cs typeface="Barlow Condensed SemiBold"/>
                <a:sym typeface="Barlow Condensed SemiBold"/>
              </a:defRPr>
            </a:pPr>
            <a:r>
              <a:t>TEXT</a:t>
            </a:r>
          </a:p>
          <a:p>
            <a:pPr algn="l">
              <a:lnSpc>
                <a:spcPct val="120000"/>
              </a:lnSpc>
              <a:defRPr b="0" i="1" spc="68" sz="6800">
                <a:solidFill>
                  <a:srgbClr val="190C28"/>
                </a:solidFill>
                <a:latin typeface="Barlow Condensed SemiBold"/>
                <a:ea typeface="Barlow Condensed SemiBold"/>
                <a:cs typeface="Barlow Condensed SemiBold"/>
                <a:sym typeface="Barlow Condensed SemiBold"/>
              </a:defRPr>
            </a:pPr>
            <a:r>
              <a:t>TEXT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TITLE"/>
          <p:cNvSpPr txBox="1"/>
          <p:nvPr>
            <p:ph type="ctrTitle"/>
          </p:nvPr>
        </p:nvSpPr>
        <p:spPr>
          <a:xfrm>
            <a:off x="1128697" y="478704"/>
            <a:ext cx="7705741" cy="2115885"/>
          </a:xfrm>
          <a:prstGeom prst="rect">
            <a:avLst/>
          </a:prstGeom>
        </p:spPr>
        <p:txBody>
          <a:bodyPr/>
          <a:lstStyle>
            <a:lvl1pPr>
              <a:defRPr sz="13200"/>
            </a:lvl1pPr>
          </a:lstStyle>
          <a:p>
            <a:pPr/>
            <a:r>
              <a:t>TITLE</a:t>
            </a:r>
          </a:p>
        </p:txBody>
      </p:sp>
      <p:sp>
        <p:nvSpPr>
          <p:cNvPr id="195" name="TEXT TEXT TEXT TEXT TEXT TEXT TEXT TEXT TEXT TEXT TEXT TEXT TEXT TEXT TEXT TEXT TEXT TEXT TEXT TEXT TEXT TEXT TEXT TEXT TEXT TEXT TEXT TEXT TEXT TEXT TEXT TEXT TEXT TEXT TEXT TEXT"/>
          <p:cNvSpPr txBox="1"/>
          <p:nvPr>
            <p:ph type="subTitle" sz="half" idx="1"/>
          </p:nvPr>
        </p:nvSpPr>
        <p:spPr>
          <a:xfrm>
            <a:off x="5392940" y="4536281"/>
            <a:ext cx="14110953" cy="5193186"/>
          </a:xfrm>
          <a:prstGeom prst="rect">
            <a:avLst/>
          </a:prstGeom>
        </p:spPr>
        <p:txBody>
          <a:bodyPr/>
          <a:lstStyle/>
          <a:p>
            <a:pPr defTabSz="657225">
              <a:defRPr sz="6400"/>
            </a:pPr>
            <a:r>
              <a:t>TEXT TEXT TEXT TEXT TEXT TEXT TEXT TEXT TEXT TEXT TEXT TEXT TEXT TEXT TEXT TEXT TEXT TEXT TEXT TEXT TEXT TEXT TEXT TEXT TEXT TEXT TEXT TEXT TEXT TEXT TEXT TEXT TEXT TEXT TEXT TEXT</a:t>
            </a:r>
            <a:endParaRPr sz="960">
              <a:latin typeface="Times"/>
              <a:ea typeface="Times"/>
              <a:cs typeface="Times"/>
              <a:sym typeface="Times"/>
            </a:endParaRPr>
          </a:p>
          <a:p>
            <a:pPr defTabSz="365760">
              <a:lnSpc>
                <a:spcPts val="2700"/>
              </a:lnSpc>
              <a:defRPr i="0" sz="1173">
                <a:solidFill>
                  <a:srgbClr val="000000"/>
                </a:solidFill>
                <a:latin typeface="Arial"/>
                <a:ea typeface="Arial"/>
                <a:cs typeface="Arial"/>
                <a:sym typeface="Arial"/>
              </a:defRPr>
            </a:pPr>
            <a:r>
              <a:t>				</a:t>
            </a:r>
          </a:p>
        </p:txBody>
      </p:sp>
      <p:pic>
        <p:nvPicPr>
          <p:cNvPr id="196" name="SOH-3-color-neg-final.pdf" descr="SOH-3-color-neg-final.pdf"/>
          <p:cNvPicPr>
            <a:picLocks noChangeAspect="1"/>
          </p:cNvPicPr>
          <p:nvPr/>
        </p:nvPicPr>
        <p:blipFill>
          <a:blip r:embed="rId2">
            <a:extLst/>
          </a:blip>
          <a:stretch>
            <a:fillRect/>
          </a:stretch>
        </p:blipFill>
        <p:spPr>
          <a:xfrm>
            <a:off x="1120144" y="11564737"/>
            <a:ext cx="2138973" cy="122161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90D27"/>
        </a:solidFill>
      </p:bgPr>
    </p:bg>
    <p:spTree>
      <p:nvGrpSpPr>
        <p:cNvPr id="1" name=""/>
        <p:cNvGrpSpPr/>
        <p:nvPr/>
      </p:nvGrpSpPr>
      <p:grpSpPr>
        <a:xfrm>
          <a:off x="0" y="0"/>
          <a:ext cx="0" cy="0"/>
          <a:chOff x="0" y="0"/>
          <a:chExt cx="0" cy="0"/>
        </a:xfrm>
      </p:grpSpPr>
      <p:pic>
        <p:nvPicPr>
          <p:cNvPr id="198" name="SOH-3-color-neg-final.pdf" descr="SOH-3-color-neg-final.pdf"/>
          <p:cNvPicPr>
            <a:picLocks noChangeAspect="1"/>
          </p:cNvPicPr>
          <p:nvPr/>
        </p:nvPicPr>
        <p:blipFill>
          <a:blip r:embed="rId2">
            <a:extLst/>
          </a:blip>
          <a:stretch>
            <a:fillRect/>
          </a:stretch>
        </p:blipFill>
        <p:spPr>
          <a:xfrm>
            <a:off x="7747000" y="4391888"/>
            <a:ext cx="8636000" cy="493222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