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3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134C3-1AE8-4687-BA6B-1AB06D3EE3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8CC0-CB25-4C91-A4A9-4F34D44A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3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写简历就是为了得到面试机会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08CC0-CB25-4C91-A4A9-4F34D44A1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4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阅读简历的可能有这么几种人：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HR</a:t>
            </a:r>
            <a:r>
              <a:rPr lang="zh-CN" altLang="en-US" dirty="0"/>
              <a:t>。通常会重点看学历、背景或者技能（关键词）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）技术人员。通常对技能以及简历细节比较关注，一定要想方设法凸显专业性，最好能找人</a:t>
            </a:r>
            <a:r>
              <a:rPr lang="en-US" altLang="zh-CN" dirty="0"/>
              <a:t>review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如果应聘设计或产品类职位，简历只用一到两种字体。附带的作品集，保证有</a:t>
            </a:r>
            <a:r>
              <a:rPr lang="en-US" altLang="zh-CN" dirty="0"/>
              <a:t>3-5</a:t>
            </a:r>
            <a:r>
              <a:rPr lang="zh-CN" altLang="en-US" dirty="0"/>
              <a:t>个能代表最高水平的就好。东西越多，机会越少。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08CC0-CB25-4C91-A4A9-4F34D44A1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08CC0-CB25-4C91-A4A9-4F34D44A11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法则：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Situation,  Task,  Action,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我为谁、解决了什么问题？公司角度、客户角度、团队角度、个人角度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不是说“我做了什么</a:t>
            </a:r>
            <a:r>
              <a:rPr lang="en-US" altLang="zh-CN" dirty="0"/>
              <a:t>”</a:t>
            </a:r>
            <a:r>
              <a:rPr lang="zh-CN" altLang="en-US" dirty="0"/>
              <a:t>，而是“这件事的结果如何”。比如，我参与了宝马项目，和产品组，用户体验组，以及最终用户紧密合作，重新设计了订单流程，使得处理订单的效率提升了</a:t>
            </a:r>
            <a:r>
              <a:rPr lang="en-US" altLang="zh-CN" dirty="0"/>
              <a:t>30%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又比如，我参与了招商银行区块链平台的前端开发工作，编写了</a:t>
            </a:r>
            <a:r>
              <a:rPr lang="en-US" altLang="zh-CN" dirty="0"/>
              <a:t>20</a:t>
            </a:r>
            <a:r>
              <a:rPr lang="zh-CN" altLang="en-US" dirty="0"/>
              <a:t>个页面并与后端的</a:t>
            </a:r>
            <a:r>
              <a:rPr lang="en-US" altLang="zh-CN" dirty="0"/>
              <a:t>50</a:t>
            </a:r>
            <a:r>
              <a:rPr lang="zh-CN" altLang="en-US" dirty="0"/>
              <a:t>个</a:t>
            </a:r>
            <a:r>
              <a:rPr lang="en-US" altLang="zh-CN" dirty="0"/>
              <a:t>API</a:t>
            </a:r>
            <a:r>
              <a:rPr lang="zh-CN" altLang="en-US" dirty="0"/>
              <a:t>进行交互，将曾经的</a:t>
            </a:r>
            <a:r>
              <a:rPr lang="en-US" altLang="zh-CN" dirty="0"/>
              <a:t>AngularJS</a:t>
            </a:r>
            <a:r>
              <a:rPr lang="zh-CN" altLang="en-US" dirty="0"/>
              <a:t>升级到</a:t>
            </a:r>
            <a:r>
              <a:rPr lang="en-US" altLang="zh-CN" dirty="0"/>
              <a:t>Angular 4.0</a:t>
            </a:r>
            <a:r>
              <a:rPr lang="zh-CN" altLang="en-US" dirty="0"/>
              <a:t>。页面的平均响应时间从</a:t>
            </a:r>
            <a:r>
              <a:rPr lang="en-US" altLang="zh-CN" dirty="0"/>
              <a:t>xxx</a:t>
            </a:r>
            <a:r>
              <a:rPr lang="zh-CN" altLang="en-US" dirty="0"/>
              <a:t>提升到</a:t>
            </a:r>
            <a:r>
              <a:rPr lang="en-US" altLang="zh-CN" dirty="0"/>
              <a:t>xxx.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在写项目经历的时候，如果提到技术，一定要注意技术使用的场景。不要堆砌技术，要体现技术的联系和逻辑。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反例：</a:t>
            </a:r>
            <a:endParaRPr lang="en-US" altLang="zh-CN" dirty="0"/>
          </a:p>
          <a:p>
            <a:r>
              <a:rPr lang="en-US" dirty="0"/>
              <a:t>Designed and developed a web </a:t>
            </a:r>
            <a:r>
              <a:rPr lang="en-US" dirty="0" err="1"/>
              <a:t>applicaiton</a:t>
            </a:r>
            <a:r>
              <a:rPr lang="en-US" dirty="0"/>
              <a:t> with Java, Eclipse, Hadoop, AWS EC2, REST API。</a:t>
            </a:r>
          </a:p>
          <a:p>
            <a:r>
              <a:rPr lang="zh-CN" altLang="en-US" dirty="0"/>
              <a:t>技术本身都是极好的技术，但是这样写是非常错误的。</a:t>
            </a:r>
          </a:p>
          <a:p>
            <a:r>
              <a:rPr lang="zh-CN" altLang="en-US" b="1" dirty="0"/>
              <a:t>首先，这个描述极其缺少</a:t>
            </a:r>
            <a:r>
              <a:rPr lang="en-US" b="1" dirty="0"/>
              <a:t>context，</a:t>
            </a:r>
            <a:r>
              <a:rPr lang="zh-CN" altLang="en-US" b="1" dirty="0"/>
              <a:t>面试官无从判断这个项目的价值。</a:t>
            </a:r>
            <a:r>
              <a:rPr lang="zh-CN" altLang="en-US" dirty="0"/>
              <a:t>你的</a:t>
            </a:r>
            <a:r>
              <a:rPr lang="en-US" dirty="0"/>
              <a:t>web application，</a:t>
            </a:r>
            <a:r>
              <a:rPr lang="zh-CN" altLang="en-US" dirty="0"/>
              <a:t>是一个简单的一页的个人主页呢？还是一个有多个</a:t>
            </a:r>
            <a:r>
              <a:rPr lang="en-US" dirty="0"/>
              <a:t>page</a:t>
            </a:r>
            <a:r>
              <a:rPr lang="zh-CN" altLang="en-US" dirty="0"/>
              <a:t>的推荐系统呢？没有这个</a:t>
            </a:r>
            <a:r>
              <a:rPr lang="en-US" dirty="0"/>
              <a:t>context，</a:t>
            </a:r>
            <a:r>
              <a:rPr lang="zh-CN" altLang="en-US" dirty="0"/>
              <a:t>面试官无从了解你的这个项目的完成时间和完成深度。</a:t>
            </a:r>
            <a:endParaRPr lang="en-US" altLang="zh-CN" dirty="0"/>
          </a:p>
          <a:p>
            <a:r>
              <a:rPr lang="zh-CN" altLang="en-US" b="1" dirty="0"/>
              <a:t>另外，单纯的技术堆砌往往缺乏联系和逻辑，无法说服面试官。</a:t>
            </a:r>
            <a:r>
              <a:rPr lang="zh-CN" altLang="en-US" dirty="0"/>
              <a:t>比如说，</a:t>
            </a:r>
            <a:r>
              <a:rPr lang="en-US" dirty="0"/>
              <a:t>Deployed the system on AWS，</a:t>
            </a:r>
            <a:r>
              <a:rPr lang="zh-CN" altLang="en-US" dirty="0"/>
              <a:t>这个</a:t>
            </a:r>
            <a:r>
              <a:rPr lang="en-US" dirty="0"/>
              <a:t>AWS</a:t>
            </a:r>
            <a:r>
              <a:rPr lang="zh-CN" altLang="en-US" dirty="0"/>
              <a:t>本身没有错，但是你的这个项目为什么要部署到云上面去呢？之前遇到什么问题？你是带着目的性去部署这个系统，还是说仅仅为了学习</a:t>
            </a:r>
            <a:r>
              <a:rPr lang="en-US" dirty="0"/>
              <a:t>AWS</a:t>
            </a:r>
            <a:r>
              <a:rPr lang="zh-CN" altLang="en-US" dirty="0"/>
              <a:t>而去做的呢？这样才能证明我是明白</a:t>
            </a:r>
            <a:r>
              <a:rPr lang="en-US" dirty="0"/>
              <a:t>AWS</a:t>
            </a:r>
            <a:r>
              <a:rPr lang="zh-CN" altLang="en-US" dirty="0"/>
              <a:t>的用途的，而不是为了堆砌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08CC0-CB25-4C91-A4A9-4F34D44A1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PS</a:t>
            </a:r>
            <a:r>
              <a:rPr lang="zh-CN" altLang="en-US" dirty="0"/>
              <a:t>：这里插播一下技术面试的点，怎样讲明白一项技术 </a:t>
            </a:r>
            <a:r>
              <a:rPr lang="en-US" altLang="zh-CN" dirty="0"/>
              <a:t>– </a:t>
            </a:r>
            <a:r>
              <a:rPr lang="zh-CN" altLang="en-US" dirty="0"/>
              <a:t>从外到内。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外：市场应用趋势，最佳实践，技术规范，问题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内：技术演进趋势，优劣局限，实现原理，目标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08CC0-CB25-4C91-A4A9-4F34D44A1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其实“无从下笔”已经说明一些问题了。所谓的解决方案多半是亡羊补牢</a:t>
            </a:r>
            <a:r>
              <a:rPr lang="en-US" altLang="zh-CN" dirty="0"/>
              <a:t>, </a:t>
            </a:r>
            <a:r>
              <a:rPr lang="zh-CN" altLang="en-US" dirty="0"/>
              <a:t>但也为时不晚。</a:t>
            </a:r>
            <a:endParaRPr lang="en-US" altLang="zh-CN" dirty="0"/>
          </a:p>
          <a:p>
            <a:r>
              <a:rPr lang="zh-CN" altLang="en-US" dirty="0"/>
              <a:t>重要的项目一定也是靠谱的人去做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08CC0-CB25-4C91-A4A9-4F34D44A1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4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08CC0-CB25-4C91-A4A9-4F34D44A1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891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55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6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5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5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4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9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1C2F-34B6-4FC7-B41E-70B43511A19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D1B9C0-2F94-473B-BC01-3E1AF182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C6BD-1342-4A5F-A260-271F1E705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如何准备一份制胜简历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ECA60-F2AA-4D3B-B675-6F69C2FC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Rex 2019.11.12</a:t>
            </a:r>
          </a:p>
        </p:txBody>
      </p:sp>
    </p:spTree>
    <p:extLst>
      <p:ext uri="{BB962C8B-B14F-4D97-AF65-F5344CB8AC3E}">
        <p14:creationId xmlns:p14="http://schemas.microsoft.com/office/powerpoint/2010/main" val="329909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05D9-E917-4B96-B04F-713D46A9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基本要求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9D83-13D1-4760-B770-D499FE6D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逻辑清晰无废话，能一张纸写完绝不用两张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简历的命名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 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“应聘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XX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职位 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– X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年工作经验 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– 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姓名”。一岗一写。针对每个岗位，单独改写简历。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定期更新简历。只留下能代表自己最高实力的项目详情，其他项目一笔带过。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推荐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PDF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格式。兼容性强且不易乱序。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6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CD32-4B0D-4483-9DE5-41F5C278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个人基本信息的写法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38A5-FCFF-4EF7-87B0-EF7A83C3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个人资料必备字段：姓名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性别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毕业院校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邮箱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居住地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自我评价不要超过一条微博的长度（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自我评价可以写那些体现你的习惯和态度的内容，比如定期更新的博客、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GitHub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库等等。这里也要用数字说话。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6963-9D27-4868-B4CC-484EC3D6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项目经历怎样找亮点？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法则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4B5B-F369-4377-88A6-5BA0B14C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起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转换角度找价值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承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复盘过程找创新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回顾挑战找动机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量化结果找提高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5ED7-0D45-486D-8006-07C55512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技术总结怎么写？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31A3-2AEA-4846-80AF-9C3618AC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技能要与岗位强相关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突出关键词。不同技术栈的关键词不要放在一起。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尽量避免主观表述，少一点语义模糊的形容词，比如“熟悉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”“使用过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...”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多一点表意清楚，语气肯定的数量词、名词、成果描述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en-US" sz="2400" u="sng" dirty="0">
                <a:solidFill>
                  <a:schemeClr val="tx1"/>
                </a:solidFill>
              </a:rPr>
              <a:t>https://github.com/geekcompany/ResumeSample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8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A95B-322C-4B98-8075-DC58FE9A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无从下笔怎么办？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71DC-DA7F-4F8D-857D-9FEBC758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96157" cy="388077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做的项目和想投的工作不吻合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做的项目觉得不够重要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怎么办？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针对第一类问题，向目标职位靠拢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找通用经验和技术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技能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针对第二类问题，用递进式逻辑。项目的重要性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团队的重要性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个人的重要性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22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AE43-D548-4359-9516-500F64FC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按上面的标准，去哪里找示例？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9325-31E0-4D50-B764-C909126F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解放号，</a:t>
            </a:r>
            <a:r>
              <a:rPr lang="en-US" altLang="zh-CN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upwork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Freelancer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，猿急送 这一类的外包类网站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领英 这一类的职场社交类网站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招聘类网站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74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897</Words>
  <Application>Microsoft Office PowerPoint</Application>
  <PresentationFormat>Widescreen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YaHei</vt:lpstr>
      <vt:lpstr>Arial</vt:lpstr>
      <vt:lpstr>Calibri</vt:lpstr>
      <vt:lpstr>Trebuchet MS</vt:lpstr>
      <vt:lpstr>Wingdings 3</vt:lpstr>
      <vt:lpstr>Facet</vt:lpstr>
      <vt:lpstr>如何准备一份制胜简历</vt:lpstr>
      <vt:lpstr>基本要求</vt:lpstr>
      <vt:lpstr>个人基本信息的写法</vt:lpstr>
      <vt:lpstr>项目经历怎样找亮点？STAR法则</vt:lpstr>
      <vt:lpstr>技术总结怎么写？</vt:lpstr>
      <vt:lpstr>无从下笔怎么办？</vt:lpstr>
      <vt:lpstr>按上面的标准，去哪里找示例？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LONG WANG</dc:creator>
  <cp:lastModifiedBy>CHEN LONG WANG</cp:lastModifiedBy>
  <cp:revision>73</cp:revision>
  <dcterms:created xsi:type="dcterms:W3CDTF">2019-11-12T12:04:44Z</dcterms:created>
  <dcterms:modified xsi:type="dcterms:W3CDTF">2019-11-13T10:19:34Z</dcterms:modified>
</cp:coreProperties>
</file>