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06DB-569A-7E20-579C-277D575E7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A48C2-796B-3F1C-E9D8-C3F13D65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407FF-291A-B5BD-CDC0-B2B8F0B5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3D92-997C-4350-BADF-3CBD793A527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41DE-CDE3-2902-137D-92DB0043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FE435-3297-D96A-3122-D8F012B9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54B-1866-457D-880C-0F919A2E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9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D2A6-5BF1-0A4D-B67A-8E4E291F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95D1C-403D-E579-DEF1-EDDE649E0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C4995-BC95-F5E7-17E9-ED050B24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3D92-997C-4350-BADF-3CBD793A527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7E61D-BC96-D0D4-B336-554819094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1C3CD-7DC7-5C17-5FBF-DAE5CBE6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54B-1866-457D-880C-0F919A2E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8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D4F3A-2C05-B4CF-C769-0C5DBB82A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D7F60-E999-145F-3D07-229667216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F91CD-7595-5C20-7DB0-F28EA9A0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3D92-997C-4350-BADF-3CBD793A527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DD7BD-018F-4A64-80D4-5F4A407D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3B74F-EF04-01E8-B528-28E97C40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54B-1866-457D-880C-0F919A2E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4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0A3D-3239-B754-6F0E-7BD58AA1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944A-AC8D-CCBA-93B1-4A10B7012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6700B-B2BE-D868-3CC8-3775B42C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3D92-997C-4350-BADF-3CBD793A527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8D9AD-078A-2F56-39D0-EF2E5B2D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C8B74-0F1E-E0DB-4C11-A381EA37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54B-1866-457D-880C-0F919A2E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3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1C48-13FC-A66C-76D3-BAEEFCCC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B6CEA-EEAE-3E84-C791-D0BAA4EF7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490B1-4A07-51F4-A76D-A7747A48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3D92-997C-4350-BADF-3CBD793A527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F8B42-ED85-265C-A4A7-2ACE0D17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A4190-7953-D1DC-B3A9-F58CCF3B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54B-1866-457D-880C-0F919A2E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FEBB-E0C1-CA06-289E-ACE5DE41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FB45-167B-BB3A-B4C1-E71517813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FF918-9496-98BD-4FD3-B5DA9B1B6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A0EF6-1868-157D-4E28-2A2ADF31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3D92-997C-4350-BADF-3CBD793A527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A50E0-87BF-330A-B072-91B64C22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AB5A7-17C2-99EF-E0BC-820B0DB5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54B-1866-457D-880C-0F919A2E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3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0A03-D99F-0424-7E87-2BE4D352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9596E-6730-E98C-744E-1AF3C2C6C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C1889-220D-FD3A-80B4-C0B0E7FE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1CC92-6FCA-2B72-6E29-DEB2C72B4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C4825-B18D-335D-E30A-3AB11D663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632144-88A8-DB95-0851-D8CF7EF3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3D92-997C-4350-BADF-3CBD793A527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978B9-A1FB-9DCB-2C7F-715DE7FA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B4291-6CB1-1BAF-CF5F-B0F90C52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54B-1866-457D-880C-0F919A2E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5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7FB5-A3DC-6693-CA19-1CEC6513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51175-1EE3-EEED-FA08-FB3AC728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3D92-997C-4350-BADF-3CBD793A527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BBC4D-A2A2-7130-A39C-67ADFDDC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56558-17CF-3F7E-D9FA-DFFDF3B1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54B-1866-457D-880C-0F919A2E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1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903301-F0B7-BE9D-CF78-BA9218FC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3D92-997C-4350-BADF-3CBD793A527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CE92E-D1A2-80AD-83EE-07F55B39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6A6F8-FF9F-0F22-1073-96151AF1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54B-1866-457D-880C-0F919A2E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7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4B0F-0033-3284-F1C9-D0765D4B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4867-98F0-7A32-8939-23EC2213C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A2820-26A4-3909-CBBD-A7B267598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C1B0F-84DF-C3D3-30AE-F6B464E1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3D92-997C-4350-BADF-3CBD793A527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CD993-55B7-0D12-3A6B-9BF55EC5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AD4AF-8461-A13B-CCB4-AE0A5868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54B-1866-457D-880C-0F919A2E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2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ABD4-3A1C-553A-B3D5-7DDBD1B2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DC917-DD8E-004D-5B77-710D7F4A0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5A19C-2559-E75F-764D-36F5F595F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00E8-6864-F07D-0AC6-DC49BAC4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3D92-997C-4350-BADF-3CBD793A527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AC49-431E-F377-2635-95CDE6C6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3C77F-5423-82EA-8FAA-844FA4C6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54B-1866-457D-880C-0F919A2E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0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7D223-7635-69A0-8A52-9FDE7D71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E2EA4-AB86-B9D8-AC5E-D76942038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08FE8-E591-FEBB-E396-69DFB72FA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3D92-997C-4350-BADF-3CBD793A527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7A0AC-812A-6045-77B8-C0E7754EB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F6E01-2EFF-A630-D8F0-EE7D151EC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2854B-1866-457D-880C-0F919A2E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7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dityakrbarik/car-prices-data?resource=downloa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9879-7906-6B99-FFF7-780D8F895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Car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92B02-4B7D-8FD2-B5E7-ABED0D552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Rex Hughes</a:t>
            </a:r>
          </a:p>
        </p:txBody>
      </p:sp>
    </p:spTree>
    <p:extLst>
      <p:ext uri="{BB962C8B-B14F-4D97-AF65-F5344CB8AC3E}">
        <p14:creationId xmlns:p14="http://schemas.microsoft.com/office/powerpoint/2010/main" val="367445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616E-78D7-0793-5CDD-1E4503D8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567A1-29AF-6AEE-FAC5-5452B1F2E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of the Engine does not have an impact on the horsepower.</a:t>
            </a:r>
          </a:p>
          <a:p>
            <a:r>
              <a:rPr lang="en-US" dirty="0"/>
              <a:t>Size of the engine and horsepower don’t have a big impact on the price.</a:t>
            </a:r>
          </a:p>
          <a:p>
            <a:r>
              <a:rPr lang="en-US" dirty="0"/>
              <a:t>The older the car, the lower the price is compared to a new car.</a:t>
            </a:r>
          </a:p>
          <a:p>
            <a:r>
              <a:rPr lang="en-US" dirty="0"/>
              <a:t>The more miles on the car, the lower the price is compared to an unused car.</a:t>
            </a:r>
          </a:p>
        </p:txBody>
      </p:sp>
    </p:spTree>
    <p:extLst>
      <p:ext uri="{BB962C8B-B14F-4D97-AF65-F5344CB8AC3E}">
        <p14:creationId xmlns:p14="http://schemas.microsoft.com/office/powerpoint/2010/main" val="3592751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7CC9-365C-3D21-2516-3602E38E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8440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7D65-2A2E-1066-4847-149E011F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FD06-5F1C-9C58-0721-6E9062942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https://www.kaggle.com/datasets/adityakrbarik/car-prices-data?resource=download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9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7892-F505-BBF9-501D-D6484FA2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AF210-2E8C-1FA3-BC77-728C2B620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name is rex</a:t>
            </a:r>
          </a:p>
          <a:p>
            <a:r>
              <a:rPr lang="en-US" dirty="0"/>
              <a:t>Associates in computer networking and security technology </a:t>
            </a:r>
          </a:p>
          <a:p>
            <a:r>
              <a:rPr lang="en-US" dirty="0"/>
              <a:t>Currently work at sonic drive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9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4C1F-99B1-9359-63C9-CB5D8BD9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 big 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14242-2DD9-DEB8-C300-C40F5ED25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affects the price of a used car?</a:t>
            </a:r>
          </a:p>
          <a:p>
            <a:r>
              <a:rPr lang="en-US" dirty="0"/>
              <a:t>What should I be looking for in a used car?</a:t>
            </a:r>
          </a:p>
          <a:p>
            <a:r>
              <a:rPr lang="en-US" dirty="0"/>
              <a:t>Why would the same model have different prices?</a:t>
            </a:r>
          </a:p>
        </p:txBody>
      </p:sp>
    </p:spTree>
    <p:extLst>
      <p:ext uri="{BB962C8B-B14F-4D97-AF65-F5344CB8AC3E}">
        <p14:creationId xmlns:p14="http://schemas.microsoft.com/office/powerpoint/2010/main" val="416710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9184-C9AD-5DFB-5D36-3B291A3B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 big question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582B-D14F-941A-0232-6E7FA860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the engine affect the price?</a:t>
            </a:r>
          </a:p>
          <a:p>
            <a:r>
              <a:rPr lang="en-US" dirty="0"/>
              <a:t>Could the age?</a:t>
            </a:r>
          </a:p>
          <a:p>
            <a:r>
              <a:rPr lang="en-US" dirty="0"/>
              <a:t>Could the miles?</a:t>
            </a:r>
          </a:p>
        </p:txBody>
      </p:sp>
    </p:spTree>
    <p:extLst>
      <p:ext uri="{BB962C8B-B14F-4D97-AF65-F5344CB8AC3E}">
        <p14:creationId xmlns:p14="http://schemas.microsoft.com/office/powerpoint/2010/main" val="253789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CAB1-FE5A-8998-37E3-5C1F435F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Does size of the engine affect the horse power?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34962-90D0-B962-EEE4-D2158899E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6900" cy="4351338"/>
          </a:xfrm>
        </p:spPr>
        <p:txBody>
          <a:bodyPr/>
          <a:lstStyle/>
          <a:p>
            <a:r>
              <a:rPr lang="en-US" dirty="0"/>
              <a:t>First, ran a chi-square test</a:t>
            </a:r>
          </a:p>
          <a:p>
            <a:r>
              <a:rPr lang="en-US" dirty="0"/>
              <a:t>Proved to be insufficient</a:t>
            </a: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AE2F1A41-3236-426B-8361-0906A3A5B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50" y="5968952"/>
            <a:ext cx="3581900" cy="685896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45768B2-C629-4620-DFF0-1AA4458E8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3331"/>
            <a:ext cx="60153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2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0808-62D1-58D1-48AB-EB4335E8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752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How does the size of the engine affect the price?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41306-D0A7-E2ED-29D8-920CF494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7217"/>
            <a:ext cx="6642883" cy="2302238"/>
          </a:xfrm>
        </p:spPr>
        <p:txBody>
          <a:bodyPr>
            <a:normAutofit/>
          </a:bodyPr>
          <a:lstStyle/>
          <a:p>
            <a:r>
              <a:rPr lang="en-US" dirty="0"/>
              <a:t>First, sorted the sizes into groups</a:t>
            </a:r>
          </a:p>
          <a:p>
            <a:r>
              <a:rPr lang="en-US" dirty="0"/>
              <a:t>Then got the average price for each group</a:t>
            </a:r>
          </a:p>
          <a:p>
            <a:r>
              <a:rPr lang="en-US" dirty="0"/>
              <a:t>Group 5 had largest average price</a:t>
            </a:r>
          </a:p>
          <a:p>
            <a:r>
              <a:rPr lang="en-US" dirty="0"/>
              <a:t>Other groups were close to each other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C33D1D-67B3-9092-C266-CB63BB0F8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77" y="3749455"/>
            <a:ext cx="3008392" cy="2879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92A952-E82B-8FA8-F768-AD1B0B30A2AC}"/>
              </a:ext>
            </a:extLst>
          </p:cNvPr>
          <p:cNvSpPr txBox="1"/>
          <p:nvPr/>
        </p:nvSpPr>
        <p:spPr>
          <a:xfrm>
            <a:off x="0" y="3635081"/>
            <a:ext cx="60481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Group1 sizes from 1300 to 1399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Group2 sizes from 1400 to 1499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Group3 sizes from 1500 to 1599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Group4 sizes from 1600 to 1699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Group5 sizes from 1800 to 1899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Group6 sizes from 1900 to 1999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Group7 sizes from 2000 to 2099</a:t>
            </a:r>
          </a:p>
        </p:txBody>
      </p:sp>
    </p:spTree>
    <p:extLst>
      <p:ext uri="{BB962C8B-B14F-4D97-AF65-F5344CB8AC3E}">
        <p14:creationId xmlns:p14="http://schemas.microsoft.com/office/powerpoint/2010/main" val="25602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0908-0C07-B0BE-4E48-AEED52DCA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How does the horsepower affect the price?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68621-E6FA-DAEF-EB86-EB1613CFA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253331"/>
            <a:ext cx="6816997" cy="4351338"/>
          </a:xfrm>
        </p:spPr>
        <p:txBody>
          <a:bodyPr/>
          <a:lstStyle/>
          <a:p>
            <a:r>
              <a:rPr lang="en-US" dirty="0"/>
              <a:t>First, sorted the HP into groups</a:t>
            </a:r>
          </a:p>
          <a:p>
            <a:r>
              <a:rPr lang="en-US" dirty="0"/>
              <a:t>Then got the average price for each group</a:t>
            </a:r>
          </a:p>
          <a:p>
            <a:r>
              <a:rPr lang="en-US" dirty="0"/>
              <a:t>The highest average was group7</a:t>
            </a:r>
          </a:p>
          <a:p>
            <a:r>
              <a:rPr lang="en-US" dirty="0"/>
              <a:t>Groups 6 and 4 were noticeable</a:t>
            </a:r>
          </a:p>
          <a:p>
            <a:r>
              <a:rPr lang="en-US" dirty="0"/>
              <a:t>Rest were close</a:t>
            </a:r>
          </a:p>
        </p:txBody>
      </p:sp>
      <p:pic>
        <p:nvPicPr>
          <p:cNvPr id="5" name="Picture 4" descr="Text, table&#10;&#10;Description automatically generated">
            <a:extLst>
              <a:ext uri="{FF2B5EF4-FFF2-40B4-BE49-F238E27FC236}">
                <a16:creationId xmlns:a16="http://schemas.microsoft.com/office/drawing/2014/main" id="{B20F418C-26F8-5586-FB7A-D7911325C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33" y="4057401"/>
            <a:ext cx="2878010" cy="26161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0D8E03-99C8-D6EC-163E-68FAB2EFC69E}"/>
              </a:ext>
            </a:extLst>
          </p:cNvPr>
          <p:cNvSpPr txBox="1"/>
          <p:nvPr/>
        </p:nvSpPr>
        <p:spPr>
          <a:xfrm>
            <a:off x="393699" y="3811201"/>
            <a:ext cx="46021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Group1 HP 60 to 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Group2 HP 70 to 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Group3 HP 80 to 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Group4 HP 90 to 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Group5 HP 100 to 109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Group6 HP 110 to 119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Group7 HP 190 to 199</a:t>
            </a:r>
          </a:p>
        </p:txBody>
      </p:sp>
    </p:spTree>
    <p:extLst>
      <p:ext uri="{BB962C8B-B14F-4D97-AF65-F5344CB8AC3E}">
        <p14:creationId xmlns:p14="http://schemas.microsoft.com/office/powerpoint/2010/main" val="333810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1344-7BA4-23BB-5B07-5F3E7505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How does the age affect the price?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ABCC-AABD-5444-57A8-42A365113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1549" cy="4351338"/>
          </a:xfrm>
        </p:spPr>
        <p:txBody>
          <a:bodyPr/>
          <a:lstStyle/>
          <a:p>
            <a:r>
              <a:rPr lang="en-US" dirty="0"/>
              <a:t>Is an older car cheaper than a newer car?</a:t>
            </a:r>
          </a:p>
          <a:p>
            <a:r>
              <a:rPr lang="en-US" dirty="0"/>
              <a:t>The chart show’s that an older car is cheaper than a newer car.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52F6F21-203A-6489-14A1-48B332300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08" y="1690687"/>
            <a:ext cx="6486212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1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87EF-67DE-F8BE-5149-DAE7F273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How does the miles affect the price?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92EE0-CAFD-E6AC-3EDA-BD857A49D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97" y="1690688"/>
            <a:ext cx="4778829" cy="4351338"/>
          </a:xfrm>
        </p:spPr>
        <p:txBody>
          <a:bodyPr/>
          <a:lstStyle/>
          <a:p>
            <a:r>
              <a:rPr lang="en-US" dirty="0"/>
              <a:t>The data is in KM, so it needed to be changed to Miles</a:t>
            </a:r>
          </a:p>
          <a:p>
            <a:r>
              <a:rPr lang="en-US" dirty="0"/>
              <a:t>Does having more miles make the car cheaper?</a:t>
            </a:r>
          </a:p>
          <a:p>
            <a:r>
              <a:rPr lang="en-US" dirty="0"/>
              <a:t>The chart shows that cars with more miles are cheaper than cars with less.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9A32669-A58B-9892-C6B7-073B037F8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78" y="1690688"/>
            <a:ext cx="6698875" cy="50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9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410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Car prices</vt:lpstr>
      <vt:lpstr>Introduction</vt:lpstr>
      <vt:lpstr>The big question </vt:lpstr>
      <vt:lpstr>The big question (cont.)</vt:lpstr>
      <vt:lpstr>Does size of the engine affect the horse power?</vt:lpstr>
      <vt:lpstr>How does the size of the engine affect the price?</vt:lpstr>
      <vt:lpstr>How does the horsepower affect the price?</vt:lpstr>
      <vt:lpstr>How does the age affect the price?</vt:lpstr>
      <vt:lpstr>How does the miles affect the price?</vt:lpstr>
      <vt:lpstr>Conclusion </vt:lpstr>
      <vt:lpstr>Questions?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tiele</dc:title>
  <dc:creator>Rex Hughes</dc:creator>
  <cp:lastModifiedBy>Rex Hughes</cp:lastModifiedBy>
  <cp:revision>2</cp:revision>
  <dcterms:created xsi:type="dcterms:W3CDTF">2023-04-05T01:40:26Z</dcterms:created>
  <dcterms:modified xsi:type="dcterms:W3CDTF">2023-04-05T20:58:13Z</dcterms:modified>
</cp:coreProperties>
</file>