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  <p:sldId id="268" r:id="rId14"/>
    <p:sldId id="276" r:id="rId15"/>
    <p:sldId id="270" r:id="rId16"/>
    <p:sldId id="271" r:id="rId17"/>
    <p:sldId id="272" r:id="rId18"/>
    <p:sldId id="273" r:id="rId19"/>
    <p:sldId id="274" r:id="rId20"/>
    <p:sldId id="275" r:id="rId21"/>
    <p:sldId id="26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952C4-2E4D-41C2-9DA3-26E3841C0C9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1D42F9-12D9-475C-9369-4B4CBDD4D1A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СВ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Моделирование БСВ</a:t>
            </a:r>
          </a:p>
        </p:txBody>
      </p:sp>
    </p:spTree>
    <p:extLst>
      <p:ext uri="{BB962C8B-B14F-4D97-AF65-F5344CB8AC3E}">
        <p14:creationId xmlns:p14="http://schemas.microsoft.com/office/powerpoint/2010/main" val="31773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62125"/>
            <a:ext cx="81438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35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852738"/>
            <a:ext cx="80200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1" y="4256554"/>
            <a:ext cx="79819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86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885950"/>
            <a:ext cx="83153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7" y="5181600"/>
            <a:ext cx="68484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07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762000"/>
            <a:ext cx="80200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28" y="2430556"/>
            <a:ext cx="7896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348340"/>
            <a:ext cx="4752975" cy="335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1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971675"/>
            <a:ext cx="77819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77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590800"/>
            <a:ext cx="7800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71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2133600"/>
            <a:ext cx="79914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4038600"/>
            <a:ext cx="7820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73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624138"/>
            <a:ext cx="78105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143375"/>
            <a:ext cx="81248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31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71700"/>
            <a:ext cx="79438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00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00113"/>
            <a:ext cx="81915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35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Принципы моделирования случайных элементов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Методы имитации БСВ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Типы датчиков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Методы построения программных датчиков БСВ</a:t>
            </a:r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Мультипликативный конгруэнтный метод</a:t>
            </a:r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Метод, использующий линейные и смешанные формулы</a:t>
            </a:r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 err="1" smtClean="0"/>
              <a:t>Макларэна-Марсальи</a:t>
            </a:r>
            <a:endParaRPr lang="ru-RU" dirty="0" smtClean="0"/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Метод, основанный на воспроизведении равномерного закона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9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09838"/>
            <a:ext cx="8001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50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04938"/>
            <a:ext cx="79724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80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890713"/>
            <a:ext cx="81629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57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838200"/>
            <a:ext cx="80105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8" y="3429000"/>
            <a:ext cx="81343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06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52663"/>
            <a:ext cx="8086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01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819275"/>
            <a:ext cx="79533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96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0581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6" y="3581400"/>
            <a:ext cx="80867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06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3438"/>
            <a:ext cx="79629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8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00225"/>
            <a:ext cx="81153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442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33600"/>
            <a:ext cx="81534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67773"/>
            <a:ext cx="79248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6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Принципы моделирования случайных </a:t>
            </a:r>
            <a:r>
              <a:rPr lang="ru-RU" dirty="0" smtClean="0"/>
              <a:t>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76450"/>
            <a:ext cx="81629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9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БСВ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09800"/>
            <a:ext cx="80391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614613"/>
            <a:ext cx="79629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7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9163"/>
            <a:ext cx="79343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0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971675"/>
            <a:ext cx="80295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5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Аппроксимация НСВ ДСВ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8962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9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719263"/>
            <a:ext cx="80676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677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48</Words>
  <Application>Microsoft Office PowerPoint</Application>
  <PresentationFormat>Экран (4:3)</PresentationFormat>
  <Paragraphs>15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Поток</vt:lpstr>
      <vt:lpstr>Моделирование СВ</vt:lpstr>
      <vt:lpstr>План</vt:lpstr>
      <vt:lpstr>Принципы моделирования случайных элементов</vt:lpstr>
      <vt:lpstr>БСВ</vt:lpstr>
      <vt:lpstr>Презентация PowerPoint</vt:lpstr>
      <vt:lpstr>Презентация PowerPoint</vt:lpstr>
      <vt:lpstr>Презентация PowerPoint</vt:lpstr>
      <vt:lpstr>Аппроксимация НСВ ДСВ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датчиков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2020-04-22T06:09:33Z</dcterms:created>
  <dcterms:modified xsi:type="dcterms:W3CDTF">2020-04-22T07:00:08Z</dcterms:modified>
</cp:coreProperties>
</file>