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4"/>
    <p:sldMasterId id="2147483670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7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83E"/>
    <a:srgbClr val="F85D3E"/>
    <a:srgbClr val="E66441"/>
    <a:srgbClr val="FA826A"/>
    <a:srgbClr val="ED7D31"/>
    <a:srgbClr val="3B3838"/>
    <a:srgbClr val="595959"/>
    <a:srgbClr val="EB832D"/>
    <a:srgbClr val="E8E8E8"/>
    <a:srgbClr val="F4A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3" autoAdjust="0"/>
    <p:restoredTop sz="94249" autoAdjust="0"/>
  </p:normalViewPr>
  <p:slideViewPr>
    <p:cSldViewPr snapToGrid="0">
      <p:cViewPr varScale="1">
        <p:scale>
          <a:sx n="115" d="100"/>
          <a:sy n="115" d="100"/>
        </p:scale>
        <p:origin x="19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5E35E-D6F6-4311-8A0C-997941F81D6B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03590-F03B-4B1E-92B3-5F2C06A48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232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3309-5F57-4286-91F4-27E95BDE5C75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A98EC-3BAC-4A7B-A292-68AC8D2D53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86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477" y="254194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087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9598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0738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5215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87150" y="6553835"/>
            <a:ext cx="594360" cy="365125"/>
          </a:xfrm>
          <a:prstGeom prst="rect">
            <a:avLst/>
          </a:prstGeom>
        </p:spPr>
        <p:txBody>
          <a:bodyPr/>
          <a:lstStyle>
            <a:lvl1pPr algn="l">
              <a:defRPr sz="10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</a:lstStyle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82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9575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5334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95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6318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13694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7694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D8E-D228-406F-97F7-D46364D31C4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7406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tile tx="0" ty="0" sx="55000" sy="55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803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5083F58-0B35-423F-861A-C3A7B984129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14">
              <a:alphaModFix amt="80000"/>
            </a:blip>
            <a:srcRect/>
            <a:tile tx="0" ty="0" sx="55000" sy="55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hape 20">
            <a:extLst>
              <a:ext uri="{FF2B5EF4-FFF2-40B4-BE49-F238E27FC236}">
                <a16:creationId xmlns:a16="http://schemas.microsoft.com/office/drawing/2014/main" xmlns="" id="{D564A57B-98CA-4F5A-8C8A-E556B66FED96}"/>
              </a:ext>
            </a:extLst>
          </p:cNvPr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0" tIns="0" rIns="0" bIns="0"/>
          <a:lstStyle>
            <a:lvl1pPr defTabSz="2177277">
              <a:spcBef>
                <a:spcPts val="400"/>
              </a:spcBef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088448" defTabSz="2177277">
              <a:spcBef>
                <a:spcPts val="400"/>
              </a:spcBef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176894" defTabSz="2177277">
              <a:spcBef>
                <a:spcPts val="400"/>
              </a:spcBef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3265342" defTabSz="2177277">
              <a:spcBef>
                <a:spcPts val="400"/>
              </a:spcBef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4353788" defTabSz="2177277">
              <a:spcBef>
                <a:spcPts val="400"/>
              </a:spcBef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5442237" defTabSz="2177277">
              <a:spcBef>
                <a:spcPts val="400"/>
              </a:spcBef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6530682" defTabSz="2177277">
              <a:spcBef>
                <a:spcPts val="400"/>
              </a:spcBef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7619128" defTabSz="2177277">
              <a:spcBef>
                <a:spcPts val="400"/>
              </a:spcBef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8707577" defTabSz="2177277">
              <a:spcBef>
                <a:spcPts val="400"/>
              </a:spcBef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algn="ctr" defTabSz="1632453">
              <a:spcBef>
                <a:spcPts val="0"/>
              </a:spcBef>
              <a:defRPr sz="4300">
                <a:solidFill>
                  <a:srgbClr val="000000"/>
                </a:solidFill>
              </a:defRPr>
            </a:pPr>
            <a:endParaRPr sz="3225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1FA64F9-CEBA-4142-ABA9-1E5AC43AF58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" y="6553200"/>
            <a:ext cx="722020" cy="2498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2076894-C76C-4D9B-9D5C-F3610FCC1937}"/>
              </a:ext>
            </a:extLst>
          </p:cNvPr>
          <p:cNvSpPr txBox="1"/>
          <p:nvPr userDrawn="1"/>
        </p:nvSpPr>
        <p:spPr>
          <a:xfrm>
            <a:off x="859180" y="6557899"/>
            <a:ext cx="17988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kern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 www. cyclone-robotics.com</a:t>
            </a:r>
            <a:endParaRPr lang="zh-CN" altLang="en-US" sz="9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01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>
            <a:extLst>
              <a:ext uri="{FF2B5EF4-FFF2-40B4-BE49-F238E27FC236}">
                <a16:creationId xmlns:a16="http://schemas.microsoft.com/office/drawing/2014/main" xmlns="" id="{5347A39E-0382-4ACF-BFB9-5CE55EE2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75" y="-1"/>
            <a:ext cx="12208042" cy="6867024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 rot="10800000">
            <a:off x="-16042" y="0"/>
            <a:ext cx="12224084" cy="6857999"/>
            <a:chOff x="-16042" y="0"/>
            <a:chExt cx="12224084" cy="6857999"/>
          </a:xfrm>
          <a:solidFill>
            <a:srgbClr val="F85D3E"/>
          </a:solidFill>
        </p:grpSpPr>
        <p:sp>
          <p:nvSpPr>
            <p:cNvPr id="26" name="直角三角形 25"/>
            <p:cNvSpPr/>
            <p:nvPr/>
          </p:nvSpPr>
          <p:spPr>
            <a:xfrm>
              <a:off x="-16042" y="4545343"/>
              <a:ext cx="12208042" cy="2312656"/>
            </a:xfrm>
            <a:custGeom>
              <a:avLst/>
              <a:gdLst>
                <a:gd name="connsiteX0" fmla="*/ 0 w 12192000"/>
                <a:gd name="connsiteY0" fmla="*/ 2538248 h 2538248"/>
                <a:gd name="connsiteX1" fmla="*/ 0 w 12192000"/>
                <a:gd name="connsiteY1" fmla="*/ 0 h 2538248"/>
                <a:gd name="connsiteX2" fmla="*/ 12192000 w 12192000"/>
                <a:gd name="connsiteY2" fmla="*/ 2538248 h 2538248"/>
                <a:gd name="connsiteX3" fmla="*/ 0 w 12192000"/>
                <a:gd name="connsiteY3" fmla="*/ 2538248 h 2538248"/>
                <a:gd name="connsiteX0" fmla="*/ 0 w 12192000"/>
                <a:gd name="connsiteY0" fmla="*/ 2538248 h 2538248"/>
                <a:gd name="connsiteX1" fmla="*/ 0 w 12192000"/>
                <a:gd name="connsiteY1" fmla="*/ 0 h 2538248"/>
                <a:gd name="connsiteX2" fmla="*/ 12192000 w 12192000"/>
                <a:gd name="connsiteY2" fmla="*/ 2538248 h 2538248"/>
                <a:gd name="connsiteX3" fmla="*/ 0 w 12192000"/>
                <a:gd name="connsiteY3" fmla="*/ 2538248 h 2538248"/>
                <a:gd name="connsiteX0" fmla="*/ 0 w 12192000"/>
                <a:gd name="connsiteY0" fmla="*/ 2538248 h 2538248"/>
                <a:gd name="connsiteX1" fmla="*/ 0 w 12192000"/>
                <a:gd name="connsiteY1" fmla="*/ 0 h 2538248"/>
                <a:gd name="connsiteX2" fmla="*/ 12192000 w 12192000"/>
                <a:gd name="connsiteY2" fmla="*/ 2538248 h 2538248"/>
                <a:gd name="connsiteX3" fmla="*/ 0 w 12192000"/>
                <a:gd name="connsiteY3" fmla="*/ 2538248 h 2538248"/>
                <a:gd name="connsiteX0" fmla="*/ 0 w 12192000"/>
                <a:gd name="connsiteY0" fmla="*/ 2538248 h 2538248"/>
                <a:gd name="connsiteX1" fmla="*/ 0 w 12192000"/>
                <a:gd name="connsiteY1" fmla="*/ 0 h 2538248"/>
                <a:gd name="connsiteX2" fmla="*/ 12192000 w 12192000"/>
                <a:gd name="connsiteY2" fmla="*/ 2538248 h 2538248"/>
                <a:gd name="connsiteX3" fmla="*/ 0 w 12192000"/>
                <a:gd name="connsiteY3" fmla="*/ 2538248 h 2538248"/>
                <a:gd name="connsiteX0" fmla="*/ 0 w 12192000"/>
                <a:gd name="connsiteY0" fmla="*/ 1414298 h 1414298"/>
                <a:gd name="connsiteX1" fmla="*/ 0 w 12192000"/>
                <a:gd name="connsiteY1" fmla="*/ 0 h 1414298"/>
                <a:gd name="connsiteX2" fmla="*/ 12192000 w 12192000"/>
                <a:gd name="connsiteY2" fmla="*/ 1414298 h 1414298"/>
                <a:gd name="connsiteX3" fmla="*/ 0 w 12192000"/>
                <a:gd name="connsiteY3" fmla="*/ 1414298 h 1414298"/>
                <a:gd name="connsiteX0" fmla="*/ 0 w 12192000"/>
                <a:gd name="connsiteY0" fmla="*/ 1799309 h 1799309"/>
                <a:gd name="connsiteX1" fmla="*/ 0 w 12192000"/>
                <a:gd name="connsiteY1" fmla="*/ 0 h 1799309"/>
                <a:gd name="connsiteX2" fmla="*/ 12192000 w 12192000"/>
                <a:gd name="connsiteY2" fmla="*/ 1799309 h 1799309"/>
                <a:gd name="connsiteX3" fmla="*/ 0 w 12192000"/>
                <a:gd name="connsiteY3" fmla="*/ 1799309 h 1799309"/>
                <a:gd name="connsiteX0" fmla="*/ 0 w 12192000"/>
                <a:gd name="connsiteY0" fmla="*/ 1799309 h 1799309"/>
                <a:gd name="connsiteX1" fmla="*/ 0 w 12192000"/>
                <a:gd name="connsiteY1" fmla="*/ 0 h 1799309"/>
                <a:gd name="connsiteX2" fmla="*/ 12192000 w 12192000"/>
                <a:gd name="connsiteY2" fmla="*/ 1799309 h 1799309"/>
                <a:gd name="connsiteX3" fmla="*/ 0 w 12192000"/>
                <a:gd name="connsiteY3" fmla="*/ 1799309 h 1799309"/>
                <a:gd name="connsiteX0" fmla="*/ 0 w 12192000"/>
                <a:gd name="connsiteY0" fmla="*/ 1799309 h 1799309"/>
                <a:gd name="connsiteX1" fmla="*/ 0 w 12192000"/>
                <a:gd name="connsiteY1" fmla="*/ 0 h 1799309"/>
                <a:gd name="connsiteX2" fmla="*/ 12192000 w 12192000"/>
                <a:gd name="connsiteY2" fmla="*/ 1799309 h 1799309"/>
                <a:gd name="connsiteX3" fmla="*/ 0 w 12192000"/>
                <a:gd name="connsiteY3" fmla="*/ 1799309 h 1799309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042" h="2312656">
                  <a:moveTo>
                    <a:pt x="16042" y="2312656"/>
                  </a:moveTo>
                  <a:lnTo>
                    <a:pt x="0" y="0"/>
                  </a:lnTo>
                  <a:cubicBezTo>
                    <a:pt x="3713287" y="1823546"/>
                    <a:pt x="8491714" y="2287211"/>
                    <a:pt x="12208042" y="2312656"/>
                  </a:cubicBezTo>
                  <a:lnTo>
                    <a:pt x="16042" y="23126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直角三角形 25"/>
            <p:cNvSpPr/>
            <p:nvPr/>
          </p:nvSpPr>
          <p:spPr>
            <a:xfrm rot="10800000">
              <a:off x="0" y="0"/>
              <a:ext cx="12208042" cy="2312656"/>
            </a:xfrm>
            <a:custGeom>
              <a:avLst/>
              <a:gdLst>
                <a:gd name="connsiteX0" fmla="*/ 0 w 12192000"/>
                <a:gd name="connsiteY0" fmla="*/ 2538248 h 2538248"/>
                <a:gd name="connsiteX1" fmla="*/ 0 w 12192000"/>
                <a:gd name="connsiteY1" fmla="*/ 0 h 2538248"/>
                <a:gd name="connsiteX2" fmla="*/ 12192000 w 12192000"/>
                <a:gd name="connsiteY2" fmla="*/ 2538248 h 2538248"/>
                <a:gd name="connsiteX3" fmla="*/ 0 w 12192000"/>
                <a:gd name="connsiteY3" fmla="*/ 2538248 h 2538248"/>
                <a:gd name="connsiteX0" fmla="*/ 0 w 12192000"/>
                <a:gd name="connsiteY0" fmla="*/ 2538248 h 2538248"/>
                <a:gd name="connsiteX1" fmla="*/ 0 w 12192000"/>
                <a:gd name="connsiteY1" fmla="*/ 0 h 2538248"/>
                <a:gd name="connsiteX2" fmla="*/ 12192000 w 12192000"/>
                <a:gd name="connsiteY2" fmla="*/ 2538248 h 2538248"/>
                <a:gd name="connsiteX3" fmla="*/ 0 w 12192000"/>
                <a:gd name="connsiteY3" fmla="*/ 2538248 h 2538248"/>
                <a:gd name="connsiteX0" fmla="*/ 0 w 12192000"/>
                <a:gd name="connsiteY0" fmla="*/ 2538248 h 2538248"/>
                <a:gd name="connsiteX1" fmla="*/ 0 w 12192000"/>
                <a:gd name="connsiteY1" fmla="*/ 0 h 2538248"/>
                <a:gd name="connsiteX2" fmla="*/ 12192000 w 12192000"/>
                <a:gd name="connsiteY2" fmla="*/ 2538248 h 2538248"/>
                <a:gd name="connsiteX3" fmla="*/ 0 w 12192000"/>
                <a:gd name="connsiteY3" fmla="*/ 2538248 h 2538248"/>
                <a:gd name="connsiteX0" fmla="*/ 0 w 12192000"/>
                <a:gd name="connsiteY0" fmla="*/ 2538248 h 2538248"/>
                <a:gd name="connsiteX1" fmla="*/ 0 w 12192000"/>
                <a:gd name="connsiteY1" fmla="*/ 0 h 2538248"/>
                <a:gd name="connsiteX2" fmla="*/ 12192000 w 12192000"/>
                <a:gd name="connsiteY2" fmla="*/ 2538248 h 2538248"/>
                <a:gd name="connsiteX3" fmla="*/ 0 w 12192000"/>
                <a:gd name="connsiteY3" fmla="*/ 2538248 h 2538248"/>
                <a:gd name="connsiteX0" fmla="*/ 0 w 12192000"/>
                <a:gd name="connsiteY0" fmla="*/ 1414298 h 1414298"/>
                <a:gd name="connsiteX1" fmla="*/ 0 w 12192000"/>
                <a:gd name="connsiteY1" fmla="*/ 0 h 1414298"/>
                <a:gd name="connsiteX2" fmla="*/ 12192000 w 12192000"/>
                <a:gd name="connsiteY2" fmla="*/ 1414298 h 1414298"/>
                <a:gd name="connsiteX3" fmla="*/ 0 w 12192000"/>
                <a:gd name="connsiteY3" fmla="*/ 1414298 h 1414298"/>
                <a:gd name="connsiteX0" fmla="*/ 0 w 12192000"/>
                <a:gd name="connsiteY0" fmla="*/ 1799309 h 1799309"/>
                <a:gd name="connsiteX1" fmla="*/ 0 w 12192000"/>
                <a:gd name="connsiteY1" fmla="*/ 0 h 1799309"/>
                <a:gd name="connsiteX2" fmla="*/ 12192000 w 12192000"/>
                <a:gd name="connsiteY2" fmla="*/ 1799309 h 1799309"/>
                <a:gd name="connsiteX3" fmla="*/ 0 w 12192000"/>
                <a:gd name="connsiteY3" fmla="*/ 1799309 h 1799309"/>
                <a:gd name="connsiteX0" fmla="*/ 0 w 12192000"/>
                <a:gd name="connsiteY0" fmla="*/ 1799309 h 1799309"/>
                <a:gd name="connsiteX1" fmla="*/ 0 w 12192000"/>
                <a:gd name="connsiteY1" fmla="*/ 0 h 1799309"/>
                <a:gd name="connsiteX2" fmla="*/ 12192000 w 12192000"/>
                <a:gd name="connsiteY2" fmla="*/ 1799309 h 1799309"/>
                <a:gd name="connsiteX3" fmla="*/ 0 w 12192000"/>
                <a:gd name="connsiteY3" fmla="*/ 1799309 h 1799309"/>
                <a:gd name="connsiteX0" fmla="*/ 0 w 12192000"/>
                <a:gd name="connsiteY0" fmla="*/ 1799309 h 1799309"/>
                <a:gd name="connsiteX1" fmla="*/ 0 w 12192000"/>
                <a:gd name="connsiteY1" fmla="*/ 0 h 1799309"/>
                <a:gd name="connsiteX2" fmla="*/ 12192000 w 12192000"/>
                <a:gd name="connsiteY2" fmla="*/ 1799309 h 1799309"/>
                <a:gd name="connsiteX3" fmla="*/ 0 w 12192000"/>
                <a:gd name="connsiteY3" fmla="*/ 1799309 h 1799309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  <a:gd name="connsiteX0" fmla="*/ 16042 w 12208042"/>
                <a:gd name="connsiteY0" fmla="*/ 2312656 h 2312656"/>
                <a:gd name="connsiteX1" fmla="*/ 0 w 12208042"/>
                <a:gd name="connsiteY1" fmla="*/ 0 h 2312656"/>
                <a:gd name="connsiteX2" fmla="*/ 12208042 w 12208042"/>
                <a:gd name="connsiteY2" fmla="*/ 2312656 h 2312656"/>
                <a:gd name="connsiteX3" fmla="*/ 16042 w 12208042"/>
                <a:gd name="connsiteY3" fmla="*/ 2312656 h 23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042" h="2312656">
                  <a:moveTo>
                    <a:pt x="16042" y="2312656"/>
                  </a:moveTo>
                  <a:lnTo>
                    <a:pt x="0" y="0"/>
                  </a:lnTo>
                  <a:cubicBezTo>
                    <a:pt x="3713287" y="1823546"/>
                    <a:pt x="8491714" y="2287211"/>
                    <a:pt x="12208042" y="2312656"/>
                  </a:cubicBezTo>
                  <a:lnTo>
                    <a:pt x="16042" y="231265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2276" y="2617701"/>
            <a:ext cx="3643490" cy="1260647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575397" y="392178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订单采购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14049" y="448843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Purchase Order Assisted System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72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295776"/>
            <a:ext cx="12192000" cy="2200274"/>
          </a:xfrm>
          <a:prstGeom prst="rect">
            <a:avLst/>
          </a:prstGeom>
          <a:blipFill>
            <a:blip r:embed="rId2"/>
            <a:tile tx="0" ty="635000" sx="70000" sy="7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295776"/>
            <a:ext cx="12192000" cy="2200274"/>
          </a:xfrm>
          <a:prstGeom prst="rect">
            <a:avLst/>
          </a:prstGeom>
          <a:solidFill>
            <a:schemeClr val="bg2">
              <a:lumMod val="1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4295776"/>
          </a:xfrm>
          <a:prstGeom prst="rect">
            <a:avLst/>
          </a:prstGeom>
          <a:solidFill>
            <a:srgbClr val="F85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ZoneTexte 37"/>
          <p:cNvSpPr txBox="1"/>
          <p:nvPr/>
        </p:nvSpPr>
        <p:spPr>
          <a:xfrm>
            <a:off x="2655259" y="1637910"/>
            <a:ext cx="688148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7000" b="1" dirty="0">
                <a:solidFill>
                  <a:schemeClr val="bg1"/>
                </a:solidFill>
                <a:latin typeface="+mn-ea"/>
              </a:rPr>
              <a:t>Thank You</a:t>
            </a:r>
          </a:p>
        </p:txBody>
      </p:sp>
      <p:cxnSp>
        <p:nvCxnSpPr>
          <p:cNvPr id="10" name="Connecteur droit 39"/>
          <p:cNvCxnSpPr/>
          <p:nvPr/>
        </p:nvCxnSpPr>
        <p:spPr>
          <a:xfrm flipH="1">
            <a:off x="5656746" y="2909357"/>
            <a:ext cx="87850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975013" y="4791075"/>
            <a:ext cx="2241975" cy="919480"/>
            <a:chOff x="6308502" y="5048250"/>
            <a:chExt cx="2241975" cy="91948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08502" y="5048250"/>
              <a:ext cx="919480" cy="91948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30997" y="5048250"/>
              <a:ext cx="919480" cy="91948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4717481" y="5847961"/>
            <a:ext cx="2757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扫码关注</a:t>
            </a:r>
            <a:r>
              <a:rPr lang="en-US" altLang="zh-CN" sz="1200" dirty="0">
                <a:solidFill>
                  <a:schemeClr val="bg1"/>
                </a:solidFill>
              </a:rPr>
              <a:t>CYCLONE</a:t>
            </a:r>
            <a:r>
              <a:rPr lang="zh-CN" altLang="en-US" sz="1200" dirty="0">
                <a:solidFill>
                  <a:schemeClr val="bg1"/>
                </a:solidFill>
              </a:rPr>
              <a:t>微信及微博官方平台</a:t>
            </a:r>
          </a:p>
        </p:txBody>
      </p:sp>
    </p:spTree>
    <p:extLst>
      <p:ext uri="{BB962C8B-B14F-4D97-AF65-F5344CB8AC3E}">
        <p14:creationId xmlns:p14="http://schemas.microsoft.com/office/powerpoint/2010/main" val="14283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10"/>
          <p:cNvSpPr/>
          <p:nvPr/>
        </p:nvSpPr>
        <p:spPr bwMode="auto">
          <a:xfrm flipH="1">
            <a:off x="-36873" y="1530835"/>
            <a:ext cx="7527331" cy="3856557"/>
          </a:xfrm>
          <a:custGeom>
            <a:avLst/>
            <a:gdLst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0 w 18288000"/>
              <a:gd name="connsiteY4" fmla="*/ 0 h 5544615"/>
              <a:gd name="connsiteX5" fmla="*/ 7063370 w 18288000"/>
              <a:gd name="connsiteY5" fmla="*/ 0 h 5544615"/>
              <a:gd name="connsiteX6" fmla="*/ 5582175 w 18288000"/>
              <a:gd name="connsiteY6" fmla="*/ 5544615 h 5544615"/>
              <a:gd name="connsiteX7" fmla="*/ 0 w 18288000"/>
              <a:gd name="connsiteY7" fmla="*/ 5544615 h 5544615"/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7561525 w 18288000"/>
              <a:gd name="connsiteY4" fmla="*/ 0 h 5544615"/>
              <a:gd name="connsiteX5" fmla="*/ 0 w 18288000"/>
              <a:gd name="connsiteY5" fmla="*/ 5544615 h 5544615"/>
              <a:gd name="connsiteX6" fmla="*/ 7063370 w 18288000"/>
              <a:gd name="connsiteY6" fmla="*/ 0 h 5544615"/>
              <a:gd name="connsiteX7" fmla="*/ 5582175 w 18288000"/>
              <a:gd name="connsiteY7" fmla="*/ 5544615 h 5544615"/>
              <a:gd name="connsiteX8" fmla="*/ 0 w 18288000"/>
              <a:gd name="connsiteY8" fmla="*/ 5544615 h 5544615"/>
              <a:gd name="connsiteX0" fmla="*/ 1979350 w 12705825"/>
              <a:gd name="connsiteY0" fmla="*/ 0 h 5544615"/>
              <a:gd name="connsiteX1" fmla="*/ 12705825 w 12705825"/>
              <a:gd name="connsiteY1" fmla="*/ 0 h 5544615"/>
              <a:gd name="connsiteX2" fmla="*/ 12705825 w 12705825"/>
              <a:gd name="connsiteY2" fmla="*/ 5544615 h 5544615"/>
              <a:gd name="connsiteX3" fmla="*/ 498155 w 12705825"/>
              <a:gd name="connsiteY3" fmla="*/ 5544615 h 5544615"/>
              <a:gd name="connsiteX4" fmla="*/ 1979350 w 12705825"/>
              <a:gd name="connsiteY4" fmla="*/ 0 h 5544615"/>
              <a:gd name="connsiteX5" fmla="*/ 0 w 12705825"/>
              <a:gd name="connsiteY5" fmla="*/ 5544615 h 5544615"/>
              <a:gd name="connsiteX6" fmla="*/ 1481195 w 12705825"/>
              <a:gd name="connsiteY6" fmla="*/ 0 h 5544615"/>
              <a:gd name="connsiteX7" fmla="*/ 0 w 12705825"/>
              <a:gd name="connsiteY7" fmla="*/ 5544615 h 5544615"/>
              <a:gd name="connsiteX0" fmla="*/ 1481195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2207670"/>
              <a:gd name="connsiteY0" fmla="*/ 0 h 5544615"/>
              <a:gd name="connsiteX1" fmla="*/ 11888220 w 12207670"/>
              <a:gd name="connsiteY1" fmla="*/ 22031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1888220"/>
              <a:gd name="connsiteY0" fmla="*/ 0 h 5544615"/>
              <a:gd name="connsiteX1" fmla="*/ 11888220 w 11888220"/>
              <a:gd name="connsiteY1" fmla="*/ 22031 h 5544615"/>
              <a:gd name="connsiteX2" fmla="*/ 11877204 w 11888220"/>
              <a:gd name="connsiteY2" fmla="*/ 5533599 h 5544615"/>
              <a:gd name="connsiteX3" fmla="*/ 0 w 11888220"/>
              <a:gd name="connsiteY3" fmla="*/ 5544615 h 5544615"/>
              <a:gd name="connsiteX4" fmla="*/ 1481195 w 11888220"/>
              <a:gd name="connsiteY4" fmla="*/ 0 h 5544615"/>
              <a:gd name="connsiteX0" fmla="*/ 1481195 w 12372214"/>
              <a:gd name="connsiteY0" fmla="*/ 0 h 5544615"/>
              <a:gd name="connsiteX1" fmla="*/ 11888220 w 12372214"/>
              <a:gd name="connsiteY1" fmla="*/ 22031 h 5544615"/>
              <a:gd name="connsiteX2" fmla="*/ 12372214 w 12372214"/>
              <a:gd name="connsiteY2" fmla="*/ 5500553 h 5544615"/>
              <a:gd name="connsiteX3" fmla="*/ 0 w 12372214"/>
              <a:gd name="connsiteY3" fmla="*/ 5544615 h 5544615"/>
              <a:gd name="connsiteX4" fmla="*/ 1481195 w 12372214"/>
              <a:gd name="connsiteY4" fmla="*/ 0 h 5544615"/>
              <a:gd name="connsiteX0" fmla="*/ 1481195 w 11910204"/>
              <a:gd name="connsiteY0" fmla="*/ 0 h 5544615"/>
              <a:gd name="connsiteX1" fmla="*/ 11888220 w 11910204"/>
              <a:gd name="connsiteY1" fmla="*/ 22031 h 5544615"/>
              <a:gd name="connsiteX2" fmla="*/ 11910204 w 11910204"/>
              <a:gd name="connsiteY2" fmla="*/ 5489537 h 5544615"/>
              <a:gd name="connsiteX3" fmla="*/ 0 w 11910204"/>
              <a:gd name="connsiteY3" fmla="*/ 5544615 h 5544615"/>
              <a:gd name="connsiteX4" fmla="*/ 1481195 w 11910204"/>
              <a:gd name="connsiteY4" fmla="*/ 0 h 5544615"/>
              <a:gd name="connsiteX0" fmla="*/ 1481195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1481195 w 11921222"/>
              <a:gd name="connsiteY4" fmla="*/ 0 h 5544615"/>
              <a:gd name="connsiteX0" fmla="*/ 1481195 w 11945711"/>
              <a:gd name="connsiteY0" fmla="*/ 0 h 5544615"/>
              <a:gd name="connsiteX1" fmla="*/ 11921222 w 11945711"/>
              <a:gd name="connsiteY1" fmla="*/ 22031 h 5544615"/>
              <a:gd name="connsiteX2" fmla="*/ 11945413 w 11945711"/>
              <a:gd name="connsiteY2" fmla="*/ 5532143 h 5544615"/>
              <a:gd name="connsiteX3" fmla="*/ 0 w 11945711"/>
              <a:gd name="connsiteY3" fmla="*/ 5544615 h 5544615"/>
              <a:gd name="connsiteX4" fmla="*/ 1481195 w 11945711"/>
              <a:gd name="connsiteY4" fmla="*/ 0 h 5544615"/>
              <a:gd name="connsiteX0" fmla="*/ 1481195 w 11979903"/>
              <a:gd name="connsiteY0" fmla="*/ 0 h 5544615"/>
              <a:gd name="connsiteX1" fmla="*/ 11979903 w 11979903"/>
              <a:gd name="connsiteY1" fmla="*/ 22032 h 5544615"/>
              <a:gd name="connsiteX2" fmla="*/ 11945413 w 11979903"/>
              <a:gd name="connsiteY2" fmla="*/ 5532143 h 5544615"/>
              <a:gd name="connsiteX3" fmla="*/ 0 w 11979903"/>
              <a:gd name="connsiteY3" fmla="*/ 5544615 h 5544615"/>
              <a:gd name="connsiteX4" fmla="*/ 1481195 w 11979903"/>
              <a:gd name="connsiteY4" fmla="*/ 0 h 5544615"/>
              <a:gd name="connsiteX0" fmla="*/ 1481195 w 11979903"/>
              <a:gd name="connsiteY0" fmla="*/ 0 h 5544615"/>
              <a:gd name="connsiteX1" fmla="*/ 11979903 w 11979903"/>
              <a:gd name="connsiteY1" fmla="*/ 22032 h 5544615"/>
              <a:gd name="connsiteX2" fmla="*/ 11945413 w 11979903"/>
              <a:gd name="connsiteY2" fmla="*/ 5542745 h 5544615"/>
              <a:gd name="connsiteX3" fmla="*/ 0 w 11979903"/>
              <a:gd name="connsiteY3" fmla="*/ 5544615 h 5544615"/>
              <a:gd name="connsiteX4" fmla="*/ 1481195 w 11979903"/>
              <a:gd name="connsiteY4" fmla="*/ 0 h 55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903" h="5544615">
                <a:moveTo>
                  <a:pt x="1481195" y="0"/>
                </a:moveTo>
                <a:lnTo>
                  <a:pt x="11979903" y="22032"/>
                </a:lnTo>
                <a:cubicBezTo>
                  <a:pt x="11976230" y="1844534"/>
                  <a:pt x="11949086" y="3720243"/>
                  <a:pt x="11945413" y="5542745"/>
                </a:cubicBezTo>
                <a:lnTo>
                  <a:pt x="0" y="5544615"/>
                </a:lnTo>
                <a:lnTo>
                  <a:pt x="1481195" y="0"/>
                </a:lnTo>
                <a:close/>
              </a:path>
            </a:pathLst>
          </a:custGeom>
          <a:solidFill>
            <a:srgbClr val="F85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9" name="Forme libre 10"/>
          <p:cNvSpPr/>
          <p:nvPr/>
        </p:nvSpPr>
        <p:spPr bwMode="auto">
          <a:xfrm flipH="1">
            <a:off x="581025" y="1530836"/>
            <a:ext cx="6915045" cy="3856557"/>
          </a:xfrm>
          <a:custGeom>
            <a:avLst/>
            <a:gdLst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0 w 18288000"/>
              <a:gd name="connsiteY4" fmla="*/ 0 h 5544615"/>
              <a:gd name="connsiteX5" fmla="*/ 7063370 w 18288000"/>
              <a:gd name="connsiteY5" fmla="*/ 0 h 5544615"/>
              <a:gd name="connsiteX6" fmla="*/ 5582175 w 18288000"/>
              <a:gd name="connsiteY6" fmla="*/ 5544615 h 5544615"/>
              <a:gd name="connsiteX7" fmla="*/ 0 w 18288000"/>
              <a:gd name="connsiteY7" fmla="*/ 5544615 h 5544615"/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7561525 w 18288000"/>
              <a:gd name="connsiteY4" fmla="*/ 0 h 5544615"/>
              <a:gd name="connsiteX5" fmla="*/ 0 w 18288000"/>
              <a:gd name="connsiteY5" fmla="*/ 5544615 h 5544615"/>
              <a:gd name="connsiteX6" fmla="*/ 7063370 w 18288000"/>
              <a:gd name="connsiteY6" fmla="*/ 0 h 5544615"/>
              <a:gd name="connsiteX7" fmla="*/ 5582175 w 18288000"/>
              <a:gd name="connsiteY7" fmla="*/ 5544615 h 5544615"/>
              <a:gd name="connsiteX8" fmla="*/ 0 w 18288000"/>
              <a:gd name="connsiteY8" fmla="*/ 5544615 h 5544615"/>
              <a:gd name="connsiteX0" fmla="*/ 1979350 w 12705825"/>
              <a:gd name="connsiteY0" fmla="*/ 0 h 5544615"/>
              <a:gd name="connsiteX1" fmla="*/ 12705825 w 12705825"/>
              <a:gd name="connsiteY1" fmla="*/ 0 h 5544615"/>
              <a:gd name="connsiteX2" fmla="*/ 12705825 w 12705825"/>
              <a:gd name="connsiteY2" fmla="*/ 5544615 h 5544615"/>
              <a:gd name="connsiteX3" fmla="*/ 498155 w 12705825"/>
              <a:gd name="connsiteY3" fmla="*/ 5544615 h 5544615"/>
              <a:gd name="connsiteX4" fmla="*/ 1979350 w 12705825"/>
              <a:gd name="connsiteY4" fmla="*/ 0 h 5544615"/>
              <a:gd name="connsiteX5" fmla="*/ 0 w 12705825"/>
              <a:gd name="connsiteY5" fmla="*/ 5544615 h 5544615"/>
              <a:gd name="connsiteX6" fmla="*/ 1481195 w 12705825"/>
              <a:gd name="connsiteY6" fmla="*/ 0 h 5544615"/>
              <a:gd name="connsiteX7" fmla="*/ 0 w 12705825"/>
              <a:gd name="connsiteY7" fmla="*/ 5544615 h 5544615"/>
              <a:gd name="connsiteX0" fmla="*/ 1481195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2207670"/>
              <a:gd name="connsiteY0" fmla="*/ 0 h 5544615"/>
              <a:gd name="connsiteX1" fmla="*/ 11888220 w 12207670"/>
              <a:gd name="connsiteY1" fmla="*/ 22031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1888220"/>
              <a:gd name="connsiteY0" fmla="*/ 0 h 5544615"/>
              <a:gd name="connsiteX1" fmla="*/ 11888220 w 11888220"/>
              <a:gd name="connsiteY1" fmla="*/ 22031 h 5544615"/>
              <a:gd name="connsiteX2" fmla="*/ 11877204 w 11888220"/>
              <a:gd name="connsiteY2" fmla="*/ 5533599 h 5544615"/>
              <a:gd name="connsiteX3" fmla="*/ 0 w 11888220"/>
              <a:gd name="connsiteY3" fmla="*/ 5544615 h 5544615"/>
              <a:gd name="connsiteX4" fmla="*/ 1481195 w 11888220"/>
              <a:gd name="connsiteY4" fmla="*/ 0 h 5544615"/>
              <a:gd name="connsiteX0" fmla="*/ 1481195 w 12372214"/>
              <a:gd name="connsiteY0" fmla="*/ 0 h 5544615"/>
              <a:gd name="connsiteX1" fmla="*/ 11888220 w 12372214"/>
              <a:gd name="connsiteY1" fmla="*/ 22031 h 5544615"/>
              <a:gd name="connsiteX2" fmla="*/ 12372214 w 12372214"/>
              <a:gd name="connsiteY2" fmla="*/ 5500553 h 5544615"/>
              <a:gd name="connsiteX3" fmla="*/ 0 w 12372214"/>
              <a:gd name="connsiteY3" fmla="*/ 5544615 h 5544615"/>
              <a:gd name="connsiteX4" fmla="*/ 1481195 w 12372214"/>
              <a:gd name="connsiteY4" fmla="*/ 0 h 5544615"/>
              <a:gd name="connsiteX0" fmla="*/ 1481195 w 11910204"/>
              <a:gd name="connsiteY0" fmla="*/ 0 h 5544615"/>
              <a:gd name="connsiteX1" fmla="*/ 11888220 w 11910204"/>
              <a:gd name="connsiteY1" fmla="*/ 22031 h 5544615"/>
              <a:gd name="connsiteX2" fmla="*/ 11910204 w 11910204"/>
              <a:gd name="connsiteY2" fmla="*/ 5489537 h 5544615"/>
              <a:gd name="connsiteX3" fmla="*/ 0 w 11910204"/>
              <a:gd name="connsiteY3" fmla="*/ 5544615 h 5544615"/>
              <a:gd name="connsiteX4" fmla="*/ 1481195 w 11910204"/>
              <a:gd name="connsiteY4" fmla="*/ 0 h 5544615"/>
              <a:gd name="connsiteX0" fmla="*/ 1481195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1481195 w 11921222"/>
              <a:gd name="connsiteY4" fmla="*/ 0 h 5544615"/>
              <a:gd name="connsiteX0" fmla="*/ 2405908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2405908 w 11921222"/>
              <a:gd name="connsiteY4" fmla="*/ 0 h 5544615"/>
              <a:gd name="connsiteX0" fmla="*/ 1481195 w 10996509"/>
              <a:gd name="connsiteY0" fmla="*/ 0 h 5544615"/>
              <a:gd name="connsiteX1" fmla="*/ 10996509 w 10996509"/>
              <a:gd name="connsiteY1" fmla="*/ 22031 h 5544615"/>
              <a:gd name="connsiteX2" fmla="*/ 10985491 w 10996509"/>
              <a:gd name="connsiteY2" fmla="*/ 5489537 h 5544615"/>
              <a:gd name="connsiteX3" fmla="*/ 0 w 10996509"/>
              <a:gd name="connsiteY3" fmla="*/ 5544615 h 5544615"/>
              <a:gd name="connsiteX4" fmla="*/ 1481195 w 10996509"/>
              <a:gd name="connsiteY4" fmla="*/ 0 h 5544615"/>
              <a:gd name="connsiteX0" fmla="*/ 1481195 w 10996509"/>
              <a:gd name="connsiteY0" fmla="*/ 0 h 5544615"/>
              <a:gd name="connsiteX1" fmla="*/ 10996509 w 10996509"/>
              <a:gd name="connsiteY1" fmla="*/ 22031 h 5544615"/>
              <a:gd name="connsiteX2" fmla="*/ 10973755 w 10996509"/>
              <a:gd name="connsiteY2" fmla="*/ 5521453 h 5544615"/>
              <a:gd name="connsiteX3" fmla="*/ 0 w 10996509"/>
              <a:gd name="connsiteY3" fmla="*/ 5544615 h 5544615"/>
              <a:gd name="connsiteX4" fmla="*/ 1481195 w 10996509"/>
              <a:gd name="connsiteY4" fmla="*/ 0 h 5544615"/>
              <a:gd name="connsiteX0" fmla="*/ 1481195 w 10996509"/>
              <a:gd name="connsiteY0" fmla="*/ 0 h 5564010"/>
              <a:gd name="connsiteX1" fmla="*/ 10996509 w 10996509"/>
              <a:gd name="connsiteY1" fmla="*/ 22031 h 5564010"/>
              <a:gd name="connsiteX2" fmla="*/ 10962018 w 10996509"/>
              <a:gd name="connsiteY2" fmla="*/ 5564010 h 5564010"/>
              <a:gd name="connsiteX3" fmla="*/ 0 w 10996509"/>
              <a:gd name="connsiteY3" fmla="*/ 5544615 h 5564010"/>
              <a:gd name="connsiteX4" fmla="*/ 1481195 w 10996509"/>
              <a:gd name="connsiteY4" fmla="*/ 0 h 5564010"/>
              <a:gd name="connsiteX0" fmla="*/ 1490123 w 11005437"/>
              <a:gd name="connsiteY0" fmla="*/ 0 h 5564010"/>
              <a:gd name="connsiteX1" fmla="*/ 11005437 w 11005437"/>
              <a:gd name="connsiteY1" fmla="*/ 22031 h 5564010"/>
              <a:gd name="connsiteX2" fmla="*/ 10970946 w 11005437"/>
              <a:gd name="connsiteY2" fmla="*/ 5564010 h 5564010"/>
              <a:gd name="connsiteX3" fmla="*/ 0 w 11005437"/>
              <a:gd name="connsiteY3" fmla="*/ 5560801 h 5564010"/>
              <a:gd name="connsiteX4" fmla="*/ 1490123 w 11005437"/>
              <a:gd name="connsiteY4" fmla="*/ 0 h 556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5437" h="5564010">
                <a:moveTo>
                  <a:pt x="1490123" y="0"/>
                </a:moveTo>
                <a:lnTo>
                  <a:pt x="11005437" y="22031"/>
                </a:lnTo>
                <a:cubicBezTo>
                  <a:pt x="11001764" y="1844533"/>
                  <a:pt x="10974619" y="3741508"/>
                  <a:pt x="10970946" y="5564010"/>
                </a:cubicBezTo>
                <a:lnTo>
                  <a:pt x="0" y="5560801"/>
                </a:lnTo>
                <a:lnTo>
                  <a:pt x="1490123" y="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658600" y="6553835"/>
            <a:ext cx="594360" cy="365125"/>
          </a:xfrm>
          <a:prstGeom prst="rect">
            <a:avLst/>
          </a:prstGeom>
        </p:spPr>
        <p:txBody>
          <a:bodyPr/>
          <a:lstStyle/>
          <a:p>
            <a:fld id="{0C93DD8E-D228-406F-97F7-D46364D31C4A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8" name="Forme libre 10"/>
          <p:cNvSpPr/>
          <p:nvPr/>
        </p:nvSpPr>
        <p:spPr bwMode="auto">
          <a:xfrm rot="10800000" flipH="1" flipV="1">
            <a:off x="6964680" y="1530834"/>
            <a:ext cx="5227320" cy="3856558"/>
          </a:xfrm>
          <a:custGeom>
            <a:avLst/>
            <a:gdLst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0 w 18288000"/>
              <a:gd name="connsiteY4" fmla="*/ 0 h 5544615"/>
              <a:gd name="connsiteX5" fmla="*/ 7063370 w 18288000"/>
              <a:gd name="connsiteY5" fmla="*/ 0 h 5544615"/>
              <a:gd name="connsiteX6" fmla="*/ 5582175 w 18288000"/>
              <a:gd name="connsiteY6" fmla="*/ 5544615 h 5544615"/>
              <a:gd name="connsiteX7" fmla="*/ 0 w 18288000"/>
              <a:gd name="connsiteY7" fmla="*/ 5544615 h 5544615"/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7561525 w 18288000"/>
              <a:gd name="connsiteY4" fmla="*/ 0 h 5544615"/>
              <a:gd name="connsiteX5" fmla="*/ 0 w 18288000"/>
              <a:gd name="connsiteY5" fmla="*/ 5544615 h 5544615"/>
              <a:gd name="connsiteX6" fmla="*/ 7063370 w 18288000"/>
              <a:gd name="connsiteY6" fmla="*/ 0 h 5544615"/>
              <a:gd name="connsiteX7" fmla="*/ 5582175 w 18288000"/>
              <a:gd name="connsiteY7" fmla="*/ 5544615 h 5544615"/>
              <a:gd name="connsiteX8" fmla="*/ 0 w 18288000"/>
              <a:gd name="connsiteY8" fmla="*/ 5544615 h 5544615"/>
              <a:gd name="connsiteX0" fmla="*/ 1979350 w 12705825"/>
              <a:gd name="connsiteY0" fmla="*/ 0 h 5544615"/>
              <a:gd name="connsiteX1" fmla="*/ 12705825 w 12705825"/>
              <a:gd name="connsiteY1" fmla="*/ 0 h 5544615"/>
              <a:gd name="connsiteX2" fmla="*/ 12705825 w 12705825"/>
              <a:gd name="connsiteY2" fmla="*/ 5544615 h 5544615"/>
              <a:gd name="connsiteX3" fmla="*/ 498155 w 12705825"/>
              <a:gd name="connsiteY3" fmla="*/ 5544615 h 5544615"/>
              <a:gd name="connsiteX4" fmla="*/ 1979350 w 12705825"/>
              <a:gd name="connsiteY4" fmla="*/ 0 h 5544615"/>
              <a:gd name="connsiteX5" fmla="*/ 0 w 12705825"/>
              <a:gd name="connsiteY5" fmla="*/ 5544615 h 5544615"/>
              <a:gd name="connsiteX6" fmla="*/ 1481195 w 12705825"/>
              <a:gd name="connsiteY6" fmla="*/ 0 h 5544615"/>
              <a:gd name="connsiteX7" fmla="*/ 0 w 12705825"/>
              <a:gd name="connsiteY7" fmla="*/ 5544615 h 5544615"/>
              <a:gd name="connsiteX0" fmla="*/ 1481195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3059773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3059773 w 12207670"/>
              <a:gd name="connsiteY4" fmla="*/ 0 h 5544615"/>
              <a:gd name="connsiteX0" fmla="*/ 2796677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2796677 w 12207670"/>
              <a:gd name="connsiteY4" fmla="*/ 0 h 5544615"/>
              <a:gd name="connsiteX0" fmla="*/ 2859820 w 12270813"/>
              <a:gd name="connsiteY0" fmla="*/ 0 h 5555631"/>
              <a:gd name="connsiteX1" fmla="*/ 12270813 w 12270813"/>
              <a:gd name="connsiteY1" fmla="*/ 0 h 5555631"/>
              <a:gd name="connsiteX2" fmla="*/ 12270813 w 12270813"/>
              <a:gd name="connsiteY2" fmla="*/ 5544615 h 5555631"/>
              <a:gd name="connsiteX3" fmla="*/ 0 w 12270813"/>
              <a:gd name="connsiteY3" fmla="*/ 5555631 h 5555631"/>
              <a:gd name="connsiteX4" fmla="*/ 2859820 w 12270813"/>
              <a:gd name="connsiteY4" fmla="*/ 0 h 5555631"/>
              <a:gd name="connsiteX0" fmla="*/ 2922963 w 12333956"/>
              <a:gd name="connsiteY0" fmla="*/ 0 h 5555631"/>
              <a:gd name="connsiteX1" fmla="*/ 12333956 w 12333956"/>
              <a:gd name="connsiteY1" fmla="*/ 0 h 5555631"/>
              <a:gd name="connsiteX2" fmla="*/ 12333956 w 12333956"/>
              <a:gd name="connsiteY2" fmla="*/ 5544615 h 5555631"/>
              <a:gd name="connsiteX3" fmla="*/ 0 w 12333956"/>
              <a:gd name="connsiteY3" fmla="*/ 5555631 h 5555631"/>
              <a:gd name="connsiteX4" fmla="*/ 2922963 w 12333956"/>
              <a:gd name="connsiteY4" fmla="*/ 0 h 5555631"/>
              <a:gd name="connsiteX0" fmla="*/ 0 w 9410993"/>
              <a:gd name="connsiteY0" fmla="*/ 0 h 5566647"/>
              <a:gd name="connsiteX1" fmla="*/ 9410993 w 9410993"/>
              <a:gd name="connsiteY1" fmla="*/ 0 h 5566647"/>
              <a:gd name="connsiteX2" fmla="*/ 9410993 w 9410993"/>
              <a:gd name="connsiteY2" fmla="*/ 5544615 h 5566647"/>
              <a:gd name="connsiteX3" fmla="*/ 1286578 w 9410993"/>
              <a:gd name="connsiteY3" fmla="*/ 5566647 h 5566647"/>
              <a:gd name="connsiteX4" fmla="*/ 0 w 9410993"/>
              <a:gd name="connsiteY4" fmla="*/ 0 h 5566647"/>
              <a:gd name="connsiteX0" fmla="*/ 123618 w 9534611"/>
              <a:gd name="connsiteY0" fmla="*/ 0 h 5566647"/>
              <a:gd name="connsiteX1" fmla="*/ 9534611 w 9534611"/>
              <a:gd name="connsiteY1" fmla="*/ 0 h 5566647"/>
              <a:gd name="connsiteX2" fmla="*/ 9534611 w 9534611"/>
              <a:gd name="connsiteY2" fmla="*/ 5544615 h 5566647"/>
              <a:gd name="connsiteX3" fmla="*/ 0 w 9534611"/>
              <a:gd name="connsiteY3" fmla="*/ 5566647 h 5566647"/>
              <a:gd name="connsiteX4" fmla="*/ 123618 w 9534611"/>
              <a:gd name="connsiteY4" fmla="*/ 0 h 5566647"/>
              <a:gd name="connsiteX0" fmla="*/ 186761 w 9597754"/>
              <a:gd name="connsiteY0" fmla="*/ 0 h 5544615"/>
              <a:gd name="connsiteX1" fmla="*/ 9597754 w 9597754"/>
              <a:gd name="connsiteY1" fmla="*/ 0 h 5544615"/>
              <a:gd name="connsiteX2" fmla="*/ 9597754 w 9597754"/>
              <a:gd name="connsiteY2" fmla="*/ 5544615 h 5544615"/>
              <a:gd name="connsiteX3" fmla="*/ 0 w 9597754"/>
              <a:gd name="connsiteY3" fmla="*/ 5522585 h 5544615"/>
              <a:gd name="connsiteX4" fmla="*/ 186761 w 9597754"/>
              <a:gd name="connsiteY4" fmla="*/ 0 h 5544615"/>
              <a:gd name="connsiteX0" fmla="*/ 102570 w 9513563"/>
              <a:gd name="connsiteY0" fmla="*/ 0 h 5555632"/>
              <a:gd name="connsiteX1" fmla="*/ 9513563 w 9513563"/>
              <a:gd name="connsiteY1" fmla="*/ 0 h 5555632"/>
              <a:gd name="connsiteX2" fmla="*/ 9513563 w 9513563"/>
              <a:gd name="connsiteY2" fmla="*/ 5544615 h 5555632"/>
              <a:gd name="connsiteX3" fmla="*/ 0 w 9513563"/>
              <a:gd name="connsiteY3" fmla="*/ 5555632 h 5555632"/>
              <a:gd name="connsiteX4" fmla="*/ 102570 w 9513563"/>
              <a:gd name="connsiteY4" fmla="*/ 0 h 5555632"/>
              <a:gd name="connsiteX0" fmla="*/ 0 w 12126147"/>
              <a:gd name="connsiteY0" fmla="*/ 22031 h 5555632"/>
              <a:gd name="connsiteX1" fmla="*/ 12126147 w 12126147"/>
              <a:gd name="connsiteY1" fmla="*/ 0 h 5555632"/>
              <a:gd name="connsiteX2" fmla="*/ 12126147 w 12126147"/>
              <a:gd name="connsiteY2" fmla="*/ 5544615 h 5555632"/>
              <a:gd name="connsiteX3" fmla="*/ 2612584 w 12126147"/>
              <a:gd name="connsiteY3" fmla="*/ 5555632 h 5555632"/>
              <a:gd name="connsiteX4" fmla="*/ 0 w 12126147"/>
              <a:gd name="connsiteY4" fmla="*/ 22031 h 5555632"/>
              <a:gd name="connsiteX0" fmla="*/ 0 w 12126147"/>
              <a:gd name="connsiteY0" fmla="*/ 0 h 5555632"/>
              <a:gd name="connsiteX1" fmla="*/ 12126147 w 12126147"/>
              <a:gd name="connsiteY1" fmla="*/ 0 h 5555632"/>
              <a:gd name="connsiteX2" fmla="*/ 12126147 w 12126147"/>
              <a:gd name="connsiteY2" fmla="*/ 5544615 h 5555632"/>
              <a:gd name="connsiteX3" fmla="*/ 2612584 w 12126147"/>
              <a:gd name="connsiteY3" fmla="*/ 5555632 h 5555632"/>
              <a:gd name="connsiteX4" fmla="*/ 0 w 12126147"/>
              <a:gd name="connsiteY4" fmla="*/ 0 h 5555632"/>
              <a:gd name="connsiteX0" fmla="*/ 0 w 12126147"/>
              <a:gd name="connsiteY0" fmla="*/ 0 h 5544615"/>
              <a:gd name="connsiteX1" fmla="*/ 12126147 w 12126147"/>
              <a:gd name="connsiteY1" fmla="*/ 0 h 5544615"/>
              <a:gd name="connsiteX2" fmla="*/ 12126147 w 12126147"/>
              <a:gd name="connsiteY2" fmla="*/ 5544615 h 5544615"/>
              <a:gd name="connsiteX3" fmla="*/ 2823061 w 12126147"/>
              <a:gd name="connsiteY3" fmla="*/ 5522585 h 5544615"/>
              <a:gd name="connsiteX4" fmla="*/ 0 w 12126147"/>
              <a:gd name="connsiteY4" fmla="*/ 0 h 5544615"/>
              <a:gd name="connsiteX0" fmla="*/ 0 w 12126147"/>
              <a:gd name="connsiteY0" fmla="*/ 0 h 5544616"/>
              <a:gd name="connsiteX1" fmla="*/ 12126147 w 12126147"/>
              <a:gd name="connsiteY1" fmla="*/ 0 h 5544616"/>
              <a:gd name="connsiteX2" fmla="*/ 12126147 w 12126147"/>
              <a:gd name="connsiteY2" fmla="*/ 5544615 h 5544616"/>
              <a:gd name="connsiteX3" fmla="*/ 2759918 w 12126147"/>
              <a:gd name="connsiteY3" fmla="*/ 5544616 h 5544616"/>
              <a:gd name="connsiteX4" fmla="*/ 0 w 12126147"/>
              <a:gd name="connsiteY4" fmla="*/ 0 h 5544616"/>
              <a:gd name="connsiteX0" fmla="*/ 0 w 12126147"/>
              <a:gd name="connsiteY0" fmla="*/ 0 h 5544615"/>
              <a:gd name="connsiteX1" fmla="*/ 12126147 w 12126147"/>
              <a:gd name="connsiteY1" fmla="*/ 0 h 5544615"/>
              <a:gd name="connsiteX2" fmla="*/ 12126147 w 12126147"/>
              <a:gd name="connsiteY2" fmla="*/ 5544615 h 5544615"/>
              <a:gd name="connsiteX3" fmla="*/ 2229620 w 12126147"/>
              <a:gd name="connsiteY3" fmla="*/ 5522585 h 5544615"/>
              <a:gd name="connsiteX4" fmla="*/ 0 w 12126147"/>
              <a:gd name="connsiteY4" fmla="*/ 0 h 5544615"/>
              <a:gd name="connsiteX0" fmla="*/ 0 w 12126147"/>
              <a:gd name="connsiteY0" fmla="*/ 0 h 5544616"/>
              <a:gd name="connsiteX1" fmla="*/ 12126147 w 12126147"/>
              <a:gd name="connsiteY1" fmla="*/ 0 h 5544616"/>
              <a:gd name="connsiteX2" fmla="*/ 12126147 w 12126147"/>
              <a:gd name="connsiteY2" fmla="*/ 5544615 h 5544616"/>
              <a:gd name="connsiteX3" fmla="*/ 2264973 w 12126147"/>
              <a:gd name="connsiteY3" fmla="*/ 5544616 h 5544616"/>
              <a:gd name="connsiteX4" fmla="*/ 0 w 12126147"/>
              <a:gd name="connsiteY4" fmla="*/ 0 h 5544616"/>
              <a:gd name="connsiteX0" fmla="*/ 0 w 12126147"/>
              <a:gd name="connsiteY0" fmla="*/ 0 h 5544615"/>
              <a:gd name="connsiteX1" fmla="*/ 12126147 w 12126147"/>
              <a:gd name="connsiteY1" fmla="*/ 0 h 5544615"/>
              <a:gd name="connsiteX2" fmla="*/ 12126147 w 12126147"/>
              <a:gd name="connsiteY2" fmla="*/ 5544615 h 5544615"/>
              <a:gd name="connsiteX3" fmla="*/ 2211943 w 12126147"/>
              <a:gd name="connsiteY3" fmla="*/ 5522585 h 5544615"/>
              <a:gd name="connsiteX4" fmla="*/ 0 w 12126147"/>
              <a:gd name="connsiteY4" fmla="*/ 0 h 5544615"/>
              <a:gd name="connsiteX0" fmla="*/ 0 w 12126147"/>
              <a:gd name="connsiteY0" fmla="*/ 0 h 5545534"/>
              <a:gd name="connsiteX1" fmla="*/ 12126147 w 12126147"/>
              <a:gd name="connsiteY1" fmla="*/ 0 h 5545534"/>
              <a:gd name="connsiteX2" fmla="*/ 12126147 w 12126147"/>
              <a:gd name="connsiteY2" fmla="*/ 5544615 h 5545534"/>
              <a:gd name="connsiteX3" fmla="*/ 2160387 w 12126147"/>
              <a:gd name="connsiteY3" fmla="*/ 5545534 h 5545534"/>
              <a:gd name="connsiteX4" fmla="*/ 0 w 12126147"/>
              <a:gd name="connsiteY4" fmla="*/ 0 h 5545534"/>
              <a:gd name="connsiteX0" fmla="*/ 0 w 12126147"/>
              <a:gd name="connsiteY0" fmla="*/ 0 h 5567564"/>
              <a:gd name="connsiteX1" fmla="*/ 12126147 w 12126147"/>
              <a:gd name="connsiteY1" fmla="*/ 0 h 5567564"/>
              <a:gd name="connsiteX2" fmla="*/ 12126147 w 12126147"/>
              <a:gd name="connsiteY2" fmla="*/ 5567564 h 5567564"/>
              <a:gd name="connsiteX3" fmla="*/ 2160387 w 12126147"/>
              <a:gd name="connsiteY3" fmla="*/ 5545534 h 5567564"/>
              <a:gd name="connsiteX4" fmla="*/ 0 w 12126147"/>
              <a:gd name="connsiteY4" fmla="*/ 0 h 5567564"/>
              <a:gd name="connsiteX0" fmla="*/ 0 w 12126147"/>
              <a:gd name="connsiteY0" fmla="*/ 0 h 5549205"/>
              <a:gd name="connsiteX1" fmla="*/ 12126147 w 12126147"/>
              <a:gd name="connsiteY1" fmla="*/ 0 h 5549205"/>
              <a:gd name="connsiteX2" fmla="*/ 12126147 w 12126147"/>
              <a:gd name="connsiteY2" fmla="*/ 5549205 h 5549205"/>
              <a:gd name="connsiteX3" fmla="*/ 2160387 w 12126147"/>
              <a:gd name="connsiteY3" fmla="*/ 5545534 h 5549205"/>
              <a:gd name="connsiteX4" fmla="*/ 0 w 12126147"/>
              <a:gd name="connsiteY4" fmla="*/ 0 h 55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6147" h="5549205">
                <a:moveTo>
                  <a:pt x="0" y="0"/>
                </a:moveTo>
                <a:lnTo>
                  <a:pt x="12126147" y="0"/>
                </a:lnTo>
                <a:lnTo>
                  <a:pt x="12126147" y="5549205"/>
                </a:lnTo>
                <a:lnTo>
                  <a:pt x="2160387" y="554553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2" name="Forme libre 10"/>
          <p:cNvSpPr/>
          <p:nvPr/>
        </p:nvSpPr>
        <p:spPr bwMode="auto">
          <a:xfrm flipH="1">
            <a:off x="581023" y="1530835"/>
            <a:ext cx="6909435" cy="3856557"/>
          </a:xfrm>
          <a:custGeom>
            <a:avLst/>
            <a:gdLst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0 w 18288000"/>
              <a:gd name="connsiteY4" fmla="*/ 0 h 5544615"/>
              <a:gd name="connsiteX5" fmla="*/ 7063370 w 18288000"/>
              <a:gd name="connsiteY5" fmla="*/ 0 h 5544615"/>
              <a:gd name="connsiteX6" fmla="*/ 5582175 w 18288000"/>
              <a:gd name="connsiteY6" fmla="*/ 5544615 h 5544615"/>
              <a:gd name="connsiteX7" fmla="*/ 0 w 18288000"/>
              <a:gd name="connsiteY7" fmla="*/ 5544615 h 5544615"/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7561525 w 18288000"/>
              <a:gd name="connsiteY4" fmla="*/ 0 h 5544615"/>
              <a:gd name="connsiteX5" fmla="*/ 0 w 18288000"/>
              <a:gd name="connsiteY5" fmla="*/ 5544615 h 5544615"/>
              <a:gd name="connsiteX6" fmla="*/ 7063370 w 18288000"/>
              <a:gd name="connsiteY6" fmla="*/ 0 h 5544615"/>
              <a:gd name="connsiteX7" fmla="*/ 5582175 w 18288000"/>
              <a:gd name="connsiteY7" fmla="*/ 5544615 h 5544615"/>
              <a:gd name="connsiteX8" fmla="*/ 0 w 18288000"/>
              <a:gd name="connsiteY8" fmla="*/ 5544615 h 5544615"/>
              <a:gd name="connsiteX0" fmla="*/ 1979350 w 12705825"/>
              <a:gd name="connsiteY0" fmla="*/ 0 h 5544615"/>
              <a:gd name="connsiteX1" fmla="*/ 12705825 w 12705825"/>
              <a:gd name="connsiteY1" fmla="*/ 0 h 5544615"/>
              <a:gd name="connsiteX2" fmla="*/ 12705825 w 12705825"/>
              <a:gd name="connsiteY2" fmla="*/ 5544615 h 5544615"/>
              <a:gd name="connsiteX3" fmla="*/ 498155 w 12705825"/>
              <a:gd name="connsiteY3" fmla="*/ 5544615 h 5544615"/>
              <a:gd name="connsiteX4" fmla="*/ 1979350 w 12705825"/>
              <a:gd name="connsiteY4" fmla="*/ 0 h 5544615"/>
              <a:gd name="connsiteX5" fmla="*/ 0 w 12705825"/>
              <a:gd name="connsiteY5" fmla="*/ 5544615 h 5544615"/>
              <a:gd name="connsiteX6" fmla="*/ 1481195 w 12705825"/>
              <a:gd name="connsiteY6" fmla="*/ 0 h 5544615"/>
              <a:gd name="connsiteX7" fmla="*/ 0 w 12705825"/>
              <a:gd name="connsiteY7" fmla="*/ 5544615 h 5544615"/>
              <a:gd name="connsiteX0" fmla="*/ 1481195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2207670"/>
              <a:gd name="connsiteY0" fmla="*/ 0 h 5544615"/>
              <a:gd name="connsiteX1" fmla="*/ 11888220 w 12207670"/>
              <a:gd name="connsiteY1" fmla="*/ 22031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1888220"/>
              <a:gd name="connsiteY0" fmla="*/ 0 h 5544615"/>
              <a:gd name="connsiteX1" fmla="*/ 11888220 w 11888220"/>
              <a:gd name="connsiteY1" fmla="*/ 22031 h 5544615"/>
              <a:gd name="connsiteX2" fmla="*/ 11877204 w 11888220"/>
              <a:gd name="connsiteY2" fmla="*/ 5533599 h 5544615"/>
              <a:gd name="connsiteX3" fmla="*/ 0 w 11888220"/>
              <a:gd name="connsiteY3" fmla="*/ 5544615 h 5544615"/>
              <a:gd name="connsiteX4" fmla="*/ 1481195 w 11888220"/>
              <a:gd name="connsiteY4" fmla="*/ 0 h 5544615"/>
              <a:gd name="connsiteX0" fmla="*/ 1481195 w 12372214"/>
              <a:gd name="connsiteY0" fmla="*/ 0 h 5544615"/>
              <a:gd name="connsiteX1" fmla="*/ 11888220 w 12372214"/>
              <a:gd name="connsiteY1" fmla="*/ 22031 h 5544615"/>
              <a:gd name="connsiteX2" fmla="*/ 12372214 w 12372214"/>
              <a:gd name="connsiteY2" fmla="*/ 5500553 h 5544615"/>
              <a:gd name="connsiteX3" fmla="*/ 0 w 12372214"/>
              <a:gd name="connsiteY3" fmla="*/ 5544615 h 5544615"/>
              <a:gd name="connsiteX4" fmla="*/ 1481195 w 12372214"/>
              <a:gd name="connsiteY4" fmla="*/ 0 h 5544615"/>
              <a:gd name="connsiteX0" fmla="*/ 1481195 w 11910204"/>
              <a:gd name="connsiteY0" fmla="*/ 0 h 5544615"/>
              <a:gd name="connsiteX1" fmla="*/ 11888220 w 11910204"/>
              <a:gd name="connsiteY1" fmla="*/ 22031 h 5544615"/>
              <a:gd name="connsiteX2" fmla="*/ 11910204 w 11910204"/>
              <a:gd name="connsiteY2" fmla="*/ 5489537 h 5544615"/>
              <a:gd name="connsiteX3" fmla="*/ 0 w 11910204"/>
              <a:gd name="connsiteY3" fmla="*/ 5544615 h 5544615"/>
              <a:gd name="connsiteX4" fmla="*/ 1481195 w 11910204"/>
              <a:gd name="connsiteY4" fmla="*/ 0 h 5544615"/>
              <a:gd name="connsiteX0" fmla="*/ 1481195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1481195 w 11921222"/>
              <a:gd name="connsiteY4" fmla="*/ 0 h 5544615"/>
              <a:gd name="connsiteX0" fmla="*/ 2405908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2405908 w 11921222"/>
              <a:gd name="connsiteY4" fmla="*/ 0 h 5544615"/>
              <a:gd name="connsiteX0" fmla="*/ 1481195 w 10996509"/>
              <a:gd name="connsiteY0" fmla="*/ 0 h 5544615"/>
              <a:gd name="connsiteX1" fmla="*/ 10996509 w 10996509"/>
              <a:gd name="connsiteY1" fmla="*/ 22031 h 5544615"/>
              <a:gd name="connsiteX2" fmla="*/ 10985491 w 10996509"/>
              <a:gd name="connsiteY2" fmla="*/ 5489537 h 5544615"/>
              <a:gd name="connsiteX3" fmla="*/ 0 w 10996509"/>
              <a:gd name="connsiteY3" fmla="*/ 5544615 h 5544615"/>
              <a:gd name="connsiteX4" fmla="*/ 1481195 w 10996509"/>
              <a:gd name="connsiteY4" fmla="*/ 0 h 5544615"/>
              <a:gd name="connsiteX0" fmla="*/ 1481195 w 10998210"/>
              <a:gd name="connsiteY0" fmla="*/ 0 h 5564010"/>
              <a:gd name="connsiteX1" fmla="*/ 10996509 w 10998210"/>
              <a:gd name="connsiteY1" fmla="*/ 22031 h 5564010"/>
              <a:gd name="connsiteX2" fmla="*/ 10997228 w 10998210"/>
              <a:gd name="connsiteY2" fmla="*/ 5564010 h 5564010"/>
              <a:gd name="connsiteX3" fmla="*/ 0 w 10998210"/>
              <a:gd name="connsiteY3" fmla="*/ 5544615 h 5564010"/>
              <a:gd name="connsiteX4" fmla="*/ 1481195 w 10998210"/>
              <a:gd name="connsiteY4" fmla="*/ 0 h 5564010"/>
              <a:gd name="connsiteX0" fmla="*/ 1481195 w 10996509"/>
              <a:gd name="connsiteY0" fmla="*/ 0 h 6170437"/>
              <a:gd name="connsiteX1" fmla="*/ 10996509 w 10996509"/>
              <a:gd name="connsiteY1" fmla="*/ 22031 h 6170437"/>
              <a:gd name="connsiteX2" fmla="*/ 9424580 w 10996509"/>
              <a:gd name="connsiteY2" fmla="*/ 6170437 h 6170437"/>
              <a:gd name="connsiteX3" fmla="*/ 0 w 10996509"/>
              <a:gd name="connsiteY3" fmla="*/ 5544615 h 6170437"/>
              <a:gd name="connsiteX4" fmla="*/ 1481195 w 10996509"/>
              <a:gd name="connsiteY4" fmla="*/ 0 h 6170437"/>
              <a:gd name="connsiteX0" fmla="*/ 1481195 w 10996509"/>
              <a:gd name="connsiteY0" fmla="*/ 0 h 5564010"/>
              <a:gd name="connsiteX1" fmla="*/ 10996509 w 10996509"/>
              <a:gd name="connsiteY1" fmla="*/ 22031 h 5564010"/>
              <a:gd name="connsiteX2" fmla="*/ 10962021 w 10996509"/>
              <a:gd name="connsiteY2" fmla="*/ 5564010 h 5564010"/>
              <a:gd name="connsiteX3" fmla="*/ 0 w 10996509"/>
              <a:gd name="connsiteY3" fmla="*/ 5544615 h 5564010"/>
              <a:gd name="connsiteX4" fmla="*/ 1481195 w 10996509"/>
              <a:gd name="connsiteY4" fmla="*/ 0 h 556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6509" h="5564010">
                <a:moveTo>
                  <a:pt x="1481195" y="0"/>
                </a:moveTo>
                <a:lnTo>
                  <a:pt x="10996509" y="22031"/>
                </a:lnTo>
                <a:cubicBezTo>
                  <a:pt x="10992836" y="1844533"/>
                  <a:pt x="10965694" y="3741508"/>
                  <a:pt x="10962021" y="5564010"/>
                </a:cubicBezTo>
                <a:lnTo>
                  <a:pt x="0" y="5544615"/>
                </a:lnTo>
                <a:lnTo>
                  <a:pt x="148119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grpSp>
        <p:nvGrpSpPr>
          <p:cNvPr id="14" name="组合 13"/>
          <p:cNvGrpSpPr/>
          <p:nvPr/>
        </p:nvGrpSpPr>
        <p:grpSpPr>
          <a:xfrm>
            <a:off x="1020070" y="2171050"/>
            <a:ext cx="4602569" cy="2042521"/>
            <a:chOff x="1020070" y="2171050"/>
            <a:chExt cx="4602569" cy="2042521"/>
          </a:xfrm>
        </p:grpSpPr>
        <p:sp>
          <p:nvSpPr>
            <p:cNvPr id="3" name="文本框 2"/>
            <p:cNvSpPr txBox="1"/>
            <p:nvPr/>
          </p:nvSpPr>
          <p:spPr>
            <a:xfrm>
              <a:off x="1191316" y="2967076"/>
              <a:ext cx="443132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背景与痛点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ts val="1800"/>
                </a:lnSpc>
              </a:pPr>
              <a:endParaRPr lang="en-US" altLang="zh-CN" spc="-14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ts val="1800"/>
                </a:lnSpc>
              </a:pP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POAS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简介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ts val="1800"/>
                </a:lnSpc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" name="ZoneTexte 8"/>
            <p:cNvSpPr txBox="1"/>
            <p:nvPr/>
          </p:nvSpPr>
          <p:spPr>
            <a:xfrm>
              <a:off x="1020070" y="2171050"/>
              <a:ext cx="1428278" cy="776437"/>
            </a:xfrm>
            <a:prstGeom prst="rect">
              <a:avLst/>
            </a:prstGeom>
            <a:noFill/>
          </p:spPr>
          <p:txBody>
            <a:bodyPr vert="horz" lIns="217728" tIns="108864" rIns="217728" bIns="108864" rtlCol="0">
              <a:normAutofit/>
            </a:bodyPr>
            <a:lstStyle>
              <a:lvl1pPr indent="0" algn="just">
                <a:lnSpc>
                  <a:spcPct val="100000"/>
                </a:lnSpc>
                <a:spcBef>
                  <a:spcPct val="20000"/>
                </a:spcBef>
                <a:buFont typeface="Arial" pitchFamily="34" charset="0"/>
                <a:buNone/>
                <a:defRPr sz="2000" b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defRPr>
              </a:lvl1pPr>
              <a:lvl2pPr marL="0" indent="0">
                <a:spcBef>
                  <a:spcPct val="20000"/>
                </a:spcBef>
                <a:buFont typeface="Arial" pitchFamily="34" charset="0"/>
                <a:buNone/>
                <a:defRPr sz="2250">
                  <a:solidFill>
                    <a:srgbClr val="3B3B3B"/>
                  </a:solidFill>
                </a:defRPr>
              </a:lvl2pPr>
              <a:lvl3pPr marL="0" indent="0">
                <a:spcBef>
                  <a:spcPct val="20000"/>
                </a:spcBef>
                <a:buFont typeface="Arial" pitchFamily="34" charset="0"/>
                <a:buNone/>
                <a:defRPr sz="4274">
                  <a:solidFill>
                    <a:srgbClr val="3B3B3B"/>
                  </a:solidFill>
                </a:defRPr>
              </a:lvl3pPr>
              <a:lvl4pPr marL="0" indent="0">
                <a:spcBef>
                  <a:spcPct val="20000"/>
                </a:spcBef>
                <a:buFont typeface="Arial" pitchFamily="34" charset="0"/>
                <a:buNone/>
                <a:defRPr sz="3600">
                  <a:solidFill>
                    <a:srgbClr val="3B3B3B"/>
                  </a:solidFill>
                </a:defRPr>
              </a:lvl4pPr>
              <a:lvl5pPr marL="0" indent="0">
                <a:spcBef>
                  <a:spcPct val="20000"/>
                </a:spcBef>
                <a:buFont typeface="Arial" pitchFamily="34" charset="0"/>
                <a:buNone/>
                <a:defRPr sz="3600">
                  <a:solidFill>
                    <a:srgbClr val="3B3B3B"/>
                  </a:solidFill>
                </a:defRPr>
              </a:lvl5pPr>
              <a:lvl6pPr marL="4490037" indent="-408185">
                <a:spcBef>
                  <a:spcPct val="20000"/>
                </a:spcBef>
                <a:buFont typeface="Arial" pitchFamily="34" charset="0"/>
                <a:buChar char="•"/>
                <a:defRPr sz="3600"/>
              </a:lvl6pPr>
              <a:lvl7pPr marL="5306407" indent="-408185">
                <a:spcBef>
                  <a:spcPct val="20000"/>
                </a:spcBef>
                <a:buFont typeface="Arial" pitchFamily="34" charset="0"/>
                <a:buChar char="•"/>
                <a:defRPr sz="3600"/>
              </a:lvl7pPr>
              <a:lvl8pPr marL="6122778" indent="-408185">
                <a:spcBef>
                  <a:spcPct val="20000"/>
                </a:spcBef>
                <a:buFont typeface="Arial" pitchFamily="34" charset="0"/>
                <a:buChar char="•"/>
                <a:defRPr sz="3600"/>
              </a:lvl8pPr>
              <a:lvl9pPr marL="6939148" indent="-408185">
                <a:spcBef>
                  <a:spcPct val="20000"/>
                </a:spcBef>
                <a:buFont typeface="Arial" pitchFamily="34" charset="0"/>
                <a:buChar char="•"/>
                <a:defRPr sz="3600"/>
              </a:lvl9pPr>
            </a:lstStyle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fr-FR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5400000">
              <a:off x="970229" y="2504493"/>
              <a:ext cx="389911" cy="59612"/>
            </a:xfrm>
            <a:prstGeom prst="rect">
              <a:avLst/>
            </a:prstGeom>
            <a:solidFill>
              <a:srgbClr val="F85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1288031" y="3243473"/>
              <a:ext cx="2846647" cy="46578"/>
            </a:xfrm>
            <a:prstGeom prst="rect">
              <a:avLst/>
            </a:prstGeom>
            <a:solidFill>
              <a:srgbClr val="F85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45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180"/>
          <p:cNvSpPr/>
          <p:nvPr/>
        </p:nvSpPr>
        <p:spPr>
          <a:xfrm flipH="1" flipV="1">
            <a:off x="511064" y="2522285"/>
            <a:ext cx="5005324" cy="1456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圆角矩形 180"/>
          <p:cNvSpPr/>
          <p:nvPr/>
        </p:nvSpPr>
        <p:spPr>
          <a:xfrm>
            <a:off x="6681121" y="431800"/>
            <a:ext cx="5324612" cy="15525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452B63A-0D68-5C45-911A-88139708F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7150" y="6553835"/>
            <a:ext cx="594360" cy="365125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圆角矩形 132"/>
          <p:cNvSpPr/>
          <p:nvPr/>
        </p:nvSpPr>
        <p:spPr>
          <a:xfrm>
            <a:off x="817479" y="3057667"/>
            <a:ext cx="1513345" cy="797157"/>
          </a:xfrm>
          <a:prstGeom prst="roundRect">
            <a:avLst/>
          </a:prstGeom>
          <a:solidFill>
            <a:srgbClr val="FF9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Group 139"/>
          <p:cNvGrpSpPr/>
          <p:nvPr/>
        </p:nvGrpSpPr>
        <p:grpSpPr>
          <a:xfrm>
            <a:off x="1430151" y="2632561"/>
            <a:ext cx="288000" cy="288000"/>
            <a:chOff x="1882495" y="1314188"/>
            <a:chExt cx="580292" cy="580292"/>
          </a:xfrm>
        </p:grpSpPr>
        <p:pic>
          <p:nvPicPr>
            <p:cNvPr id="5" name="图片 1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16" y="1366014"/>
              <a:ext cx="476250" cy="476250"/>
            </a:xfrm>
            <a:prstGeom prst="rect">
              <a:avLst/>
            </a:prstGeom>
          </p:spPr>
        </p:pic>
        <p:sp>
          <p:nvSpPr>
            <p:cNvPr id="6" name="椭圆 125"/>
            <p:cNvSpPr/>
            <p:nvPr/>
          </p:nvSpPr>
          <p:spPr>
            <a:xfrm>
              <a:off x="1882495" y="1314188"/>
              <a:ext cx="580292" cy="580292"/>
            </a:xfrm>
            <a:prstGeom prst="ellipse">
              <a:avLst/>
            </a:prstGeom>
            <a:noFill/>
            <a:ln>
              <a:solidFill>
                <a:srgbClr val="F0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36"/>
          <p:cNvSpPr txBox="1"/>
          <p:nvPr/>
        </p:nvSpPr>
        <p:spPr>
          <a:xfrm>
            <a:off x="1157905" y="3252904"/>
            <a:ext cx="102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需求部门</a:t>
            </a:r>
            <a:endParaRPr lang="zh-CN" altLang="en-US" sz="1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pic>
        <p:nvPicPr>
          <p:cNvPr id="8" name="Picture 2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49" y="3252904"/>
            <a:ext cx="317772" cy="31777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3480" y="3152876"/>
            <a:ext cx="191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提交采购需求</a:t>
            </a:r>
            <a:endParaRPr lang="zh-CN" altLang="en-US" sz="1050" dirty="0"/>
          </a:p>
        </p:txBody>
      </p:sp>
      <p:sp>
        <p:nvSpPr>
          <p:cNvPr id="16" name="圆角矩形 132"/>
          <p:cNvSpPr/>
          <p:nvPr/>
        </p:nvSpPr>
        <p:spPr>
          <a:xfrm>
            <a:off x="3675529" y="3057667"/>
            <a:ext cx="1513345" cy="797157"/>
          </a:xfrm>
          <a:prstGeom prst="roundRect">
            <a:avLst/>
          </a:prstGeom>
          <a:solidFill>
            <a:srgbClr val="FF9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36"/>
          <p:cNvSpPr txBox="1"/>
          <p:nvPr/>
        </p:nvSpPr>
        <p:spPr>
          <a:xfrm>
            <a:off x="4015955" y="3252904"/>
            <a:ext cx="102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采购</a:t>
            </a:r>
            <a:r>
              <a:rPr lang="zh-CN" altLang="en-US" sz="14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部</a:t>
            </a:r>
          </a:p>
        </p:txBody>
      </p:sp>
      <p:pic>
        <p:nvPicPr>
          <p:cNvPr id="18" name="Picture 2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299" y="3252904"/>
            <a:ext cx="317772" cy="317772"/>
          </a:xfrm>
          <a:prstGeom prst="rect">
            <a:avLst/>
          </a:prstGeom>
        </p:spPr>
      </p:pic>
      <p:grpSp>
        <p:nvGrpSpPr>
          <p:cNvPr id="19" name="Group 139"/>
          <p:cNvGrpSpPr/>
          <p:nvPr/>
        </p:nvGrpSpPr>
        <p:grpSpPr>
          <a:xfrm>
            <a:off x="4288201" y="2638807"/>
            <a:ext cx="288000" cy="288000"/>
            <a:chOff x="1882495" y="1314188"/>
            <a:chExt cx="580292" cy="580292"/>
          </a:xfrm>
        </p:grpSpPr>
        <p:pic>
          <p:nvPicPr>
            <p:cNvPr id="20" name="图片 1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16" y="1366014"/>
              <a:ext cx="476250" cy="476250"/>
            </a:xfrm>
            <a:prstGeom prst="rect">
              <a:avLst/>
            </a:prstGeom>
          </p:spPr>
        </p:pic>
        <p:sp>
          <p:nvSpPr>
            <p:cNvPr id="21" name="椭圆 125"/>
            <p:cNvSpPr/>
            <p:nvPr/>
          </p:nvSpPr>
          <p:spPr>
            <a:xfrm>
              <a:off x="1882495" y="1314188"/>
              <a:ext cx="580292" cy="580292"/>
            </a:xfrm>
            <a:prstGeom prst="ellipse">
              <a:avLst/>
            </a:prstGeom>
            <a:noFill/>
            <a:ln>
              <a:solidFill>
                <a:srgbClr val="F0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圆角矩形 132"/>
          <p:cNvSpPr/>
          <p:nvPr/>
        </p:nvSpPr>
        <p:spPr>
          <a:xfrm>
            <a:off x="6854406" y="1027511"/>
            <a:ext cx="1180461" cy="621810"/>
          </a:xfrm>
          <a:prstGeom prst="roundRect">
            <a:avLst/>
          </a:prstGeom>
          <a:solidFill>
            <a:srgbClr val="FF9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192"/>
          <p:cNvGrpSpPr/>
          <p:nvPr/>
        </p:nvGrpSpPr>
        <p:grpSpPr>
          <a:xfrm>
            <a:off x="7323078" y="595675"/>
            <a:ext cx="288000" cy="288000"/>
            <a:chOff x="425032" y="2056090"/>
            <a:chExt cx="580292" cy="580292"/>
          </a:xfrm>
        </p:grpSpPr>
        <p:pic>
          <p:nvPicPr>
            <p:cNvPr id="30" name="图片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33" y="2102882"/>
              <a:ext cx="476250" cy="476250"/>
            </a:xfrm>
            <a:prstGeom prst="rect">
              <a:avLst/>
            </a:prstGeom>
          </p:spPr>
        </p:pic>
        <p:sp>
          <p:nvSpPr>
            <p:cNvPr id="31" name="椭圆 126"/>
            <p:cNvSpPr/>
            <p:nvPr/>
          </p:nvSpPr>
          <p:spPr>
            <a:xfrm>
              <a:off x="425032" y="2056090"/>
              <a:ext cx="580292" cy="580292"/>
            </a:xfrm>
            <a:prstGeom prst="ellipse">
              <a:avLst/>
            </a:prstGeom>
            <a:noFill/>
            <a:ln>
              <a:solidFill>
                <a:srgbClr val="F0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5" name="文本框 36"/>
          <p:cNvSpPr txBox="1"/>
          <p:nvPr/>
        </p:nvSpPr>
        <p:spPr>
          <a:xfrm>
            <a:off x="6979704" y="1186239"/>
            <a:ext cx="102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供应商</a:t>
            </a:r>
            <a:r>
              <a:rPr lang="en-US" altLang="zh-CN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A</a:t>
            </a:r>
            <a:endParaRPr lang="zh-CN" altLang="en-US" sz="1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cxnSp>
        <p:nvCxnSpPr>
          <p:cNvPr id="52" name="直接箭头连接符 51"/>
          <p:cNvCxnSpPr>
            <a:stCxn id="3" idx="3"/>
            <a:endCxn id="16" idx="1"/>
          </p:cNvCxnSpPr>
          <p:nvPr/>
        </p:nvCxnSpPr>
        <p:spPr>
          <a:xfrm>
            <a:off x="2330824" y="3456246"/>
            <a:ext cx="1344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647028" y="3463764"/>
            <a:ext cx="191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采购审批</a:t>
            </a:r>
            <a:endParaRPr lang="en-US" altLang="zh-CN" sz="1050" dirty="0" smtClean="0"/>
          </a:p>
        </p:txBody>
      </p:sp>
      <p:sp>
        <p:nvSpPr>
          <p:cNvPr id="58" name="文本框 57"/>
          <p:cNvSpPr txBox="1"/>
          <p:nvPr/>
        </p:nvSpPr>
        <p:spPr>
          <a:xfrm>
            <a:off x="300793" y="249566"/>
            <a:ext cx="34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背景与痛点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思源黑体 CN Normal" panose="020B0400000000000000"/>
            </a:endParaRPr>
          </a:p>
        </p:txBody>
      </p:sp>
      <p:sp>
        <p:nvSpPr>
          <p:cNvPr id="61" name="圆角矩形 132"/>
          <p:cNvSpPr/>
          <p:nvPr/>
        </p:nvSpPr>
        <p:spPr>
          <a:xfrm>
            <a:off x="8208152" y="1043173"/>
            <a:ext cx="1180461" cy="621810"/>
          </a:xfrm>
          <a:prstGeom prst="roundRect">
            <a:avLst/>
          </a:prstGeom>
          <a:solidFill>
            <a:srgbClr val="FF9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Group 192"/>
          <p:cNvGrpSpPr/>
          <p:nvPr/>
        </p:nvGrpSpPr>
        <p:grpSpPr>
          <a:xfrm>
            <a:off x="8676824" y="611337"/>
            <a:ext cx="288000" cy="288000"/>
            <a:chOff x="425032" y="2056090"/>
            <a:chExt cx="580292" cy="580292"/>
          </a:xfrm>
        </p:grpSpPr>
        <p:pic>
          <p:nvPicPr>
            <p:cNvPr id="63" name="图片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33" y="2102882"/>
              <a:ext cx="476250" cy="476250"/>
            </a:xfrm>
            <a:prstGeom prst="rect">
              <a:avLst/>
            </a:prstGeom>
          </p:spPr>
        </p:pic>
        <p:sp>
          <p:nvSpPr>
            <p:cNvPr id="64" name="椭圆 126"/>
            <p:cNvSpPr/>
            <p:nvPr/>
          </p:nvSpPr>
          <p:spPr>
            <a:xfrm>
              <a:off x="425032" y="2056090"/>
              <a:ext cx="580292" cy="580292"/>
            </a:xfrm>
            <a:prstGeom prst="ellipse">
              <a:avLst/>
            </a:prstGeom>
            <a:noFill/>
            <a:ln>
              <a:solidFill>
                <a:srgbClr val="F0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5" name="文本框 36"/>
          <p:cNvSpPr txBox="1"/>
          <p:nvPr/>
        </p:nvSpPr>
        <p:spPr>
          <a:xfrm>
            <a:off x="8333450" y="1201901"/>
            <a:ext cx="102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供应商</a:t>
            </a:r>
            <a:r>
              <a:rPr lang="en-US" altLang="zh-CN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B</a:t>
            </a:r>
            <a:endParaRPr lang="zh-CN" altLang="en-US" sz="1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66" name="圆角矩形 132"/>
          <p:cNvSpPr/>
          <p:nvPr/>
        </p:nvSpPr>
        <p:spPr>
          <a:xfrm>
            <a:off x="9525919" y="1050734"/>
            <a:ext cx="1180461" cy="621810"/>
          </a:xfrm>
          <a:prstGeom prst="roundRect">
            <a:avLst/>
          </a:prstGeom>
          <a:solidFill>
            <a:srgbClr val="FF9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192"/>
          <p:cNvGrpSpPr/>
          <p:nvPr/>
        </p:nvGrpSpPr>
        <p:grpSpPr>
          <a:xfrm>
            <a:off x="9994591" y="618898"/>
            <a:ext cx="288000" cy="288000"/>
            <a:chOff x="425032" y="2056090"/>
            <a:chExt cx="580292" cy="580292"/>
          </a:xfrm>
        </p:grpSpPr>
        <p:pic>
          <p:nvPicPr>
            <p:cNvPr id="68" name="图片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33" y="2102882"/>
              <a:ext cx="476250" cy="476250"/>
            </a:xfrm>
            <a:prstGeom prst="rect">
              <a:avLst/>
            </a:prstGeom>
          </p:spPr>
        </p:pic>
        <p:sp>
          <p:nvSpPr>
            <p:cNvPr id="69" name="椭圆 126"/>
            <p:cNvSpPr/>
            <p:nvPr/>
          </p:nvSpPr>
          <p:spPr>
            <a:xfrm>
              <a:off x="425032" y="2056090"/>
              <a:ext cx="580292" cy="580292"/>
            </a:xfrm>
            <a:prstGeom prst="ellipse">
              <a:avLst/>
            </a:prstGeom>
            <a:noFill/>
            <a:ln>
              <a:solidFill>
                <a:srgbClr val="F0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文本框 36"/>
          <p:cNvSpPr txBox="1"/>
          <p:nvPr/>
        </p:nvSpPr>
        <p:spPr>
          <a:xfrm>
            <a:off x="9651217" y="1209462"/>
            <a:ext cx="102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供应商</a:t>
            </a:r>
            <a:r>
              <a:rPr lang="en-US" altLang="zh-CN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C</a:t>
            </a:r>
            <a:endParaRPr lang="zh-CN" altLang="en-US" sz="1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0917894" y="1482561"/>
            <a:ext cx="191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………….</a:t>
            </a:r>
            <a:endParaRPr lang="zh-CN" altLang="en-US" sz="1050" dirty="0"/>
          </a:p>
        </p:txBody>
      </p:sp>
      <p:cxnSp>
        <p:nvCxnSpPr>
          <p:cNvPr id="73" name="肘形连接符 72"/>
          <p:cNvCxnSpPr>
            <a:stCxn id="55" idx="1"/>
            <a:endCxn id="54" idx="1"/>
          </p:cNvCxnSpPr>
          <p:nvPr/>
        </p:nvCxnSpPr>
        <p:spPr>
          <a:xfrm flipV="1">
            <a:off x="5516388" y="1208057"/>
            <a:ext cx="1164733" cy="2042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149396" y="1746100"/>
            <a:ext cx="346249" cy="12458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" dirty="0" smtClean="0"/>
              <a:t>供应商审核及比价</a:t>
            </a:r>
            <a:endParaRPr lang="zh-CN" altLang="en-US" sz="1050" dirty="0"/>
          </a:p>
        </p:txBody>
      </p:sp>
      <p:cxnSp>
        <p:nvCxnSpPr>
          <p:cNvPr id="77" name="肘形连接符 76"/>
          <p:cNvCxnSpPr/>
          <p:nvPr/>
        </p:nvCxnSpPr>
        <p:spPr>
          <a:xfrm>
            <a:off x="5524096" y="3250699"/>
            <a:ext cx="2013643" cy="1685368"/>
          </a:xfrm>
          <a:prstGeom prst="bentConnector3">
            <a:avLst>
              <a:gd name="adj1" fmla="val 28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740771" y="1767928"/>
            <a:ext cx="346249" cy="12458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" dirty="0" smtClean="0"/>
              <a:t>新供应商可满足</a:t>
            </a:r>
            <a:endParaRPr lang="zh-CN" altLang="en-US" sz="1050" dirty="0"/>
          </a:p>
        </p:txBody>
      </p:sp>
      <p:sp>
        <p:nvSpPr>
          <p:cNvPr id="81" name="文本框 80"/>
          <p:cNvSpPr txBox="1"/>
          <p:nvPr/>
        </p:nvSpPr>
        <p:spPr>
          <a:xfrm>
            <a:off x="5734535" y="3600002"/>
            <a:ext cx="346249" cy="12458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50" dirty="0" smtClean="0"/>
              <a:t>现有供应商可满足</a:t>
            </a:r>
            <a:endParaRPr lang="zh-CN" altLang="en-US" sz="1050" dirty="0"/>
          </a:p>
        </p:txBody>
      </p:sp>
      <p:sp>
        <p:nvSpPr>
          <p:cNvPr id="82" name="剪去单角的矩形 81">
            <a:extLst>
              <a:ext uri="{FF2B5EF4-FFF2-40B4-BE49-F238E27FC236}">
                <a16:creationId xmlns:a16="http://schemas.microsoft.com/office/drawing/2014/main" xmlns="" id="{7333BC05-AACD-1248-9232-5C3B09BBD180}"/>
              </a:ext>
            </a:extLst>
          </p:cNvPr>
          <p:cNvSpPr/>
          <p:nvPr/>
        </p:nvSpPr>
        <p:spPr>
          <a:xfrm rot="10800000">
            <a:off x="7573114" y="4131722"/>
            <a:ext cx="1386205" cy="1695450"/>
          </a:xfrm>
          <a:prstGeom prst="snip1Rect">
            <a:avLst/>
          </a:prstGeom>
          <a:solidFill>
            <a:schemeClr val="bg1"/>
          </a:solidFill>
          <a:ln>
            <a:solidFill>
              <a:srgbClr val="FFAB2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直角三角形 82">
            <a:extLst>
              <a:ext uri="{FF2B5EF4-FFF2-40B4-BE49-F238E27FC236}">
                <a16:creationId xmlns:a16="http://schemas.microsoft.com/office/drawing/2014/main" xmlns="" id="{B4EE849F-8C75-EC4D-9364-1CA99655C26E}"/>
              </a:ext>
            </a:extLst>
          </p:cNvPr>
          <p:cNvSpPr/>
          <p:nvPr/>
        </p:nvSpPr>
        <p:spPr>
          <a:xfrm rot="10800000">
            <a:off x="7597798" y="5566182"/>
            <a:ext cx="215523" cy="260991"/>
          </a:xfrm>
          <a:prstGeom prst="rtTriangle">
            <a:avLst/>
          </a:prstGeom>
          <a:solidFill>
            <a:srgbClr val="FFAB2F"/>
          </a:solidFill>
          <a:ln>
            <a:solidFill>
              <a:srgbClr val="FFA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1A25577B-7CB7-4945-90AC-A0EE65CB5133}"/>
              </a:ext>
            </a:extLst>
          </p:cNvPr>
          <p:cNvSpPr txBox="1"/>
          <p:nvPr/>
        </p:nvSpPr>
        <p:spPr>
          <a:xfrm>
            <a:off x="7768566" y="4352633"/>
            <a:ext cx="1129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订单</a:t>
            </a:r>
            <a:endParaRPr lang="en-US" altLang="zh-CN" sz="1600" dirty="0" smtClean="0"/>
          </a:p>
          <a:p>
            <a:pPr algn="ctr"/>
            <a:endParaRPr lang="zh-CN" altLang="en-US" sz="1200" dirty="0"/>
          </a:p>
          <a:p>
            <a:pPr algn="dist"/>
            <a:r>
              <a:rPr lang="en-US" altLang="zh-CN" sz="1200" dirty="0" smtClean="0"/>
              <a:t>XXXXXX</a:t>
            </a:r>
          </a:p>
          <a:p>
            <a:pPr algn="dist"/>
            <a:endParaRPr lang="en-US" altLang="zh-CN" sz="1200" dirty="0"/>
          </a:p>
          <a:p>
            <a:pPr algn="dist"/>
            <a:r>
              <a:rPr lang="en-US" altLang="zh-CN" sz="1200" dirty="0" smtClean="0"/>
              <a:t>XXXXXX</a:t>
            </a:r>
            <a:endParaRPr lang="en-US" altLang="zh-CN" sz="1200" dirty="0"/>
          </a:p>
        </p:txBody>
      </p:sp>
      <p:sp>
        <p:nvSpPr>
          <p:cNvPr id="85" name="剪去单角的矩形 84">
            <a:extLst>
              <a:ext uri="{FF2B5EF4-FFF2-40B4-BE49-F238E27FC236}">
                <a16:creationId xmlns:a16="http://schemas.microsoft.com/office/drawing/2014/main" xmlns="" id="{7333BC05-AACD-1248-9232-5C3B09BBD180}"/>
              </a:ext>
            </a:extLst>
          </p:cNvPr>
          <p:cNvSpPr/>
          <p:nvPr/>
        </p:nvSpPr>
        <p:spPr>
          <a:xfrm rot="10800000">
            <a:off x="7725514" y="4284122"/>
            <a:ext cx="1386205" cy="1695450"/>
          </a:xfrm>
          <a:prstGeom prst="snip1Rect">
            <a:avLst/>
          </a:prstGeom>
          <a:solidFill>
            <a:schemeClr val="bg1"/>
          </a:solidFill>
          <a:ln>
            <a:solidFill>
              <a:srgbClr val="FFAB2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直角三角形 85">
            <a:extLst>
              <a:ext uri="{FF2B5EF4-FFF2-40B4-BE49-F238E27FC236}">
                <a16:creationId xmlns:a16="http://schemas.microsoft.com/office/drawing/2014/main" xmlns="" id="{B4EE849F-8C75-EC4D-9364-1CA99655C26E}"/>
              </a:ext>
            </a:extLst>
          </p:cNvPr>
          <p:cNvSpPr/>
          <p:nvPr/>
        </p:nvSpPr>
        <p:spPr>
          <a:xfrm rot="10800000">
            <a:off x="7750198" y="5718582"/>
            <a:ext cx="215523" cy="260991"/>
          </a:xfrm>
          <a:prstGeom prst="rtTriangle">
            <a:avLst/>
          </a:prstGeom>
          <a:solidFill>
            <a:srgbClr val="FFAB2F"/>
          </a:solidFill>
          <a:ln>
            <a:solidFill>
              <a:srgbClr val="FFA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1A25577B-7CB7-4945-90AC-A0EE65CB5133}"/>
              </a:ext>
            </a:extLst>
          </p:cNvPr>
          <p:cNvSpPr txBox="1"/>
          <p:nvPr/>
        </p:nvSpPr>
        <p:spPr>
          <a:xfrm>
            <a:off x="7920966" y="4505033"/>
            <a:ext cx="1129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订单</a:t>
            </a:r>
            <a:endParaRPr lang="en-US" altLang="zh-CN" sz="1600" dirty="0" smtClean="0"/>
          </a:p>
          <a:p>
            <a:pPr algn="ctr"/>
            <a:endParaRPr lang="zh-CN" altLang="en-US" sz="1200" dirty="0"/>
          </a:p>
          <a:p>
            <a:pPr algn="dist"/>
            <a:r>
              <a:rPr lang="en-US" altLang="zh-CN" sz="1200" dirty="0" smtClean="0"/>
              <a:t>XXXXXX</a:t>
            </a:r>
          </a:p>
          <a:p>
            <a:pPr algn="dist"/>
            <a:endParaRPr lang="en-US" altLang="zh-CN" sz="1200" dirty="0"/>
          </a:p>
          <a:p>
            <a:pPr algn="dist"/>
            <a:r>
              <a:rPr lang="en-US" altLang="zh-CN" sz="1200" dirty="0" smtClean="0"/>
              <a:t>XXXXXX</a:t>
            </a:r>
            <a:endParaRPr lang="en-US" altLang="zh-CN" sz="1200" dirty="0"/>
          </a:p>
        </p:txBody>
      </p:sp>
      <p:sp>
        <p:nvSpPr>
          <p:cNvPr id="88" name="剪去单角的矩形 87">
            <a:extLst>
              <a:ext uri="{FF2B5EF4-FFF2-40B4-BE49-F238E27FC236}">
                <a16:creationId xmlns:a16="http://schemas.microsoft.com/office/drawing/2014/main" xmlns="" id="{7333BC05-AACD-1248-9232-5C3B09BBD180}"/>
              </a:ext>
            </a:extLst>
          </p:cNvPr>
          <p:cNvSpPr/>
          <p:nvPr/>
        </p:nvSpPr>
        <p:spPr>
          <a:xfrm rot="10800000">
            <a:off x="7877914" y="4436522"/>
            <a:ext cx="1386205" cy="1695450"/>
          </a:xfrm>
          <a:prstGeom prst="snip1Rect">
            <a:avLst/>
          </a:prstGeom>
          <a:solidFill>
            <a:schemeClr val="bg1"/>
          </a:solidFill>
          <a:ln>
            <a:solidFill>
              <a:srgbClr val="FFAB2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直角三角形 88">
            <a:extLst>
              <a:ext uri="{FF2B5EF4-FFF2-40B4-BE49-F238E27FC236}">
                <a16:creationId xmlns:a16="http://schemas.microsoft.com/office/drawing/2014/main" xmlns="" id="{B4EE849F-8C75-EC4D-9364-1CA99655C26E}"/>
              </a:ext>
            </a:extLst>
          </p:cNvPr>
          <p:cNvSpPr/>
          <p:nvPr/>
        </p:nvSpPr>
        <p:spPr>
          <a:xfrm rot="10800000">
            <a:off x="7902598" y="5870982"/>
            <a:ext cx="215523" cy="260991"/>
          </a:xfrm>
          <a:prstGeom prst="rtTriangle">
            <a:avLst/>
          </a:prstGeom>
          <a:solidFill>
            <a:srgbClr val="FFAB2F"/>
          </a:solidFill>
          <a:ln>
            <a:solidFill>
              <a:srgbClr val="FFA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xmlns="" id="{1A25577B-7CB7-4945-90AC-A0EE65CB5133}"/>
              </a:ext>
            </a:extLst>
          </p:cNvPr>
          <p:cNvSpPr txBox="1"/>
          <p:nvPr/>
        </p:nvSpPr>
        <p:spPr>
          <a:xfrm>
            <a:off x="8073366" y="4657433"/>
            <a:ext cx="1129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订单</a:t>
            </a:r>
            <a:endParaRPr lang="en-US" altLang="zh-CN" sz="1600" dirty="0" smtClean="0"/>
          </a:p>
          <a:p>
            <a:pPr algn="ctr"/>
            <a:endParaRPr lang="zh-CN" altLang="en-US" sz="1200" dirty="0"/>
          </a:p>
          <a:p>
            <a:pPr algn="dist"/>
            <a:r>
              <a:rPr lang="en-US" altLang="zh-CN" sz="1200" dirty="0" smtClean="0"/>
              <a:t>XXXXXX</a:t>
            </a:r>
          </a:p>
          <a:p>
            <a:pPr algn="dist"/>
            <a:endParaRPr lang="en-US" altLang="zh-CN" sz="1200" dirty="0"/>
          </a:p>
          <a:p>
            <a:pPr algn="dist"/>
            <a:r>
              <a:rPr lang="en-US" altLang="zh-CN" sz="1200" dirty="0" smtClean="0"/>
              <a:t>XXXXXX</a:t>
            </a:r>
            <a:endParaRPr lang="en-US" altLang="zh-CN" sz="1200" dirty="0"/>
          </a:p>
        </p:txBody>
      </p:sp>
      <p:sp>
        <p:nvSpPr>
          <p:cNvPr id="91" name="文本框 90"/>
          <p:cNvSpPr txBox="1"/>
          <p:nvPr/>
        </p:nvSpPr>
        <p:spPr>
          <a:xfrm>
            <a:off x="6149396" y="3600002"/>
            <a:ext cx="346249" cy="12458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050" dirty="0"/>
              <a:t>下订单</a:t>
            </a: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10612403" y="1985102"/>
            <a:ext cx="0" cy="53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132"/>
          <p:cNvSpPr/>
          <p:nvPr/>
        </p:nvSpPr>
        <p:spPr>
          <a:xfrm>
            <a:off x="10019754" y="2938871"/>
            <a:ext cx="1180461" cy="621810"/>
          </a:xfrm>
          <a:prstGeom prst="roundRect">
            <a:avLst/>
          </a:prstGeom>
          <a:solidFill>
            <a:srgbClr val="FF9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7" name="Group 192"/>
          <p:cNvGrpSpPr/>
          <p:nvPr/>
        </p:nvGrpSpPr>
        <p:grpSpPr>
          <a:xfrm>
            <a:off x="10488426" y="2507035"/>
            <a:ext cx="288000" cy="288000"/>
            <a:chOff x="425032" y="2056090"/>
            <a:chExt cx="580292" cy="580292"/>
          </a:xfrm>
        </p:grpSpPr>
        <p:pic>
          <p:nvPicPr>
            <p:cNvPr id="98" name="图片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33" y="2102882"/>
              <a:ext cx="476250" cy="476250"/>
            </a:xfrm>
            <a:prstGeom prst="rect">
              <a:avLst/>
            </a:prstGeom>
          </p:spPr>
        </p:pic>
        <p:sp>
          <p:nvSpPr>
            <p:cNvPr id="99" name="椭圆 126"/>
            <p:cNvSpPr/>
            <p:nvPr/>
          </p:nvSpPr>
          <p:spPr>
            <a:xfrm>
              <a:off x="425032" y="2056090"/>
              <a:ext cx="580292" cy="580292"/>
            </a:xfrm>
            <a:prstGeom prst="ellipse">
              <a:avLst/>
            </a:prstGeom>
            <a:noFill/>
            <a:ln>
              <a:solidFill>
                <a:srgbClr val="F0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0" name="文本框 36"/>
          <p:cNvSpPr txBox="1"/>
          <p:nvPr/>
        </p:nvSpPr>
        <p:spPr>
          <a:xfrm>
            <a:off x="10145052" y="3097599"/>
            <a:ext cx="102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供应商</a:t>
            </a:r>
            <a:endParaRPr lang="zh-CN" altLang="en-US" sz="1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0114963" y="2210618"/>
            <a:ext cx="9035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中标</a:t>
            </a:r>
            <a:endParaRPr lang="zh-CN" altLang="en-US" sz="1050" dirty="0"/>
          </a:p>
        </p:txBody>
      </p:sp>
      <p:cxnSp>
        <p:nvCxnSpPr>
          <p:cNvPr id="116" name="直接箭头连接符 115"/>
          <p:cNvCxnSpPr/>
          <p:nvPr/>
        </p:nvCxnSpPr>
        <p:spPr>
          <a:xfrm>
            <a:off x="9264119" y="4936067"/>
            <a:ext cx="75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32"/>
          <p:cNvSpPr/>
          <p:nvPr/>
        </p:nvSpPr>
        <p:spPr>
          <a:xfrm>
            <a:off x="10019754" y="4625162"/>
            <a:ext cx="1180461" cy="621810"/>
          </a:xfrm>
          <a:prstGeom prst="roundRect">
            <a:avLst/>
          </a:prstGeom>
          <a:solidFill>
            <a:srgbClr val="FF9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Group 192"/>
          <p:cNvGrpSpPr/>
          <p:nvPr/>
        </p:nvGrpSpPr>
        <p:grpSpPr>
          <a:xfrm>
            <a:off x="10488426" y="4193326"/>
            <a:ext cx="288000" cy="288000"/>
            <a:chOff x="425032" y="2056090"/>
            <a:chExt cx="580292" cy="580292"/>
          </a:xfrm>
        </p:grpSpPr>
        <p:pic>
          <p:nvPicPr>
            <p:cNvPr id="119" name="图片 1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33" y="2102882"/>
              <a:ext cx="476250" cy="476250"/>
            </a:xfrm>
            <a:prstGeom prst="rect">
              <a:avLst/>
            </a:prstGeom>
          </p:spPr>
        </p:pic>
        <p:sp>
          <p:nvSpPr>
            <p:cNvPr id="120" name="椭圆 126"/>
            <p:cNvSpPr/>
            <p:nvPr/>
          </p:nvSpPr>
          <p:spPr>
            <a:xfrm>
              <a:off x="425032" y="2056090"/>
              <a:ext cx="580292" cy="580292"/>
            </a:xfrm>
            <a:prstGeom prst="ellipse">
              <a:avLst/>
            </a:prstGeom>
            <a:noFill/>
            <a:ln>
              <a:solidFill>
                <a:srgbClr val="F07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1" name="文本框 36"/>
          <p:cNvSpPr txBox="1"/>
          <p:nvPr/>
        </p:nvSpPr>
        <p:spPr>
          <a:xfrm>
            <a:off x="10145052" y="4783890"/>
            <a:ext cx="1025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供应商</a:t>
            </a:r>
            <a:endParaRPr lang="zh-CN" altLang="en-US" sz="1400" b="1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</p:txBody>
      </p:sp>
      <p:cxnSp>
        <p:nvCxnSpPr>
          <p:cNvPr id="123" name="肘形连接符 122"/>
          <p:cNvCxnSpPr>
            <a:endCxn id="96" idx="1"/>
          </p:cNvCxnSpPr>
          <p:nvPr/>
        </p:nvCxnSpPr>
        <p:spPr>
          <a:xfrm rot="5400000" flipH="1" flipV="1">
            <a:off x="8992340" y="3908654"/>
            <a:ext cx="1686291" cy="368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xmlns="" id="{3457F0F0-6D3C-B449-8A7B-6FD3B5D46A7B}"/>
              </a:ext>
            </a:extLst>
          </p:cNvPr>
          <p:cNvSpPr txBox="1"/>
          <p:nvPr/>
        </p:nvSpPr>
        <p:spPr>
          <a:xfrm>
            <a:off x="530538" y="1002463"/>
            <a:ext cx="4728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/>
              <a:t>需求部门受制于企业发杂的系统及繁琐的审批流程， 往往无法及时的收到自己需要的产品而延误项目进度</a:t>
            </a:r>
            <a:endParaRPr lang="en-US" altLang="zh-CN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/>
              <a:t>采购部门受制于</a:t>
            </a:r>
            <a:r>
              <a:rPr lang="en-US" altLang="zh-CN" sz="1050" dirty="0" smtClean="0"/>
              <a:t>KPI</a:t>
            </a:r>
            <a:r>
              <a:rPr lang="zh-CN" altLang="en-US" sz="1050" dirty="0" smtClean="0"/>
              <a:t>，复杂的系统及繁琐的流程，往往对需求部门的采购无法及时相应，甚至有时熟视无睹</a:t>
            </a:r>
            <a:endParaRPr lang="en-US" altLang="zh-CN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50" dirty="0" smtClean="0"/>
              <a:t>由于各部门的工作内容繁重，需求部门的采购请求往往容易被忽视导致采购延期</a:t>
            </a:r>
            <a:endParaRPr lang="en-US" altLang="zh-CN" sz="1050" dirty="0" smtClean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3457F0F0-6D3C-B449-8A7B-6FD3B5D46A7B}"/>
              </a:ext>
            </a:extLst>
          </p:cNvPr>
          <p:cNvSpPr txBox="1"/>
          <p:nvPr/>
        </p:nvSpPr>
        <p:spPr>
          <a:xfrm>
            <a:off x="2269852" y="4924009"/>
            <a:ext cx="2889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 smtClean="0"/>
              <a:t>是否有一种产品能够</a:t>
            </a:r>
            <a:r>
              <a:rPr lang="zh-CN" altLang="en-US" b="1" dirty="0" smtClean="0">
                <a:solidFill>
                  <a:srgbClr val="FF0000"/>
                </a:solidFill>
              </a:rPr>
              <a:t>快速、高效、低成本</a:t>
            </a:r>
            <a:r>
              <a:rPr lang="zh-CN" altLang="en-US" dirty="0" smtClean="0"/>
              <a:t>的帮助企业的需求及采购部门完成采购工作？</a:t>
            </a:r>
            <a:endParaRPr lang="en-US" altLang="zh-CN" dirty="0" smtClean="0"/>
          </a:p>
        </p:txBody>
      </p:sp>
      <p:pic>
        <p:nvPicPr>
          <p:cNvPr id="1028" name="Picture 4" descr="https://gimg2.baidu.com/image_search/src=http%3A%2F%2Fpic.51yuansu.com%2Fpic3%2Fcover%2F00%2F65%2F93%2F589b01a6c2377_610.jpg&amp;refer=http%3A%2F%2Fpic.51yuansu.com&amp;app=2002&amp;size=f9999,10000&amp;q=a80&amp;n=0&amp;g=0n&amp;fmt=jpeg?sec=1616853035&amp;t=7bbea17a2eace09df4038d21a79a848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1" y="4273873"/>
            <a:ext cx="1603218" cy="203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3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10"/>
          <p:cNvSpPr/>
          <p:nvPr/>
        </p:nvSpPr>
        <p:spPr bwMode="auto">
          <a:xfrm flipH="1">
            <a:off x="-36873" y="1530835"/>
            <a:ext cx="7527331" cy="3856557"/>
          </a:xfrm>
          <a:custGeom>
            <a:avLst/>
            <a:gdLst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0 w 18288000"/>
              <a:gd name="connsiteY4" fmla="*/ 0 h 5544615"/>
              <a:gd name="connsiteX5" fmla="*/ 7063370 w 18288000"/>
              <a:gd name="connsiteY5" fmla="*/ 0 h 5544615"/>
              <a:gd name="connsiteX6" fmla="*/ 5582175 w 18288000"/>
              <a:gd name="connsiteY6" fmla="*/ 5544615 h 5544615"/>
              <a:gd name="connsiteX7" fmla="*/ 0 w 18288000"/>
              <a:gd name="connsiteY7" fmla="*/ 5544615 h 5544615"/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7561525 w 18288000"/>
              <a:gd name="connsiteY4" fmla="*/ 0 h 5544615"/>
              <a:gd name="connsiteX5" fmla="*/ 0 w 18288000"/>
              <a:gd name="connsiteY5" fmla="*/ 5544615 h 5544615"/>
              <a:gd name="connsiteX6" fmla="*/ 7063370 w 18288000"/>
              <a:gd name="connsiteY6" fmla="*/ 0 h 5544615"/>
              <a:gd name="connsiteX7" fmla="*/ 5582175 w 18288000"/>
              <a:gd name="connsiteY7" fmla="*/ 5544615 h 5544615"/>
              <a:gd name="connsiteX8" fmla="*/ 0 w 18288000"/>
              <a:gd name="connsiteY8" fmla="*/ 5544615 h 5544615"/>
              <a:gd name="connsiteX0" fmla="*/ 1979350 w 12705825"/>
              <a:gd name="connsiteY0" fmla="*/ 0 h 5544615"/>
              <a:gd name="connsiteX1" fmla="*/ 12705825 w 12705825"/>
              <a:gd name="connsiteY1" fmla="*/ 0 h 5544615"/>
              <a:gd name="connsiteX2" fmla="*/ 12705825 w 12705825"/>
              <a:gd name="connsiteY2" fmla="*/ 5544615 h 5544615"/>
              <a:gd name="connsiteX3" fmla="*/ 498155 w 12705825"/>
              <a:gd name="connsiteY3" fmla="*/ 5544615 h 5544615"/>
              <a:gd name="connsiteX4" fmla="*/ 1979350 w 12705825"/>
              <a:gd name="connsiteY4" fmla="*/ 0 h 5544615"/>
              <a:gd name="connsiteX5" fmla="*/ 0 w 12705825"/>
              <a:gd name="connsiteY5" fmla="*/ 5544615 h 5544615"/>
              <a:gd name="connsiteX6" fmla="*/ 1481195 w 12705825"/>
              <a:gd name="connsiteY6" fmla="*/ 0 h 5544615"/>
              <a:gd name="connsiteX7" fmla="*/ 0 w 12705825"/>
              <a:gd name="connsiteY7" fmla="*/ 5544615 h 5544615"/>
              <a:gd name="connsiteX0" fmla="*/ 1481195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2207670"/>
              <a:gd name="connsiteY0" fmla="*/ 0 h 5544615"/>
              <a:gd name="connsiteX1" fmla="*/ 11888220 w 12207670"/>
              <a:gd name="connsiteY1" fmla="*/ 22031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1888220"/>
              <a:gd name="connsiteY0" fmla="*/ 0 h 5544615"/>
              <a:gd name="connsiteX1" fmla="*/ 11888220 w 11888220"/>
              <a:gd name="connsiteY1" fmla="*/ 22031 h 5544615"/>
              <a:gd name="connsiteX2" fmla="*/ 11877204 w 11888220"/>
              <a:gd name="connsiteY2" fmla="*/ 5533599 h 5544615"/>
              <a:gd name="connsiteX3" fmla="*/ 0 w 11888220"/>
              <a:gd name="connsiteY3" fmla="*/ 5544615 h 5544615"/>
              <a:gd name="connsiteX4" fmla="*/ 1481195 w 11888220"/>
              <a:gd name="connsiteY4" fmla="*/ 0 h 5544615"/>
              <a:gd name="connsiteX0" fmla="*/ 1481195 w 12372214"/>
              <a:gd name="connsiteY0" fmla="*/ 0 h 5544615"/>
              <a:gd name="connsiteX1" fmla="*/ 11888220 w 12372214"/>
              <a:gd name="connsiteY1" fmla="*/ 22031 h 5544615"/>
              <a:gd name="connsiteX2" fmla="*/ 12372214 w 12372214"/>
              <a:gd name="connsiteY2" fmla="*/ 5500553 h 5544615"/>
              <a:gd name="connsiteX3" fmla="*/ 0 w 12372214"/>
              <a:gd name="connsiteY3" fmla="*/ 5544615 h 5544615"/>
              <a:gd name="connsiteX4" fmla="*/ 1481195 w 12372214"/>
              <a:gd name="connsiteY4" fmla="*/ 0 h 5544615"/>
              <a:gd name="connsiteX0" fmla="*/ 1481195 w 11910204"/>
              <a:gd name="connsiteY0" fmla="*/ 0 h 5544615"/>
              <a:gd name="connsiteX1" fmla="*/ 11888220 w 11910204"/>
              <a:gd name="connsiteY1" fmla="*/ 22031 h 5544615"/>
              <a:gd name="connsiteX2" fmla="*/ 11910204 w 11910204"/>
              <a:gd name="connsiteY2" fmla="*/ 5489537 h 5544615"/>
              <a:gd name="connsiteX3" fmla="*/ 0 w 11910204"/>
              <a:gd name="connsiteY3" fmla="*/ 5544615 h 5544615"/>
              <a:gd name="connsiteX4" fmla="*/ 1481195 w 11910204"/>
              <a:gd name="connsiteY4" fmla="*/ 0 h 5544615"/>
              <a:gd name="connsiteX0" fmla="*/ 1481195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1481195 w 11921222"/>
              <a:gd name="connsiteY4" fmla="*/ 0 h 5544615"/>
              <a:gd name="connsiteX0" fmla="*/ 1481195 w 11945711"/>
              <a:gd name="connsiteY0" fmla="*/ 0 h 5544615"/>
              <a:gd name="connsiteX1" fmla="*/ 11921222 w 11945711"/>
              <a:gd name="connsiteY1" fmla="*/ 22031 h 5544615"/>
              <a:gd name="connsiteX2" fmla="*/ 11945413 w 11945711"/>
              <a:gd name="connsiteY2" fmla="*/ 5532143 h 5544615"/>
              <a:gd name="connsiteX3" fmla="*/ 0 w 11945711"/>
              <a:gd name="connsiteY3" fmla="*/ 5544615 h 5544615"/>
              <a:gd name="connsiteX4" fmla="*/ 1481195 w 11945711"/>
              <a:gd name="connsiteY4" fmla="*/ 0 h 5544615"/>
              <a:gd name="connsiteX0" fmla="*/ 1481195 w 11979903"/>
              <a:gd name="connsiteY0" fmla="*/ 0 h 5544615"/>
              <a:gd name="connsiteX1" fmla="*/ 11979903 w 11979903"/>
              <a:gd name="connsiteY1" fmla="*/ 22032 h 5544615"/>
              <a:gd name="connsiteX2" fmla="*/ 11945413 w 11979903"/>
              <a:gd name="connsiteY2" fmla="*/ 5532143 h 5544615"/>
              <a:gd name="connsiteX3" fmla="*/ 0 w 11979903"/>
              <a:gd name="connsiteY3" fmla="*/ 5544615 h 5544615"/>
              <a:gd name="connsiteX4" fmla="*/ 1481195 w 11979903"/>
              <a:gd name="connsiteY4" fmla="*/ 0 h 5544615"/>
              <a:gd name="connsiteX0" fmla="*/ 1481195 w 11979903"/>
              <a:gd name="connsiteY0" fmla="*/ 0 h 5544615"/>
              <a:gd name="connsiteX1" fmla="*/ 11979903 w 11979903"/>
              <a:gd name="connsiteY1" fmla="*/ 22032 h 5544615"/>
              <a:gd name="connsiteX2" fmla="*/ 11945413 w 11979903"/>
              <a:gd name="connsiteY2" fmla="*/ 5542745 h 5544615"/>
              <a:gd name="connsiteX3" fmla="*/ 0 w 11979903"/>
              <a:gd name="connsiteY3" fmla="*/ 5544615 h 5544615"/>
              <a:gd name="connsiteX4" fmla="*/ 1481195 w 11979903"/>
              <a:gd name="connsiteY4" fmla="*/ 0 h 554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903" h="5544615">
                <a:moveTo>
                  <a:pt x="1481195" y="0"/>
                </a:moveTo>
                <a:lnTo>
                  <a:pt x="11979903" y="22032"/>
                </a:lnTo>
                <a:cubicBezTo>
                  <a:pt x="11976230" y="1844534"/>
                  <a:pt x="11949086" y="3720243"/>
                  <a:pt x="11945413" y="5542745"/>
                </a:cubicBezTo>
                <a:lnTo>
                  <a:pt x="0" y="5544615"/>
                </a:lnTo>
                <a:lnTo>
                  <a:pt x="1481195" y="0"/>
                </a:lnTo>
                <a:close/>
              </a:path>
            </a:pathLst>
          </a:custGeom>
          <a:solidFill>
            <a:srgbClr val="F85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9" name="Forme libre 10"/>
          <p:cNvSpPr/>
          <p:nvPr/>
        </p:nvSpPr>
        <p:spPr bwMode="auto">
          <a:xfrm flipH="1">
            <a:off x="581025" y="1530836"/>
            <a:ext cx="6915045" cy="3856557"/>
          </a:xfrm>
          <a:custGeom>
            <a:avLst/>
            <a:gdLst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0 w 18288000"/>
              <a:gd name="connsiteY4" fmla="*/ 0 h 5544615"/>
              <a:gd name="connsiteX5" fmla="*/ 7063370 w 18288000"/>
              <a:gd name="connsiteY5" fmla="*/ 0 h 5544615"/>
              <a:gd name="connsiteX6" fmla="*/ 5582175 w 18288000"/>
              <a:gd name="connsiteY6" fmla="*/ 5544615 h 5544615"/>
              <a:gd name="connsiteX7" fmla="*/ 0 w 18288000"/>
              <a:gd name="connsiteY7" fmla="*/ 5544615 h 5544615"/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7561525 w 18288000"/>
              <a:gd name="connsiteY4" fmla="*/ 0 h 5544615"/>
              <a:gd name="connsiteX5" fmla="*/ 0 w 18288000"/>
              <a:gd name="connsiteY5" fmla="*/ 5544615 h 5544615"/>
              <a:gd name="connsiteX6" fmla="*/ 7063370 w 18288000"/>
              <a:gd name="connsiteY6" fmla="*/ 0 h 5544615"/>
              <a:gd name="connsiteX7" fmla="*/ 5582175 w 18288000"/>
              <a:gd name="connsiteY7" fmla="*/ 5544615 h 5544615"/>
              <a:gd name="connsiteX8" fmla="*/ 0 w 18288000"/>
              <a:gd name="connsiteY8" fmla="*/ 5544615 h 5544615"/>
              <a:gd name="connsiteX0" fmla="*/ 1979350 w 12705825"/>
              <a:gd name="connsiteY0" fmla="*/ 0 h 5544615"/>
              <a:gd name="connsiteX1" fmla="*/ 12705825 w 12705825"/>
              <a:gd name="connsiteY1" fmla="*/ 0 h 5544615"/>
              <a:gd name="connsiteX2" fmla="*/ 12705825 w 12705825"/>
              <a:gd name="connsiteY2" fmla="*/ 5544615 h 5544615"/>
              <a:gd name="connsiteX3" fmla="*/ 498155 w 12705825"/>
              <a:gd name="connsiteY3" fmla="*/ 5544615 h 5544615"/>
              <a:gd name="connsiteX4" fmla="*/ 1979350 w 12705825"/>
              <a:gd name="connsiteY4" fmla="*/ 0 h 5544615"/>
              <a:gd name="connsiteX5" fmla="*/ 0 w 12705825"/>
              <a:gd name="connsiteY5" fmla="*/ 5544615 h 5544615"/>
              <a:gd name="connsiteX6" fmla="*/ 1481195 w 12705825"/>
              <a:gd name="connsiteY6" fmla="*/ 0 h 5544615"/>
              <a:gd name="connsiteX7" fmla="*/ 0 w 12705825"/>
              <a:gd name="connsiteY7" fmla="*/ 5544615 h 5544615"/>
              <a:gd name="connsiteX0" fmla="*/ 1481195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2207670"/>
              <a:gd name="connsiteY0" fmla="*/ 0 h 5544615"/>
              <a:gd name="connsiteX1" fmla="*/ 11888220 w 12207670"/>
              <a:gd name="connsiteY1" fmla="*/ 22031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1888220"/>
              <a:gd name="connsiteY0" fmla="*/ 0 h 5544615"/>
              <a:gd name="connsiteX1" fmla="*/ 11888220 w 11888220"/>
              <a:gd name="connsiteY1" fmla="*/ 22031 h 5544615"/>
              <a:gd name="connsiteX2" fmla="*/ 11877204 w 11888220"/>
              <a:gd name="connsiteY2" fmla="*/ 5533599 h 5544615"/>
              <a:gd name="connsiteX3" fmla="*/ 0 w 11888220"/>
              <a:gd name="connsiteY3" fmla="*/ 5544615 h 5544615"/>
              <a:gd name="connsiteX4" fmla="*/ 1481195 w 11888220"/>
              <a:gd name="connsiteY4" fmla="*/ 0 h 5544615"/>
              <a:gd name="connsiteX0" fmla="*/ 1481195 w 12372214"/>
              <a:gd name="connsiteY0" fmla="*/ 0 h 5544615"/>
              <a:gd name="connsiteX1" fmla="*/ 11888220 w 12372214"/>
              <a:gd name="connsiteY1" fmla="*/ 22031 h 5544615"/>
              <a:gd name="connsiteX2" fmla="*/ 12372214 w 12372214"/>
              <a:gd name="connsiteY2" fmla="*/ 5500553 h 5544615"/>
              <a:gd name="connsiteX3" fmla="*/ 0 w 12372214"/>
              <a:gd name="connsiteY3" fmla="*/ 5544615 h 5544615"/>
              <a:gd name="connsiteX4" fmla="*/ 1481195 w 12372214"/>
              <a:gd name="connsiteY4" fmla="*/ 0 h 5544615"/>
              <a:gd name="connsiteX0" fmla="*/ 1481195 w 11910204"/>
              <a:gd name="connsiteY0" fmla="*/ 0 h 5544615"/>
              <a:gd name="connsiteX1" fmla="*/ 11888220 w 11910204"/>
              <a:gd name="connsiteY1" fmla="*/ 22031 h 5544615"/>
              <a:gd name="connsiteX2" fmla="*/ 11910204 w 11910204"/>
              <a:gd name="connsiteY2" fmla="*/ 5489537 h 5544615"/>
              <a:gd name="connsiteX3" fmla="*/ 0 w 11910204"/>
              <a:gd name="connsiteY3" fmla="*/ 5544615 h 5544615"/>
              <a:gd name="connsiteX4" fmla="*/ 1481195 w 11910204"/>
              <a:gd name="connsiteY4" fmla="*/ 0 h 5544615"/>
              <a:gd name="connsiteX0" fmla="*/ 1481195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1481195 w 11921222"/>
              <a:gd name="connsiteY4" fmla="*/ 0 h 5544615"/>
              <a:gd name="connsiteX0" fmla="*/ 2405908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2405908 w 11921222"/>
              <a:gd name="connsiteY4" fmla="*/ 0 h 5544615"/>
              <a:gd name="connsiteX0" fmla="*/ 1481195 w 10996509"/>
              <a:gd name="connsiteY0" fmla="*/ 0 h 5544615"/>
              <a:gd name="connsiteX1" fmla="*/ 10996509 w 10996509"/>
              <a:gd name="connsiteY1" fmla="*/ 22031 h 5544615"/>
              <a:gd name="connsiteX2" fmla="*/ 10985491 w 10996509"/>
              <a:gd name="connsiteY2" fmla="*/ 5489537 h 5544615"/>
              <a:gd name="connsiteX3" fmla="*/ 0 w 10996509"/>
              <a:gd name="connsiteY3" fmla="*/ 5544615 h 5544615"/>
              <a:gd name="connsiteX4" fmla="*/ 1481195 w 10996509"/>
              <a:gd name="connsiteY4" fmla="*/ 0 h 5544615"/>
              <a:gd name="connsiteX0" fmla="*/ 1481195 w 10996509"/>
              <a:gd name="connsiteY0" fmla="*/ 0 h 5544615"/>
              <a:gd name="connsiteX1" fmla="*/ 10996509 w 10996509"/>
              <a:gd name="connsiteY1" fmla="*/ 22031 h 5544615"/>
              <a:gd name="connsiteX2" fmla="*/ 10973755 w 10996509"/>
              <a:gd name="connsiteY2" fmla="*/ 5521453 h 5544615"/>
              <a:gd name="connsiteX3" fmla="*/ 0 w 10996509"/>
              <a:gd name="connsiteY3" fmla="*/ 5544615 h 5544615"/>
              <a:gd name="connsiteX4" fmla="*/ 1481195 w 10996509"/>
              <a:gd name="connsiteY4" fmla="*/ 0 h 5544615"/>
              <a:gd name="connsiteX0" fmla="*/ 1481195 w 10996509"/>
              <a:gd name="connsiteY0" fmla="*/ 0 h 5564010"/>
              <a:gd name="connsiteX1" fmla="*/ 10996509 w 10996509"/>
              <a:gd name="connsiteY1" fmla="*/ 22031 h 5564010"/>
              <a:gd name="connsiteX2" fmla="*/ 10962018 w 10996509"/>
              <a:gd name="connsiteY2" fmla="*/ 5564010 h 5564010"/>
              <a:gd name="connsiteX3" fmla="*/ 0 w 10996509"/>
              <a:gd name="connsiteY3" fmla="*/ 5544615 h 5564010"/>
              <a:gd name="connsiteX4" fmla="*/ 1481195 w 10996509"/>
              <a:gd name="connsiteY4" fmla="*/ 0 h 5564010"/>
              <a:gd name="connsiteX0" fmla="*/ 1490123 w 11005437"/>
              <a:gd name="connsiteY0" fmla="*/ 0 h 5564010"/>
              <a:gd name="connsiteX1" fmla="*/ 11005437 w 11005437"/>
              <a:gd name="connsiteY1" fmla="*/ 22031 h 5564010"/>
              <a:gd name="connsiteX2" fmla="*/ 10970946 w 11005437"/>
              <a:gd name="connsiteY2" fmla="*/ 5564010 h 5564010"/>
              <a:gd name="connsiteX3" fmla="*/ 0 w 11005437"/>
              <a:gd name="connsiteY3" fmla="*/ 5560801 h 5564010"/>
              <a:gd name="connsiteX4" fmla="*/ 1490123 w 11005437"/>
              <a:gd name="connsiteY4" fmla="*/ 0 h 556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5437" h="5564010">
                <a:moveTo>
                  <a:pt x="1490123" y="0"/>
                </a:moveTo>
                <a:lnTo>
                  <a:pt x="11005437" y="22031"/>
                </a:lnTo>
                <a:cubicBezTo>
                  <a:pt x="11001764" y="1844533"/>
                  <a:pt x="10974619" y="3741508"/>
                  <a:pt x="10970946" y="5564010"/>
                </a:cubicBezTo>
                <a:lnTo>
                  <a:pt x="0" y="5560801"/>
                </a:lnTo>
                <a:lnTo>
                  <a:pt x="1490123" y="0"/>
                </a:lnTo>
                <a:close/>
              </a:path>
            </a:pathLst>
          </a:cu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658600" y="6553835"/>
            <a:ext cx="594360" cy="365125"/>
          </a:xfrm>
          <a:prstGeom prst="rect">
            <a:avLst/>
          </a:prstGeom>
        </p:spPr>
        <p:txBody>
          <a:bodyPr/>
          <a:lstStyle/>
          <a:p>
            <a:fld id="{0C93DD8E-D228-406F-97F7-D46364D31C4A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8" name="Forme libre 10"/>
          <p:cNvSpPr/>
          <p:nvPr/>
        </p:nvSpPr>
        <p:spPr bwMode="auto">
          <a:xfrm rot="10800000" flipH="1" flipV="1">
            <a:off x="6964680" y="1530834"/>
            <a:ext cx="5227320" cy="3856558"/>
          </a:xfrm>
          <a:custGeom>
            <a:avLst/>
            <a:gdLst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0 w 18288000"/>
              <a:gd name="connsiteY4" fmla="*/ 0 h 5544615"/>
              <a:gd name="connsiteX5" fmla="*/ 7063370 w 18288000"/>
              <a:gd name="connsiteY5" fmla="*/ 0 h 5544615"/>
              <a:gd name="connsiteX6" fmla="*/ 5582175 w 18288000"/>
              <a:gd name="connsiteY6" fmla="*/ 5544615 h 5544615"/>
              <a:gd name="connsiteX7" fmla="*/ 0 w 18288000"/>
              <a:gd name="connsiteY7" fmla="*/ 5544615 h 5544615"/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7561525 w 18288000"/>
              <a:gd name="connsiteY4" fmla="*/ 0 h 5544615"/>
              <a:gd name="connsiteX5" fmla="*/ 0 w 18288000"/>
              <a:gd name="connsiteY5" fmla="*/ 5544615 h 5544615"/>
              <a:gd name="connsiteX6" fmla="*/ 7063370 w 18288000"/>
              <a:gd name="connsiteY6" fmla="*/ 0 h 5544615"/>
              <a:gd name="connsiteX7" fmla="*/ 5582175 w 18288000"/>
              <a:gd name="connsiteY7" fmla="*/ 5544615 h 5544615"/>
              <a:gd name="connsiteX8" fmla="*/ 0 w 18288000"/>
              <a:gd name="connsiteY8" fmla="*/ 5544615 h 5544615"/>
              <a:gd name="connsiteX0" fmla="*/ 1979350 w 12705825"/>
              <a:gd name="connsiteY0" fmla="*/ 0 h 5544615"/>
              <a:gd name="connsiteX1" fmla="*/ 12705825 w 12705825"/>
              <a:gd name="connsiteY1" fmla="*/ 0 h 5544615"/>
              <a:gd name="connsiteX2" fmla="*/ 12705825 w 12705825"/>
              <a:gd name="connsiteY2" fmla="*/ 5544615 h 5544615"/>
              <a:gd name="connsiteX3" fmla="*/ 498155 w 12705825"/>
              <a:gd name="connsiteY3" fmla="*/ 5544615 h 5544615"/>
              <a:gd name="connsiteX4" fmla="*/ 1979350 w 12705825"/>
              <a:gd name="connsiteY4" fmla="*/ 0 h 5544615"/>
              <a:gd name="connsiteX5" fmla="*/ 0 w 12705825"/>
              <a:gd name="connsiteY5" fmla="*/ 5544615 h 5544615"/>
              <a:gd name="connsiteX6" fmla="*/ 1481195 w 12705825"/>
              <a:gd name="connsiteY6" fmla="*/ 0 h 5544615"/>
              <a:gd name="connsiteX7" fmla="*/ 0 w 12705825"/>
              <a:gd name="connsiteY7" fmla="*/ 5544615 h 5544615"/>
              <a:gd name="connsiteX0" fmla="*/ 1481195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3059773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3059773 w 12207670"/>
              <a:gd name="connsiteY4" fmla="*/ 0 h 5544615"/>
              <a:gd name="connsiteX0" fmla="*/ 2796677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2796677 w 12207670"/>
              <a:gd name="connsiteY4" fmla="*/ 0 h 5544615"/>
              <a:gd name="connsiteX0" fmla="*/ 2859820 w 12270813"/>
              <a:gd name="connsiteY0" fmla="*/ 0 h 5555631"/>
              <a:gd name="connsiteX1" fmla="*/ 12270813 w 12270813"/>
              <a:gd name="connsiteY1" fmla="*/ 0 h 5555631"/>
              <a:gd name="connsiteX2" fmla="*/ 12270813 w 12270813"/>
              <a:gd name="connsiteY2" fmla="*/ 5544615 h 5555631"/>
              <a:gd name="connsiteX3" fmla="*/ 0 w 12270813"/>
              <a:gd name="connsiteY3" fmla="*/ 5555631 h 5555631"/>
              <a:gd name="connsiteX4" fmla="*/ 2859820 w 12270813"/>
              <a:gd name="connsiteY4" fmla="*/ 0 h 5555631"/>
              <a:gd name="connsiteX0" fmla="*/ 2922963 w 12333956"/>
              <a:gd name="connsiteY0" fmla="*/ 0 h 5555631"/>
              <a:gd name="connsiteX1" fmla="*/ 12333956 w 12333956"/>
              <a:gd name="connsiteY1" fmla="*/ 0 h 5555631"/>
              <a:gd name="connsiteX2" fmla="*/ 12333956 w 12333956"/>
              <a:gd name="connsiteY2" fmla="*/ 5544615 h 5555631"/>
              <a:gd name="connsiteX3" fmla="*/ 0 w 12333956"/>
              <a:gd name="connsiteY3" fmla="*/ 5555631 h 5555631"/>
              <a:gd name="connsiteX4" fmla="*/ 2922963 w 12333956"/>
              <a:gd name="connsiteY4" fmla="*/ 0 h 5555631"/>
              <a:gd name="connsiteX0" fmla="*/ 0 w 9410993"/>
              <a:gd name="connsiteY0" fmla="*/ 0 h 5566647"/>
              <a:gd name="connsiteX1" fmla="*/ 9410993 w 9410993"/>
              <a:gd name="connsiteY1" fmla="*/ 0 h 5566647"/>
              <a:gd name="connsiteX2" fmla="*/ 9410993 w 9410993"/>
              <a:gd name="connsiteY2" fmla="*/ 5544615 h 5566647"/>
              <a:gd name="connsiteX3" fmla="*/ 1286578 w 9410993"/>
              <a:gd name="connsiteY3" fmla="*/ 5566647 h 5566647"/>
              <a:gd name="connsiteX4" fmla="*/ 0 w 9410993"/>
              <a:gd name="connsiteY4" fmla="*/ 0 h 5566647"/>
              <a:gd name="connsiteX0" fmla="*/ 123618 w 9534611"/>
              <a:gd name="connsiteY0" fmla="*/ 0 h 5566647"/>
              <a:gd name="connsiteX1" fmla="*/ 9534611 w 9534611"/>
              <a:gd name="connsiteY1" fmla="*/ 0 h 5566647"/>
              <a:gd name="connsiteX2" fmla="*/ 9534611 w 9534611"/>
              <a:gd name="connsiteY2" fmla="*/ 5544615 h 5566647"/>
              <a:gd name="connsiteX3" fmla="*/ 0 w 9534611"/>
              <a:gd name="connsiteY3" fmla="*/ 5566647 h 5566647"/>
              <a:gd name="connsiteX4" fmla="*/ 123618 w 9534611"/>
              <a:gd name="connsiteY4" fmla="*/ 0 h 5566647"/>
              <a:gd name="connsiteX0" fmla="*/ 186761 w 9597754"/>
              <a:gd name="connsiteY0" fmla="*/ 0 h 5544615"/>
              <a:gd name="connsiteX1" fmla="*/ 9597754 w 9597754"/>
              <a:gd name="connsiteY1" fmla="*/ 0 h 5544615"/>
              <a:gd name="connsiteX2" fmla="*/ 9597754 w 9597754"/>
              <a:gd name="connsiteY2" fmla="*/ 5544615 h 5544615"/>
              <a:gd name="connsiteX3" fmla="*/ 0 w 9597754"/>
              <a:gd name="connsiteY3" fmla="*/ 5522585 h 5544615"/>
              <a:gd name="connsiteX4" fmla="*/ 186761 w 9597754"/>
              <a:gd name="connsiteY4" fmla="*/ 0 h 5544615"/>
              <a:gd name="connsiteX0" fmla="*/ 102570 w 9513563"/>
              <a:gd name="connsiteY0" fmla="*/ 0 h 5555632"/>
              <a:gd name="connsiteX1" fmla="*/ 9513563 w 9513563"/>
              <a:gd name="connsiteY1" fmla="*/ 0 h 5555632"/>
              <a:gd name="connsiteX2" fmla="*/ 9513563 w 9513563"/>
              <a:gd name="connsiteY2" fmla="*/ 5544615 h 5555632"/>
              <a:gd name="connsiteX3" fmla="*/ 0 w 9513563"/>
              <a:gd name="connsiteY3" fmla="*/ 5555632 h 5555632"/>
              <a:gd name="connsiteX4" fmla="*/ 102570 w 9513563"/>
              <a:gd name="connsiteY4" fmla="*/ 0 h 5555632"/>
              <a:gd name="connsiteX0" fmla="*/ 0 w 12126147"/>
              <a:gd name="connsiteY0" fmla="*/ 22031 h 5555632"/>
              <a:gd name="connsiteX1" fmla="*/ 12126147 w 12126147"/>
              <a:gd name="connsiteY1" fmla="*/ 0 h 5555632"/>
              <a:gd name="connsiteX2" fmla="*/ 12126147 w 12126147"/>
              <a:gd name="connsiteY2" fmla="*/ 5544615 h 5555632"/>
              <a:gd name="connsiteX3" fmla="*/ 2612584 w 12126147"/>
              <a:gd name="connsiteY3" fmla="*/ 5555632 h 5555632"/>
              <a:gd name="connsiteX4" fmla="*/ 0 w 12126147"/>
              <a:gd name="connsiteY4" fmla="*/ 22031 h 5555632"/>
              <a:gd name="connsiteX0" fmla="*/ 0 w 12126147"/>
              <a:gd name="connsiteY0" fmla="*/ 0 h 5555632"/>
              <a:gd name="connsiteX1" fmla="*/ 12126147 w 12126147"/>
              <a:gd name="connsiteY1" fmla="*/ 0 h 5555632"/>
              <a:gd name="connsiteX2" fmla="*/ 12126147 w 12126147"/>
              <a:gd name="connsiteY2" fmla="*/ 5544615 h 5555632"/>
              <a:gd name="connsiteX3" fmla="*/ 2612584 w 12126147"/>
              <a:gd name="connsiteY3" fmla="*/ 5555632 h 5555632"/>
              <a:gd name="connsiteX4" fmla="*/ 0 w 12126147"/>
              <a:gd name="connsiteY4" fmla="*/ 0 h 5555632"/>
              <a:gd name="connsiteX0" fmla="*/ 0 w 12126147"/>
              <a:gd name="connsiteY0" fmla="*/ 0 h 5544615"/>
              <a:gd name="connsiteX1" fmla="*/ 12126147 w 12126147"/>
              <a:gd name="connsiteY1" fmla="*/ 0 h 5544615"/>
              <a:gd name="connsiteX2" fmla="*/ 12126147 w 12126147"/>
              <a:gd name="connsiteY2" fmla="*/ 5544615 h 5544615"/>
              <a:gd name="connsiteX3" fmla="*/ 2823061 w 12126147"/>
              <a:gd name="connsiteY3" fmla="*/ 5522585 h 5544615"/>
              <a:gd name="connsiteX4" fmla="*/ 0 w 12126147"/>
              <a:gd name="connsiteY4" fmla="*/ 0 h 5544615"/>
              <a:gd name="connsiteX0" fmla="*/ 0 w 12126147"/>
              <a:gd name="connsiteY0" fmla="*/ 0 h 5544616"/>
              <a:gd name="connsiteX1" fmla="*/ 12126147 w 12126147"/>
              <a:gd name="connsiteY1" fmla="*/ 0 h 5544616"/>
              <a:gd name="connsiteX2" fmla="*/ 12126147 w 12126147"/>
              <a:gd name="connsiteY2" fmla="*/ 5544615 h 5544616"/>
              <a:gd name="connsiteX3" fmla="*/ 2759918 w 12126147"/>
              <a:gd name="connsiteY3" fmla="*/ 5544616 h 5544616"/>
              <a:gd name="connsiteX4" fmla="*/ 0 w 12126147"/>
              <a:gd name="connsiteY4" fmla="*/ 0 h 5544616"/>
              <a:gd name="connsiteX0" fmla="*/ 0 w 12126147"/>
              <a:gd name="connsiteY0" fmla="*/ 0 h 5544615"/>
              <a:gd name="connsiteX1" fmla="*/ 12126147 w 12126147"/>
              <a:gd name="connsiteY1" fmla="*/ 0 h 5544615"/>
              <a:gd name="connsiteX2" fmla="*/ 12126147 w 12126147"/>
              <a:gd name="connsiteY2" fmla="*/ 5544615 h 5544615"/>
              <a:gd name="connsiteX3" fmla="*/ 2229620 w 12126147"/>
              <a:gd name="connsiteY3" fmla="*/ 5522585 h 5544615"/>
              <a:gd name="connsiteX4" fmla="*/ 0 w 12126147"/>
              <a:gd name="connsiteY4" fmla="*/ 0 h 5544615"/>
              <a:gd name="connsiteX0" fmla="*/ 0 w 12126147"/>
              <a:gd name="connsiteY0" fmla="*/ 0 h 5544616"/>
              <a:gd name="connsiteX1" fmla="*/ 12126147 w 12126147"/>
              <a:gd name="connsiteY1" fmla="*/ 0 h 5544616"/>
              <a:gd name="connsiteX2" fmla="*/ 12126147 w 12126147"/>
              <a:gd name="connsiteY2" fmla="*/ 5544615 h 5544616"/>
              <a:gd name="connsiteX3" fmla="*/ 2264973 w 12126147"/>
              <a:gd name="connsiteY3" fmla="*/ 5544616 h 5544616"/>
              <a:gd name="connsiteX4" fmla="*/ 0 w 12126147"/>
              <a:gd name="connsiteY4" fmla="*/ 0 h 5544616"/>
              <a:gd name="connsiteX0" fmla="*/ 0 w 12126147"/>
              <a:gd name="connsiteY0" fmla="*/ 0 h 5544615"/>
              <a:gd name="connsiteX1" fmla="*/ 12126147 w 12126147"/>
              <a:gd name="connsiteY1" fmla="*/ 0 h 5544615"/>
              <a:gd name="connsiteX2" fmla="*/ 12126147 w 12126147"/>
              <a:gd name="connsiteY2" fmla="*/ 5544615 h 5544615"/>
              <a:gd name="connsiteX3" fmla="*/ 2211943 w 12126147"/>
              <a:gd name="connsiteY3" fmla="*/ 5522585 h 5544615"/>
              <a:gd name="connsiteX4" fmla="*/ 0 w 12126147"/>
              <a:gd name="connsiteY4" fmla="*/ 0 h 5544615"/>
              <a:gd name="connsiteX0" fmla="*/ 0 w 12126147"/>
              <a:gd name="connsiteY0" fmla="*/ 0 h 5545534"/>
              <a:gd name="connsiteX1" fmla="*/ 12126147 w 12126147"/>
              <a:gd name="connsiteY1" fmla="*/ 0 h 5545534"/>
              <a:gd name="connsiteX2" fmla="*/ 12126147 w 12126147"/>
              <a:gd name="connsiteY2" fmla="*/ 5544615 h 5545534"/>
              <a:gd name="connsiteX3" fmla="*/ 2160387 w 12126147"/>
              <a:gd name="connsiteY3" fmla="*/ 5545534 h 5545534"/>
              <a:gd name="connsiteX4" fmla="*/ 0 w 12126147"/>
              <a:gd name="connsiteY4" fmla="*/ 0 h 5545534"/>
              <a:gd name="connsiteX0" fmla="*/ 0 w 12126147"/>
              <a:gd name="connsiteY0" fmla="*/ 0 h 5567564"/>
              <a:gd name="connsiteX1" fmla="*/ 12126147 w 12126147"/>
              <a:gd name="connsiteY1" fmla="*/ 0 h 5567564"/>
              <a:gd name="connsiteX2" fmla="*/ 12126147 w 12126147"/>
              <a:gd name="connsiteY2" fmla="*/ 5567564 h 5567564"/>
              <a:gd name="connsiteX3" fmla="*/ 2160387 w 12126147"/>
              <a:gd name="connsiteY3" fmla="*/ 5545534 h 5567564"/>
              <a:gd name="connsiteX4" fmla="*/ 0 w 12126147"/>
              <a:gd name="connsiteY4" fmla="*/ 0 h 5567564"/>
              <a:gd name="connsiteX0" fmla="*/ 0 w 12126147"/>
              <a:gd name="connsiteY0" fmla="*/ 0 h 5549205"/>
              <a:gd name="connsiteX1" fmla="*/ 12126147 w 12126147"/>
              <a:gd name="connsiteY1" fmla="*/ 0 h 5549205"/>
              <a:gd name="connsiteX2" fmla="*/ 12126147 w 12126147"/>
              <a:gd name="connsiteY2" fmla="*/ 5549205 h 5549205"/>
              <a:gd name="connsiteX3" fmla="*/ 2160387 w 12126147"/>
              <a:gd name="connsiteY3" fmla="*/ 5545534 h 5549205"/>
              <a:gd name="connsiteX4" fmla="*/ 0 w 12126147"/>
              <a:gd name="connsiteY4" fmla="*/ 0 h 55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6147" h="5549205">
                <a:moveTo>
                  <a:pt x="0" y="0"/>
                </a:moveTo>
                <a:lnTo>
                  <a:pt x="12126147" y="0"/>
                </a:lnTo>
                <a:lnTo>
                  <a:pt x="12126147" y="5549205"/>
                </a:lnTo>
                <a:lnTo>
                  <a:pt x="2160387" y="554553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2" name="Forme libre 10"/>
          <p:cNvSpPr/>
          <p:nvPr/>
        </p:nvSpPr>
        <p:spPr bwMode="auto">
          <a:xfrm flipH="1">
            <a:off x="581023" y="1530835"/>
            <a:ext cx="6909435" cy="3856557"/>
          </a:xfrm>
          <a:custGeom>
            <a:avLst/>
            <a:gdLst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0 w 18288000"/>
              <a:gd name="connsiteY4" fmla="*/ 0 h 5544615"/>
              <a:gd name="connsiteX5" fmla="*/ 7063370 w 18288000"/>
              <a:gd name="connsiteY5" fmla="*/ 0 h 5544615"/>
              <a:gd name="connsiteX6" fmla="*/ 5582175 w 18288000"/>
              <a:gd name="connsiteY6" fmla="*/ 5544615 h 5544615"/>
              <a:gd name="connsiteX7" fmla="*/ 0 w 18288000"/>
              <a:gd name="connsiteY7" fmla="*/ 5544615 h 5544615"/>
              <a:gd name="connsiteX0" fmla="*/ 7561525 w 18288000"/>
              <a:gd name="connsiteY0" fmla="*/ 0 h 5544615"/>
              <a:gd name="connsiteX1" fmla="*/ 18288000 w 18288000"/>
              <a:gd name="connsiteY1" fmla="*/ 0 h 5544615"/>
              <a:gd name="connsiteX2" fmla="*/ 18288000 w 18288000"/>
              <a:gd name="connsiteY2" fmla="*/ 5544615 h 5544615"/>
              <a:gd name="connsiteX3" fmla="*/ 6080330 w 18288000"/>
              <a:gd name="connsiteY3" fmla="*/ 5544615 h 5544615"/>
              <a:gd name="connsiteX4" fmla="*/ 7561525 w 18288000"/>
              <a:gd name="connsiteY4" fmla="*/ 0 h 5544615"/>
              <a:gd name="connsiteX5" fmla="*/ 0 w 18288000"/>
              <a:gd name="connsiteY5" fmla="*/ 5544615 h 5544615"/>
              <a:gd name="connsiteX6" fmla="*/ 7063370 w 18288000"/>
              <a:gd name="connsiteY6" fmla="*/ 0 h 5544615"/>
              <a:gd name="connsiteX7" fmla="*/ 5582175 w 18288000"/>
              <a:gd name="connsiteY7" fmla="*/ 5544615 h 5544615"/>
              <a:gd name="connsiteX8" fmla="*/ 0 w 18288000"/>
              <a:gd name="connsiteY8" fmla="*/ 5544615 h 5544615"/>
              <a:gd name="connsiteX0" fmla="*/ 1979350 w 12705825"/>
              <a:gd name="connsiteY0" fmla="*/ 0 h 5544615"/>
              <a:gd name="connsiteX1" fmla="*/ 12705825 w 12705825"/>
              <a:gd name="connsiteY1" fmla="*/ 0 h 5544615"/>
              <a:gd name="connsiteX2" fmla="*/ 12705825 w 12705825"/>
              <a:gd name="connsiteY2" fmla="*/ 5544615 h 5544615"/>
              <a:gd name="connsiteX3" fmla="*/ 498155 w 12705825"/>
              <a:gd name="connsiteY3" fmla="*/ 5544615 h 5544615"/>
              <a:gd name="connsiteX4" fmla="*/ 1979350 w 12705825"/>
              <a:gd name="connsiteY4" fmla="*/ 0 h 5544615"/>
              <a:gd name="connsiteX5" fmla="*/ 0 w 12705825"/>
              <a:gd name="connsiteY5" fmla="*/ 5544615 h 5544615"/>
              <a:gd name="connsiteX6" fmla="*/ 1481195 w 12705825"/>
              <a:gd name="connsiteY6" fmla="*/ 0 h 5544615"/>
              <a:gd name="connsiteX7" fmla="*/ 0 w 12705825"/>
              <a:gd name="connsiteY7" fmla="*/ 5544615 h 5544615"/>
              <a:gd name="connsiteX0" fmla="*/ 1481195 w 12207670"/>
              <a:gd name="connsiteY0" fmla="*/ 0 h 5544615"/>
              <a:gd name="connsiteX1" fmla="*/ 12207670 w 12207670"/>
              <a:gd name="connsiteY1" fmla="*/ 0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2207670"/>
              <a:gd name="connsiteY0" fmla="*/ 0 h 5544615"/>
              <a:gd name="connsiteX1" fmla="*/ 11888220 w 12207670"/>
              <a:gd name="connsiteY1" fmla="*/ 22031 h 5544615"/>
              <a:gd name="connsiteX2" fmla="*/ 12207670 w 12207670"/>
              <a:gd name="connsiteY2" fmla="*/ 5544615 h 5544615"/>
              <a:gd name="connsiteX3" fmla="*/ 0 w 12207670"/>
              <a:gd name="connsiteY3" fmla="*/ 5544615 h 5544615"/>
              <a:gd name="connsiteX4" fmla="*/ 1481195 w 12207670"/>
              <a:gd name="connsiteY4" fmla="*/ 0 h 5544615"/>
              <a:gd name="connsiteX0" fmla="*/ 1481195 w 11888220"/>
              <a:gd name="connsiteY0" fmla="*/ 0 h 5544615"/>
              <a:gd name="connsiteX1" fmla="*/ 11888220 w 11888220"/>
              <a:gd name="connsiteY1" fmla="*/ 22031 h 5544615"/>
              <a:gd name="connsiteX2" fmla="*/ 11877204 w 11888220"/>
              <a:gd name="connsiteY2" fmla="*/ 5533599 h 5544615"/>
              <a:gd name="connsiteX3" fmla="*/ 0 w 11888220"/>
              <a:gd name="connsiteY3" fmla="*/ 5544615 h 5544615"/>
              <a:gd name="connsiteX4" fmla="*/ 1481195 w 11888220"/>
              <a:gd name="connsiteY4" fmla="*/ 0 h 5544615"/>
              <a:gd name="connsiteX0" fmla="*/ 1481195 w 12372214"/>
              <a:gd name="connsiteY0" fmla="*/ 0 h 5544615"/>
              <a:gd name="connsiteX1" fmla="*/ 11888220 w 12372214"/>
              <a:gd name="connsiteY1" fmla="*/ 22031 h 5544615"/>
              <a:gd name="connsiteX2" fmla="*/ 12372214 w 12372214"/>
              <a:gd name="connsiteY2" fmla="*/ 5500553 h 5544615"/>
              <a:gd name="connsiteX3" fmla="*/ 0 w 12372214"/>
              <a:gd name="connsiteY3" fmla="*/ 5544615 h 5544615"/>
              <a:gd name="connsiteX4" fmla="*/ 1481195 w 12372214"/>
              <a:gd name="connsiteY4" fmla="*/ 0 h 5544615"/>
              <a:gd name="connsiteX0" fmla="*/ 1481195 w 11910204"/>
              <a:gd name="connsiteY0" fmla="*/ 0 h 5544615"/>
              <a:gd name="connsiteX1" fmla="*/ 11888220 w 11910204"/>
              <a:gd name="connsiteY1" fmla="*/ 22031 h 5544615"/>
              <a:gd name="connsiteX2" fmla="*/ 11910204 w 11910204"/>
              <a:gd name="connsiteY2" fmla="*/ 5489537 h 5544615"/>
              <a:gd name="connsiteX3" fmla="*/ 0 w 11910204"/>
              <a:gd name="connsiteY3" fmla="*/ 5544615 h 5544615"/>
              <a:gd name="connsiteX4" fmla="*/ 1481195 w 11910204"/>
              <a:gd name="connsiteY4" fmla="*/ 0 h 5544615"/>
              <a:gd name="connsiteX0" fmla="*/ 1481195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1481195 w 11921222"/>
              <a:gd name="connsiteY4" fmla="*/ 0 h 5544615"/>
              <a:gd name="connsiteX0" fmla="*/ 2405908 w 11921222"/>
              <a:gd name="connsiteY0" fmla="*/ 0 h 5544615"/>
              <a:gd name="connsiteX1" fmla="*/ 11921222 w 11921222"/>
              <a:gd name="connsiteY1" fmla="*/ 22031 h 5544615"/>
              <a:gd name="connsiteX2" fmla="*/ 11910204 w 11921222"/>
              <a:gd name="connsiteY2" fmla="*/ 5489537 h 5544615"/>
              <a:gd name="connsiteX3" fmla="*/ 0 w 11921222"/>
              <a:gd name="connsiteY3" fmla="*/ 5544615 h 5544615"/>
              <a:gd name="connsiteX4" fmla="*/ 2405908 w 11921222"/>
              <a:gd name="connsiteY4" fmla="*/ 0 h 5544615"/>
              <a:gd name="connsiteX0" fmla="*/ 1481195 w 10996509"/>
              <a:gd name="connsiteY0" fmla="*/ 0 h 5544615"/>
              <a:gd name="connsiteX1" fmla="*/ 10996509 w 10996509"/>
              <a:gd name="connsiteY1" fmla="*/ 22031 h 5544615"/>
              <a:gd name="connsiteX2" fmla="*/ 10985491 w 10996509"/>
              <a:gd name="connsiteY2" fmla="*/ 5489537 h 5544615"/>
              <a:gd name="connsiteX3" fmla="*/ 0 w 10996509"/>
              <a:gd name="connsiteY3" fmla="*/ 5544615 h 5544615"/>
              <a:gd name="connsiteX4" fmla="*/ 1481195 w 10996509"/>
              <a:gd name="connsiteY4" fmla="*/ 0 h 5544615"/>
              <a:gd name="connsiteX0" fmla="*/ 1481195 w 10998210"/>
              <a:gd name="connsiteY0" fmla="*/ 0 h 5564010"/>
              <a:gd name="connsiteX1" fmla="*/ 10996509 w 10998210"/>
              <a:gd name="connsiteY1" fmla="*/ 22031 h 5564010"/>
              <a:gd name="connsiteX2" fmla="*/ 10997228 w 10998210"/>
              <a:gd name="connsiteY2" fmla="*/ 5564010 h 5564010"/>
              <a:gd name="connsiteX3" fmla="*/ 0 w 10998210"/>
              <a:gd name="connsiteY3" fmla="*/ 5544615 h 5564010"/>
              <a:gd name="connsiteX4" fmla="*/ 1481195 w 10998210"/>
              <a:gd name="connsiteY4" fmla="*/ 0 h 5564010"/>
              <a:gd name="connsiteX0" fmla="*/ 1481195 w 10996509"/>
              <a:gd name="connsiteY0" fmla="*/ 0 h 6170437"/>
              <a:gd name="connsiteX1" fmla="*/ 10996509 w 10996509"/>
              <a:gd name="connsiteY1" fmla="*/ 22031 h 6170437"/>
              <a:gd name="connsiteX2" fmla="*/ 9424580 w 10996509"/>
              <a:gd name="connsiteY2" fmla="*/ 6170437 h 6170437"/>
              <a:gd name="connsiteX3" fmla="*/ 0 w 10996509"/>
              <a:gd name="connsiteY3" fmla="*/ 5544615 h 6170437"/>
              <a:gd name="connsiteX4" fmla="*/ 1481195 w 10996509"/>
              <a:gd name="connsiteY4" fmla="*/ 0 h 6170437"/>
              <a:gd name="connsiteX0" fmla="*/ 1481195 w 10996509"/>
              <a:gd name="connsiteY0" fmla="*/ 0 h 5564010"/>
              <a:gd name="connsiteX1" fmla="*/ 10996509 w 10996509"/>
              <a:gd name="connsiteY1" fmla="*/ 22031 h 5564010"/>
              <a:gd name="connsiteX2" fmla="*/ 10962021 w 10996509"/>
              <a:gd name="connsiteY2" fmla="*/ 5564010 h 5564010"/>
              <a:gd name="connsiteX3" fmla="*/ 0 w 10996509"/>
              <a:gd name="connsiteY3" fmla="*/ 5544615 h 5564010"/>
              <a:gd name="connsiteX4" fmla="*/ 1481195 w 10996509"/>
              <a:gd name="connsiteY4" fmla="*/ 0 h 556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6509" h="5564010">
                <a:moveTo>
                  <a:pt x="1481195" y="0"/>
                </a:moveTo>
                <a:lnTo>
                  <a:pt x="10996509" y="22031"/>
                </a:lnTo>
                <a:cubicBezTo>
                  <a:pt x="10992836" y="1844533"/>
                  <a:pt x="10965694" y="3741508"/>
                  <a:pt x="10962021" y="5564010"/>
                </a:cubicBezTo>
                <a:lnTo>
                  <a:pt x="0" y="5544615"/>
                </a:lnTo>
                <a:lnTo>
                  <a:pt x="148119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grpSp>
        <p:nvGrpSpPr>
          <p:cNvPr id="14" name="组合 13"/>
          <p:cNvGrpSpPr/>
          <p:nvPr/>
        </p:nvGrpSpPr>
        <p:grpSpPr>
          <a:xfrm>
            <a:off x="1020070" y="2171050"/>
            <a:ext cx="4602569" cy="2042521"/>
            <a:chOff x="1020070" y="2171050"/>
            <a:chExt cx="4602569" cy="2042521"/>
          </a:xfrm>
        </p:grpSpPr>
        <p:sp>
          <p:nvSpPr>
            <p:cNvPr id="3" name="文本框 2"/>
            <p:cNvSpPr txBox="1"/>
            <p:nvPr/>
          </p:nvSpPr>
          <p:spPr>
            <a:xfrm>
              <a:off x="1191316" y="2967076"/>
              <a:ext cx="443132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背景与痛点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ts val="1800"/>
                </a:lnSpc>
              </a:pPr>
              <a:endParaRPr lang="en-US" altLang="zh-CN" spc="-14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ts val="1800"/>
                </a:lnSpc>
              </a:pP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dirty="0" smtClean="0">
                  <a:solidFill>
                    <a:schemeClr val="bg1">
                      <a:lumMod val="9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POAS</a:t>
              </a:r>
              <a:r>
                <a:rPr lang="zh-CN" altLang="en-US" dirty="0" smtClean="0">
                  <a:solidFill>
                    <a:schemeClr val="bg1">
                      <a:lumMod val="95000"/>
                    </a:schemeClr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简介</a:t>
              </a:r>
              <a:endParaRPr lang="en-US" altLang="zh-CN" dirty="0" smtClean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>
                <a:lnSpc>
                  <a:spcPts val="1800"/>
                </a:lnSpc>
              </a:pP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" name="ZoneTexte 8"/>
            <p:cNvSpPr txBox="1"/>
            <p:nvPr/>
          </p:nvSpPr>
          <p:spPr>
            <a:xfrm>
              <a:off x="1020070" y="2171050"/>
              <a:ext cx="1428278" cy="776437"/>
            </a:xfrm>
            <a:prstGeom prst="rect">
              <a:avLst/>
            </a:prstGeom>
            <a:noFill/>
          </p:spPr>
          <p:txBody>
            <a:bodyPr vert="horz" lIns="217728" tIns="108864" rIns="217728" bIns="108864" rtlCol="0">
              <a:normAutofit/>
            </a:bodyPr>
            <a:lstStyle>
              <a:lvl1pPr indent="0" algn="just">
                <a:lnSpc>
                  <a:spcPct val="100000"/>
                </a:lnSpc>
                <a:spcBef>
                  <a:spcPct val="20000"/>
                </a:spcBef>
                <a:buFont typeface="Arial" pitchFamily="34" charset="0"/>
                <a:buNone/>
                <a:defRPr sz="2000" b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defRPr>
              </a:lvl1pPr>
              <a:lvl2pPr marL="0" indent="0">
                <a:spcBef>
                  <a:spcPct val="20000"/>
                </a:spcBef>
                <a:buFont typeface="Arial" pitchFamily="34" charset="0"/>
                <a:buNone/>
                <a:defRPr sz="2250">
                  <a:solidFill>
                    <a:srgbClr val="3B3B3B"/>
                  </a:solidFill>
                </a:defRPr>
              </a:lvl2pPr>
              <a:lvl3pPr marL="0" indent="0">
                <a:spcBef>
                  <a:spcPct val="20000"/>
                </a:spcBef>
                <a:buFont typeface="Arial" pitchFamily="34" charset="0"/>
                <a:buNone/>
                <a:defRPr sz="4274">
                  <a:solidFill>
                    <a:srgbClr val="3B3B3B"/>
                  </a:solidFill>
                </a:defRPr>
              </a:lvl3pPr>
              <a:lvl4pPr marL="0" indent="0">
                <a:spcBef>
                  <a:spcPct val="20000"/>
                </a:spcBef>
                <a:buFont typeface="Arial" pitchFamily="34" charset="0"/>
                <a:buNone/>
                <a:defRPr sz="3600">
                  <a:solidFill>
                    <a:srgbClr val="3B3B3B"/>
                  </a:solidFill>
                </a:defRPr>
              </a:lvl4pPr>
              <a:lvl5pPr marL="0" indent="0">
                <a:spcBef>
                  <a:spcPct val="20000"/>
                </a:spcBef>
                <a:buFont typeface="Arial" pitchFamily="34" charset="0"/>
                <a:buNone/>
                <a:defRPr sz="3600">
                  <a:solidFill>
                    <a:srgbClr val="3B3B3B"/>
                  </a:solidFill>
                </a:defRPr>
              </a:lvl5pPr>
              <a:lvl6pPr marL="4490037" indent="-408185">
                <a:spcBef>
                  <a:spcPct val="20000"/>
                </a:spcBef>
                <a:buFont typeface="Arial" pitchFamily="34" charset="0"/>
                <a:buChar char="•"/>
                <a:defRPr sz="3600"/>
              </a:lvl6pPr>
              <a:lvl7pPr marL="5306407" indent="-408185">
                <a:spcBef>
                  <a:spcPct val="20000"/>
                </a:spcBef>
                <a:buFont typeface="Arial" pitchFamily="34" charset="0"/>
                <a:buChar char="•"/>
                <a:defRPr sz="3600"/>
              </a:lvl7pPr>
              <a:lvl8pPr marL="6122778" indent="-408185">
                <a:spcBef>
                  <a:spcPct val="20000"/>
                </a:spcBef>
                <a:buFont typeface="Arial" pitchFamily="34" charset="0"/>
                <a:buChar char="•"/>
                <a:defRPr sz="3600"/>
              </a:lvl8pPr>
              <a:lvl9pPr marL="6939148" indent="-408185">
                <a:spcBef>
                  <a:spcPct val="20000"/>
                </a:spcBef>
                <a:buFont typeface="Arial" pitchFamily="34" charset="0"/>
                <a:buChar char="•"/>
                <a:defRPr sz="3600"/>
              </a:lvl9pPr>
            </a:lstStyle>
            <a:p>
              <a:r>
                <a:rPr lang="zh-CN" altLang="en-US" sz="32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fr-FR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5400000">
              <a:off x="970229" y="2504493"/>
              <a:ext cx="389911" cy="59612"/>
            </a:xfrm>
            <a:prstGeom prst="rect">
              <a:avLst/>
            </a:prstGeom>
            <a:solidFill>
              <a:srgbClr val="F85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1247250" y="3980073"/>
              <a:ext cx="2846647" cy="46578"/>
            </a:xfrm>
            <a:prstGeom prst="rect">
              <a:avLst/>
            </a:prstGeom>
            <a:solidFill>
              <a:srgbClr val="F85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 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0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793" y="249566"/>
            <a:ext cx="34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POAS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简介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思源黑体 CN Normal" panose="020B0400000000000000"/>
            </a:endParaRPr>
          </a:p>
        </p:txBody>
      </p:sp>
      <p:pic>
        <p:nvPicPr>
          <p:cNvPr id="2050" name="Picture 2" descr="https://ss2.bdstatic.com/70cFvnSh_Q1YnxGkpoWK1HF6hhy/it/u=3147706737,2750878359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330" y="357472"/>
            <a:ext cx="3863788" cy="579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B77561D-6FCA-4640-8B4C-A04F41D87EA4}"/>
              </a:ext>
            </a:extLst>
          </p:cNvPr>
          <p:cNvSpPr txBox="1"/>
          <p:nvPr/>
        </p:nvSpPr>
        <p:spPr>
          <a:xfrm>
            <a:off x="453193" y="1588460"/>
            <a:ext cx="71757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它是一套完全无需系统开放接口的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BB77561D-6FCA-4640-8B4C-A04F41D87EA4}"/>
              </a:ext>
            </a:extLst>
          </p:cNvPr>
          <p:cNvSpPr txBox="1"/>
          <p:nvPr/>
        </p:nvSpPr>
        <p:spPr>
          <a:xfrm>
            <a:off x="453193" y="942918"/>
            <a:ext cx="66737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是的，你没看错！你需要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CYCLONE POAS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B77561D-6FCA-4640-8B4C-A04F41D87EA4}"/>
              </a:ext>
            </a:extLst>
          </p:cNvPr>
          <p:cNvSpPr txBox="1"/>
          <p:nvPr/>
        </p:nvSpPr>
        <p:spPr>
          <a:xfrm>
            <a:off x="453193" y="2234002"/>
            <a:ext cx="64496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它是一套仅需拖拉拽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及模块化配置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即可运行的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B77561D-6FCA-4640-8B4C-A04F41D87EA4}"/>
              </a:ext>
            </a:extLst>
          </p:cNvPr>
          <p:cNvSpPr txBox="1"/>
          <p:nvPr/>
        </p:nvSpPr>
        <p:spPr>
          <a:xfrm>
            <a:off x="453193" y="2879544"/>
            <a:ext cx="65303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它是一套多平台应用的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B77561D-6FCA-4640-8B4C-A04F41D87EA4}"/>
              </a:ext>
            </a:extLst>
          </p:cNvPr>
          <p:cNvSpPr txBox="1"/>
          <p:nvPr/>
        </p:nvSpPr>
        <p:spPr>
          <a:xfrm>
            <a:off x="453193" y="3471269"/>
            <a:ext cx="69695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它是一套可随时调取采购进度流程及数据的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Dashboard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B77561D-6FCA-4640-8B4C-A04F41D87EA4}"/>
              </a:ext>
            </a:extLst>
          </p:cNvPr>
          <p:cNvSpPr txBox="1"/>
          <p:nvPr/>
        </p:nvSpPr>
        <p:spPr>
          <a:xfrm>
            <a:off x="453193" y="4064976"/>
            <a:ext cx="65303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它是企业数字化转型、工业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Booster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56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0793" y="249566"/>
            <a:ext cx="34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POAS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助手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-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多平台应用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思源黑体 CN Normal" panose="020B040000000000000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74AD938-419B-4D96-BBB7-8F6ADA45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0" y="3786488"/>
            <a:ext cx="2520000" cy="144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7032F96-9AE1-413B-BDC7-054D32262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8925" y="3786488"/>
            <a:ext cx="252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80D0929-C39C-4015-B24D-93D074675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025" y="3246488"/>
            <a:ext cx="1216103" cy="25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FF2A917-02CF-45A2-9CBA-84AC7A1399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69"/>
          <a:stretch/>
        </p:blipFill>
        <p:spPr>
          <a:xfrm>
            <a:off x="6258502" y="3246488"/>
            <a:ext cx="252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B77561D-6FCA-4640-8B4C-A04F41D87EA4}"/>
              </a:ext>
            </a:extLst>
          </p:cNvPr>
          <p:cNvSpPr txBox="1"/>
          <p:nvPr/>
        </p:nvSpPr>
        <p:spPr>
          <a:xfrm>
            <a:off x="299350" y="1265648"/>
            <a:ext cx="10858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助手是一款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On-Time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Delievery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POAS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助手支持平台应用，可让用户高效、随时地了解整个采购流程的进度，打破沟通壁垒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助手是向用户提供一站式管理，使用，查看和处理自动化任务的友好界面，提升人人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人机交互效率和使用体验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9FD739A-CFF0-446B-9CC4-66ABFAF7D61A}"/>
              </a:ext>
            </a:extLst>
          </p:cNvPr>
          <p:cNvSpPr/>
          <p:nvPr/>
        </p:nvSpPr>
        <p:spPr>
          <a:xfrm>
            <a:off x="641350" y="5968936"/>
            <a:ext cx="1836000" cy="4419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桌面助手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414DF2FB-86BA-4DE1-8457-83873BB7C28F}"/>
              </a:ext>
            </a:extLst>
          </p:cNvPr>
          <p:cNvSpPr/>
          <p:nvPr/>
        </p:nvSpPr>
        <p:spPr>
          <a:xfrm>
            <a:off x="3620926" y="5968936"/>
            <a:ext cx="1836000" cy="4419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云端助手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177EE4F-4CA6-4E3C-BB0D-C199DA2990CF}"/>
              </a:ext>
            </a:extLst>
          </p:cNvPr>
          <p:cNvSpPr/>
          <p:nvPr/>
        </p:nvSpPr>
        <p:spPr>
          <a:xfrm>
            <a:off x="6600502" y="5968936"/>
            <a:ext cx="1836000" cy="4419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对话助手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BC2E5354-3F6A-469D-9D51-CEE5141B88DF}"/>
              </a:ext>
            </a:extLst>
          </p:cNvPr>
          <p:cNvSpPr/>
          <p:nvPr/>
        </p:nvSpPr>
        <p:spPr>
          <a:xfrm>
            <a:off x="9580077" y="5968936"/>
            <a:ext cx="1836000" cy="4419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手机助手</a:t>
            </a:r>
          </a:p>
        </p:txBody>
      </p:sp>
    </p:spTree>
    <p:extLst>
      <p:ext uri="{BB962C8B-B14F-4D97-AF65-F5344CB8AC3E}">
        <p14:creationId xmlns:p14="http://schemas.microsoft.com/office/powerpoint/2010/main" val="671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4634794-CA0B-4AEB-826B-DE92DD3C81BE}"/>
              </a:ext>
            </a:extLst>
          </p:cNvPr>
          <p:cNvSpPr/>
          <p:nvPr/>
        </p:nvSpPr>
        <p:spPr>
          <a:xfrm>
            <a:off x="983350" y="991029"/>
            <a:ext cx="1836000" cy="441920"/>
          </a:xfrm>
          <a:prstGeom prst="rect">
            <a:avLst/>
          </a:prstGeom>
          <a:solidFill>
            <a:srgbClr val="EB832D"/>
          </a:solidFill>
          <a:ln>
            <a:solidFill>
              <a:srgbClr val="E66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RPA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流程管理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17F1DD1-3E15-4AB6-A19C-037BAA70DA71}"/>
              </a:ext>
            </a:extLst>
          </p:cNvPr>
          <p:cNvSpPr/>
          <p:nvPr/>
        </p:nvSpPr>
        <p:spPr>
          <a:xfrm>
            <a:off x="6785282" y="991029"/>
            <a:ext cx="1836000" cy="441920"/>
          </a:xfrm>
          <a:prstGeom prst="rect">
            <a:avLst/>
          </a:prstGeom>
          <a:solidFill>
            <a:srgbClr val="EB832D"/>
          </a:solidFill>
          <a:ln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人机交互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D649EC9-D613-4A24-98DA-935B2FD7EE10}"/>
              </a:ext>
            </a:extLst>
          </p:cNvPr>
          <p:cNvSpPr/>
          <p:nvPr/>
        </p:nvSpPr>
        <p:spPr>
          <a:xfrm>
            <a:off x="9686248" y="991029"/>
            <a:ext cx="1836000" cy="441920"/>
          </a:xfrm>
          <a:prstGeom prst="rect">
            <a:avLst/>
          </a:prstGeom>
          <a:solidFill>
            <a:srgbClr val="EB832D"/>
          </a:solidFill>
          <a:ln>
            <a:solidFill>
              <a:srgbClr val="E66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高效通知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7C13C66-E013-46A6-93BD-4B646C70254E}"/>
              </a:ext>
            </a:extLst>
          </p:cNvPr>
          <p:cNvSpPr/>
          <p:nvPr/>
        </p:nvSpPr>
        <p:spPr>
          <a:xfrm>
            <a:off x="3884316" y="991029"/>
            <a:ext cx="1836000" cy="441920"/>
          </a:xfrm>
          <a:prstGeom prst="rect">
            <a:avLst/>
          </a:prstGeom>
          <a:solidFill>
            <a:srgbClr val="EB832D"/>
          </a:solidFill>
          <a:ln>
            <a:solidFill>
              <a:srgbClr val="E66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监控触发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RPA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edium" panose="00020600040101010101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6DB2A5F-EB14-4215-8680-B20707FC1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7" r="3423" b="5769"/>
          <a:stretch/>
        </p:blipFill>
        <p:spPr>
          <a:xfrm>
            <a:off x="641350" y="1682294"/>
            <a:ext cx="2520000" cy="273329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/>
        </p:spPr>
      </p:pic>
      <p:pic>
        <p:nvPicPr>
          <p:cNvPr id="7" name="图片 6" descr="图形用户界面, 文本, 应用程序, 网站&#10;&#10;描述已自动生成">
            <a:extLst>
              <a:ext uri="{FF2B5EF4-FFF2-40B4-BE49-F238E27FC236}">
                <a16:creationId xmlns:a16="http://schemas.microsoft.com/office/drawing/2014/main" xmlns="" id="{FBB77F61-ADCF-4244-9A20-2A0DFCA7DA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8" b="-1"/>
          <a:stretch/>
        </p:blipFill>
        <p:spPr>
          <a:xfrm>
            <a:off x="9344248" y="3157107"/>
            <a:ext cx="2520000" cy="874291"/>
          </a:xfrm>
          <a:prstGeom prst="round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FCEE4C4-E8B1-47B6-A073-269A4A66E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248" y="1682294"/>
            <a:ext cx="2520000" cy="9663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3AB92BE-3785-4753-A61F-691330EC2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732" t="6623" r="5361" b="35843"/>
          <a:stretch/>
        </p:blipFill>
        <p:spPr>
          <a:xfrm>
            <a:off x="4082316" y="1682294"/>
            <a:ext cx="1440000" cy="13725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AB30300-B966-4D9B-A07F-4585CBF568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397"/>
          <a:stretch/>
        </p:blipFill>
        <p:spPr>
          <a:xfrm>
            <a:off x="6443282" y="1682294"/>
            <a:ext cx="2520000" cy="23484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0792" y="249566"/>
            <a:ext cx="56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POAS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助手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-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让需求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/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采购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/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审批者变的更加智能，高效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思源黑体 CN Normal" panose="020B040000000000000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BE1D26A-5BD5-4B89-B56E-72643C228B48}"/>
              </a:ext>
            </a:extLst>
          </p:cNvPr>
          <p:cNvSpPr/>
          <p:nvPr/>
        </p:nvSpPr>
        <p:spPr>
          <a:xfrm>
            <a:off x="1181350" y="5636649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跨机器人协作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AD54829-446F-4163-80B7-EAB3ADC22C3D}"/>
              </a:ext>
            </a:extLst>
          </p:cNvPr>
          <p:cNvSpPr/>
          <p:nvPr/>
        </p:nvSpPr>
        <p:spPr>
          <a:xfrm>
            <a:off x="1181350" y="5140741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对接流程市场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BFA3F4E-45B3-4806-A80C-73EE492C79A1}"/>
              </a:ext>
            </a:extLst>
          </p:cNvPr>
          <p:cNvSpPr/>
          <p:nvPr/>
        </p:nvSpPr>
        <p:spPr>
          <a:xfrm>
            <a:off x="1181350" y="4644833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对接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RPA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中控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39ED7E5-D6A3-4922-A9D5-D3CA18478D98}"/>
              </a:ext>
            </a:extLst>
          </p:cNvPr>
          <p:cNvSpPr/>
          <p:nvPr/>
        </p:nvSpPr>
        <p:spPr>
          <a:xfrm>
            <a:off x="1181350" y="6132558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流程更新检测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89278F1-4C57-4ABC-B1AC-BE0B8E966B29}"/>
              </a:ext>
            </a:extLst>
          </p:cNvPr>
          <p:cNvSpPr/>
          <p:nvPr/>
        </p:nvSpPr>
        <p:spPr>
          <a:xfrm>
            <a:off x="4082316" y="330690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阿里巴巴普惠体 Medium" panose="00020600040101010101" pitchFamily="18" charset="-122"/>
              </a:rPr>
              <a:t>采购事件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阿里巴巴普惠体 Medium" panose="00020600040101010101" pitchFamily="18" charset="-122"/>
              </a:rPr>
              <a:t>监控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267A9CFB-D391-4CA8-8BA6-3C5C157E81F2}"/>
              </a:ext>
            </a:extLst>
          </p:cNvPr>
          <p:cNvSpPr/>
          <p:nvPr/>
        </p:nvSpPr>
        <p:spPr>
          <a:xfrm>
            <a:off x="4082316" y="3870765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阿里巴巴普惠体 Medium" panose="00020600040101010101" pitchFamily="18" charset="-122"/>
              </a:rPr>
              <a:t>采购邮件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阿里巴巴普惠体 Medium" panose="00020600040101010101" pitchFamily="18" charset="-122"/>
              </a:rPr>
              <a:t>监控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C349219-7651-4CE7-985B-6A6D48FEEC8B}"/>
              </a:ext>
            </a:extLst>
          </p:cNvPr>
          <p:cNvSpPr/>
          <p:nvPr/>
        </p:nvSpPr>
        <p:spPr>
          <a:xfrm>
            <a:off x="4082316" y="4434628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阿里巴巴普惠体 Medium" panose="00020600040101010101" pitchFamily="18" charset="-122"/>
              </a:rPr>
              <a:t>文件夹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阿里巴巴普惠体 Medium" panose="00020600040101010101" pitchFamily="18" charset="-122"/>
              </a:rPr>
              <a:t>监控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08FFE79C-0272-467E-B0CA-8270F4325BAD}"/>
              </a:ext>
            </a:extLst>
          </p:cNvPr>
          <p:cNvSpPr/>
          <p:nvPr/>
        </p:nvSpPr>
        <p:spPr>
          <a:xfrm>
            <a:off x="4082316" y="4998491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阿里巴巴普惠体 Medium" panose="00020600040101010101" pitchFamily="18" charset="-122"/>
              </a:rPr>
              <a:t>异常监控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CBB84B8F-2F74-4931-964D-351F02351034}"/>
              </a:ext>
            </a:extLst>
          </p:cNvPr>
          <p:cNvSpPr/>
          <p:nvPr/>
        </p:nvSpPr>
        <p:spPr>
          <a:xfrm>
            <a:off x="4082316" y="5578132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阿里巴巴普惠体 Medium" panose="00020600040101010101" pitchFamily="18" charset="-122"/>
              </a:rPr>
              <a:t>系统性能监控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39903818-C2D1-4C1D-BED1-4E8753682863}"/>
              </a:ext>
            </a:extLst>
          </p:cNvPr>
          <p:cNvSpPr/>
          <p:nvPr/>
        </p:nvSpPr>
        <p:spPr>
          <a:xfrm>
            <a:off x="4082316" y="6120249"/>
            <a:ext cx="1440000" cy="360000"/>
          </a:xfrm>
          <a:prstGeom prst="rect">
            <a:avLst/>
          </a:prstGeom>
          <a:solidFill>
            <a:schemeClr val="bg1"/>
          </a:solidFill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  <a:sym typeface="阿里巴巴普惠体 Medium" panose="00020600040101010101" pitchFamily="18" charset="-122"/>
              </a:rPr>
              <a:t>监控触发通知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20BBEF57-7B14-4357-8477-63E8BDEFF941}"/>
              </a:ext>
            </a:extLst>
          </p:cNvPr>
          <p:cNvSpPr/>
          <p:nvPr/>
        </p:nvSpPr>
        <p:spPr>
          <a:xfrm>
            <a:off x="6983282" y="4644833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采购任务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转发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680C09EB-FCFF-4E6C-BDF7-107DE6A59A76}"/>
              </a:ext>
            </a:extLst>
          </p:cNvPr>
          <p:cNvSpPr/>
          <p:nvPr/>
        </p:nvSpPr>
        <p:spPr>
          <a:xfrm>
            <a:off x="6983282" y="5140741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人工校验审核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3776746A-57AE-4579-B02F-D506DB6AE79B}"/>
              </a:ext>
            </a:extLst>
          </p:cNvPr>
          <p:cNvSpPr/>
          <p:nvPr/>
        </p:nvSpPr>
        <p:spPr>
          <a:xfrm>
            <a:off x="6983282" y="5636649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人工辅助授权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373CE93F-A219-41F8-B1AC-8DC3AC73014C}"/>
              </a:ext>
            </a:extLst>
          </p:cNvPr>
          <p:cNvSpPr/>
          <p:nvPr/>
        </p:nvSpPr>
        <p:spPr>
          <a:xfrm>
            <a:off x="6983282" y="6132558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远程异常处理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2F4E9D55-217D-494B-B1C7-C6C974A611CE}"/>
              </a:ext>
            </a:extLst>
          </p:cNvPr>
          <p:cNvSpPr/>
          <p:nvPr/>
        </p:nvSpPr>
        <p:spPr>
          <a:xfrm>
            <a:off x="6983282" y="4148925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采购进度查询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阿里巴巴普惠体 Medium" panose="00020600040101010101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8B86C188-5132-48E6-986E-64FCAA674DD5}"/>
              </a:ext>
            </a:extLst>
          </p:cNvPr>
          <p:cNvSpPr/>
          <p:nvPr/>
        </p:nvSpPr>
        <p:spPr>
          <a:xfrm>
            <a:off x="9884248" y="4644833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全渠道覆盖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DA7B602C-F6A8-49B8-AF7E-9CB4A515B3C5}"/>
              </a:ext>
            </a:extLst>
          </p:cNvPr>
          <p:cNvSpPr/>
          <p:nvPr/>
        </p:nvSpPr>
        <p:spPr>
          <a:xfrm>
            <a:off x="9884248" y="5140741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智能触达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A90A39EE-0E59-4B9E-9E99-83D50A1E1F62}"/>
              </a:ext>
            </a:extLst>
          </p:cNvPr>
          <p:cNvSpPr/>
          <p:nvPr/>
        </p:nvSpPr>
        <p:spPr>
          <a:xfrm>
            <a:off x="9884248" y="5636649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实时跟进反馈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783102DE-7D11-4FD0-8FFB-FA6CD3D52D3A}"/>
              </a:ext>
            </a:extLst>
          </p:cNvPr>
          <p:cNvSpPr/>
          <p:nvPr/>
        </p:nvSpPr>
        <p:spPr>
          <a:xfrm>
            <a:off x="9884248" y="6132558"/>
            <a:ext cx="1440000" cy="360000"/>
          </a:xfrm>
          <a:prstGeom prst="rect">
            <a:avLst/>
          </a:prstGeom>
          <a:noFill/>
          <a:ln w="12700">
            <a:solidFill>
              <a:srgbClr val="EB83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阿里巴巴普惠体 Medium" panose="00020600040101010101" pitchFamily="18" charset="-122"/>
              </a:rPr>
              <a:t>通知模板设置</a:t>
            </a:r>
          </a:p>
        </p:txBody>
      </p:sp>
    </p:spTree>
    <p:extLst>
      <p:ext uri="{BB962C8B-B14F-4D97-AF65-F5344CB8AC3E}">
        <p14:creationId xmlns:p14="http://schemas.microsoft.com/office/powerpoint/2010/main" val="5531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31" y="1658471"/>
            <a:ext cx="7703539" cy="3887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0792" y="249566"/>
            <a:ext cx="655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POAS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数据平台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-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让需求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采购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/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思源黑体 CN Normal" panose="020B0400000000000000"/>
              </a:rPr>
              <a:t>审批者快速了解流程及数据进度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思源黑体 CN Normal" panose="020B040000000000000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2D723D2B-ACEC-4631-832F-A60E6ED98858}"/>
              </a:ext>
            </a:extLst>
          </p:cNvPr>
          <p:cNvGrpSpPr/>
          <p:nvPr/>
        </p:nvGrpSpPr>
        <p:grpSpPr>
          <a:xfrm>
            <a:off x="300792" y="954308"/>
            <a:ext cx="3465344" cy="370100"/>
            <a:chOff x="4995212" y="1576301"/>
            <a:chExt cx="3465344" cy="370100"/>
          </a:xfrm>
        </p:grpSpPr>
        <p:pic>
          <p:nvPicPr>
            <p:cNvPr id="5" name="图片 4" descr="图片包含 游戏机, 画&#10;&#10;描述已自动生成">
              <a:extLst>
                <a:ext uri="{FF2B5EF4-FFF2-40B4-BE49-F238E27FC236}">
                  <a16:creationId xmlns:a16="http://schemas.microsoft.com/office/drawing/2014/main" xmlns="" id="{4CB40C9A-BF49-4FB0-B226-8872CD56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434" y="1649433"/>
              <a:ext cx="216000" cy="216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42AA0CBD-2FBA-4D8D-BFB9-099F96B72AF5}"/>
                </a:ext>
              </a:extLst>
            </p:cNvPr>
            <p:cNvSpPr/>
            <p:nvPr/>
          </p:nvSpPr>
          <p:spPr>
            <a:xfrm>
              <a:off x="4995212" y="1576301"/>
              <a:ext cx="3465344" cy="370100"/>
            </a:xfrm>
            <a:prstGeom prst="rect">
              <a:avLst/>
            </a:prstGeom>
            <a:noFill/>
            <a:ln w="6350" cap="flat" cmpd="sng" algn="ctr">
              <a:solidFill>
                <a:srgbClr val="FF62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思源黑体 CN Normal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1B2151B-2616-4B3B-B6E3-4AAC36BE2BCA}"/>
                </a:ext>
              </a:extLst>
            </p:cNvPr>
            <p:cNvSpPr/>
            <p:nvPr/>
          </p:nvSpPr>
          <p:spPr>
            <a:xfrm>
              <a:off x="5437644" y="1634322"/>
              <a:ext cx="29787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rgbClr val="FF620B"/>
                  </a:solidFill>
                  <a:latin typeface="Verdana"/>
                  <a:ea typeface="思源黑体 CN Normal"/>
                </a:rPr>
                <a:t>采购流程实时监控，便于需求部门掌控采购进度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620B"/>
                </a:solidFill>
                <a:effectLst/>
                <a:uLnTx/>
                <a:uFillTx/>
                <a:latin typeface="Verdana"/>
                <a:ea typeface="思源黑体 CN Normal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2D723D2B-ACEC-4631-832F-A60E6ED98858}"/>
              </a:ext>
            </a:extLst>
          </p:cNvPr>
          <p:cNvGrpSpPr/>
          <p:nvPr/>
        </p:nvGrpSpPr>
        <p:grpSpPr>
          <a:xfrm>
            <a:off x="300792" y="1671485"/>
            <a:ext cx="3465344" cy="605550"/>
            <a:chOff x="4995212" y="1576301"/>
            <a:chExt cx="3465344" cy="605550"/>
          </a:xfrm>
        </p:grpSpPr>
        <p:pic>
          <p:nvPicPr>
            <p:cNvPr id="20" name="图片 19" descr="图片包含 游戏机, 画&#10;&#10;描述已自动生成">
              <a:extLst>
                <a:ext uri="{FF2B5EF4-FFF2-40B4-BE49-F238E27FC236}">
                  <a16:creationId xmlns:a16="http://schemas.microsoft.com/office/drawing/2014/main" xmlns="" id="{4CB40C9A-BF49-4FB0-B226-8872CD56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434" y="1771076"/>
              <a:ext cx="216000" cy="2160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42AA0CBD-2FBA-4D8D-BFB9-099F96B72AF5}"/>
                </a:ext>
              </a:extLst>
            </p:cNvPr>
            <p:cNvSpPr/>
            <p:nvPr/>
          </p:nvSpPr>
          <p:spPr>
            <a:xfrm>
              <a:off x="4995212" y="1576301"/>
              <a:ext cx="3465344" cy="605550"/>
            </a:xfrm>
            <a:prstGeom prst="rect">
              <a:avLst/>
            </a:prstGeom>
            <a:noFill/>
            <a:ln w="6350" cap="flat" cmpd="sng" algn="ctr">
              <a:solidFill>
                <a:srgbClr val="FF62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思源黑体 CN Normal"/>
                <a:cs typeface="+mn-cs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D1B2151B-2616-4B3B-B6E3-4AAC36BE2BCA}"/>
                </a:ext>
              </a:extLst>
            </p:cNvPr>
            <p:cNvSpPr/>
            <p:nvPr/>
          </p:nvSpPr>
          <p:spPr>
            <a:xfrm>
              <a:off x="5480418" y="1679021"/>
              <a:ext cx="29359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kern="0" dirty="0" smtClean="0">
                  <a:solidFill>
                    <a:srgbClr val="FF620B"/>
                  </a:solidFill>
                  <a:latin typeface="Verdana"/>
                  <a:ea typeface="思源黑体 CN Normal"/>
                </a:rPr>
                <a:t>信息展示区动态实时信息展示，便于采购及管理者实时掌握采购信息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620B"/>
                </a:solidFill>
                <a:effectLst/>
                <a:uLnTx/>
                <a:uFillTx/>
                <a:latin typeface="Verdana"/>
                <a:ea typeface="思源黑体 CN Normal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2D723D2B-ACEC-4631-832F-A60E6ED98858}"/>
              </a:ext>
            </a:extLst>
          </p:cNvPr>
          <p:cNvGrpSpPr/>
          <p:nvPr/>
        </p:nvGrpSpPr>
        <p:grpSpPr>
          <a:xfrm>
            <a:off x="300792" y="2736884"/>
            <a:ext cx="3465344" cy="605550"/>
            <a:chOff x="4995212" y="1576301"/>
            <a:chExt cx="3465344" cy="605550"/>
          </a:xfrm>
        </p:grpSpPr>
        <p:pic>
          <p:nvPicPr>
            <p:cNvPr id="13" name="图片 12" descr="图片包含 游戏机, 画&#10;&#10;描述已自动生成">
              <a:extLst>
                <a:ext uri="{FF2B5EF4-FFF2-40B4-BE49-F238E27FC236}">
                  <a16:creationId xmlns:a16="http://schemas.microsoft.com/office/drawing/2014/main" xmlns="" id="{4CB40C9A-BF49-4FB0-B226-8872CD56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434" y="1771076"/>
              <a:ext cx="216000" cy="21600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42AA0CBD-2FBA-4D8D-BFB9-099F96B72AF5}"/>
                </a:ext>
              </a:extLst>
            </p:cNvPr>
            <p:cNvSpPr/>
            <p:nvPr/>
          </p:nvSpPr>
          <p:spPr>
            <a:xfrm>
              <a:off x="4995212" y="1576301"/>
              <a:ext cx="3465344" cy="605550"/>
            </a:xfrm>
            <a:prstGeom prst="rect">
              <a:avLst/>
            </a:prstGeom>
            <a:noFill/>
            <a:ln w="6350" cap="flat" cmpd="sng" algn="ctr">
              <a:solidFill>
                <a:srgbClr val="FF620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思源黑体 CN Normal"/>
                <a:cs typeface="+mn-cs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D1B2151B-2616-4B3B-B6E3-4AAC36BE2BCA}"/>
                </a:ext>
              </a:extLst>
            </p:cNvPr>
            <p:cNvSpPr/>
            <p:nvPr/>
          </p:nvSpPr>
          <p:spPr>
            <a:xfrm>
              <a:off x="5480418" y="1679021"/>
              <a:ext cx="29359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20B"/>
                  </a:solidFill>
                  <a:effectLst/>
                  <a:uLnTx/>
                  <a:uFillTx/>
                  <a:latin typeface="Verdana"/>
                  <a:ea typeface="思源黑体 CN Normal"/>
                  <a:cs typeface="+mn-cs"/>
                </a:rPr>
                <a:t>可设置采购金额阈值，便于采购部门更好的控制每月的采购量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620B"/>
                </a:solidFill>
                <a:effectLst/>
                <a:uLnTx/>
                <a:uFillTx/>
                <a:latin typeface="Verdana"/>
                <a:ea typeface="思源黑体 CN Normal"/>
                <a:cs typeface="+mn-cs"/>
              </a:endParaRPr>
            </a:p>
          </p:txBody>
        </p:sp>
      </p:grpSp>
      <p:pic>
        <p:nvPicPr>
          <p:cNvPr id="16" name="图片 15" descr="图片包含 游戏机, 画&#10;&#10;描述已自动生成">
            <a:extLst>
              <a:ext uri="{FF2B5EF4-FFF2-40B4-BE49-F238E27FC236}">
                <a16:creationId xmlns:a16="http://schemas.microsoft.com/office/drawing/2014/main" xmlns="" id="{4CB40C9A-BF49-4FB0-B226-8872CD567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4" y="3997058"/>
            <a:ext cx="216000" cy="216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2AA0CBD-2FBA-4D8D-BFB9-099F96B72AF5}"/>
              </a:ext>
            </a:extLst>
          </p:cNvPr>
          <p:cNvSpPr/>
          <p:nvPr/>
        </p:nvSpPr>
        <p:spPr>
          <a:xfrm>
            <a:off x="300792" y="3802283"/>
            <a:ext cx="3465344" cy="605550"/>
          </a:xfrm>
          <a:prstGeom prst="rect">
            <a:avLst/>
          </a:prstGeom>
          <a:noFill/>
          <a:ln w="6350" cap="flat" cmpd="sng" algn="ctr">
            <a:solidFill>
              <a:srgbClr val="FF620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思源黑体 CN Normal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1B2151B-2616-4B3B-B6E3-4AAC36BE2BCA}"/>
              </a:ext>
            </a:extLst>
          </p:cNvPr>
          <p:cNvSpPr/>
          <p:nvPr/>
        </p:nvSpPr>
        <p:spPr>
          <a:xfrm>
            <a:off x="785998" y="3905003"/>
            <a:ext cx="293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 smtClean="0">
                <a:solidFill>
                  <a:srgbClr val="FF620B"/>
                </a:solidFill>
                <a:latin typeface="Verdana"/>
                <a:ea typeface="思源黑体 CN Normal"/>
              </a:rPr>
              <a:t>数据统计可形成报表，结合财务数据可让管理者更好的了解企业运行状况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620B"/>
              </a:solidFill>
              <a:effectLst/>
              <a:uLnTx/>
              <a:uFillTx/>
              <a:latin typeface="Verdana"/>
              <a:ea typeface="思源黑体 CN Normal"/>
              <a:cs typeface="+mn-cs"/>
            </a:endParaRPr>
          </a:p>
        </p:txBody>
      </p:sp>
      <p:pic>
        <p:nvPicPr>
          <p:cNvPr id="23" name="图片 22" descr="图片包含 游戏机, 画&#10;&#10;描述已自动生成">
            <a:extLst>
              <a:ext uri="{FF2B5EF4-FFF2-40B4-BE49-F238E27FC236}">
                <a16:creationId xmlns:a16="http://schemas.microsoft.com/office/drawing/2014/main" xmlns="" id="{4CB40C9A-BF49-4FB0-B226-8872CD567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4" y="5062457"/>
            <a:ext cx="216000" cy="2160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42AA0CBD-2FBA-4D8D-BFB9-099F96B72AF5}"/>
              </a:ext>
            </a:extLst>
          </p:cNvPr>
          <p:cNvSpPr/>
          <p:nvPr/>
        </p:nvSpPr>
        <p:spPr>
          <a:xfrm>
            <a:off x="300792" y="4867682"/>
            <a:ext cx="3465344" cy="605550"/>
          </a:xfrm>
          <a:prstGeom prst="rect">
            <a:avLst/>
          </a:prstGeom>
          <a:noFill/>
          <a:ln w="6350" cap="flat" cmpd="sng" algn="ctr">
            <a:solidFill>
              <a:srgbClr val="FF620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思源黑体 CN Normal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D1B2151B-2616-4B3B-B6E3-4AAC36BE2BCA}"/>
              </a:ext>
            </a:extLst>
          </p:cNvPr>
          <p:cNvSpPr/>
          <p:nvPr/>
        </p:nvSpPr>
        <p:spPr>
          <a:xfrm>
            <a:off x="785998" y="4970402"/>
            <a:ext cx="293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noProof="0" dirty="0" smtClean="0">
                <a:solidFill>
                  <a:srgbClr val="FF620B"/>
                </a:solidFill>
                <a:latin typeface="Verdana"/>
                <a:ea typeface="思源黑体 CN Normal"/>
              </a:rPr>
              <a:t>展示页面可随时进行拖拉拽式的设计，结合</a:t>
            </a:r>
            <a:r>
              <a:rPr lang="en-US" altLang="zh-CN" sz="1000" kern="0" noProof="0" dirty="0" smtClean="0">
                <a:solidFill>
                  <a:srgbClr val="FF620B"/>
                </a:solidFill>
                <a:latin typeface="Verdana"/>
                <a:ea typeface="思源黑体 CN Normal"/>
              </a:rPr>
              <a:t>RPA</a:t>
            </a:r>
            <a:r>
              <a:rPr lang="zh-CN" altLang="en-US" sz="1000" kern="0" noProof="0" dirty="0" smtClean="0">
                <a:solidFill>
                  <a:srgbClr val="FF620B"/>
                </a:solidFill>
                <a:latin typeface="Verdana"/>
                <a:ea typeface="思源黑体 CN Normal"/>
              </a:rPr>
              <a:t>数据采集功能，实现所想即所得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620B"/>
              </a:solidFill>
              <a:effectLst/>
              <a:uLnTx/>
              <a:uFillTx/>
              <a:latin typeface="Verdana"/>
              <a:ea typeface="思源黑体 CN Normal"/>
              <a:cs typeface="+mn-cs"/>
            </a:endParaRPr>
          </a:p>
        </p:txBody>
      </p:sp>
      <p:pic>
        <p:nvPicPr>
          <p:cNvPr id="27" name="图片 26" descr="图片包含 游戏机, 画&#10;&#10;描述已自动生成">
            <a:extLst>
              <a:ext uri="{FF2B5EF4-FFF2-40B4-BE49-F238E27FC236}">
                <a16:creationId xmlns:a16="http://schemas.microsoft.com/office/drawing/2014/main" xmlns="" id="{4CB40C9A-BF49-4FB0-B226-8872CD567A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4" y="6021681"/>
            <a:ext cx="216000" cy="216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2AA0CBD-2FBA-4D8D-BFB9-099F96B72AF5}"/>
              </a:ext>
            </a:extLst>
          </p:cNvPr>
          <p:cNvSpPr/>
          <p:nvPr/>
        </p:nvSpPr>
        <p:spPr>
          <a:xfrm>
            <a:off x="300792" y="5826906"/>
            <a:ext cx="3465344" cy="605550"/>
          </a:xfrm>
          <a:prstGeom prst="rect">
            <a:avLst/>
          </a:prstGeom>
          <a:noFill/>
          <a:ln w="6350" cap="flat" cmpd="sng" algn="ctr">
            <a:solidFill>
              <a:srgbClr val="FF620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思源黑体 CN Normal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D1B2151B-2616-4B3B-B6E3-4AAC36BE2BCA}"/>
              </a:ext>
            </a:extLst>
          </p:cNvPr>
          <p:cNvSpPr/>
          <p:nvPr/>
        </p:nvSpPr>
        <p:spPr>
          <a:xfrm>
            <a:off x="785998" y="5929626"/>
            <a:ext cx="293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0" dirty="0" smtClean="0">
                <a:solidFill>
                  <a:srgbClr val="FF620B"/>
                </a:solidFill>
                <a:latin typeface="Verdana"/>
                <a:ea typeface="思源黑体 CN Normal"/>
              </a:rPr>
              <a:t>可与</a:t>
            </a:r>
            <a:r>
              <a:rPr lang="en-US" altLang="zh-CN" sz="1000" kern="0" dirty="0" smtClean="0">
                <a:solidFill>
                  <a:srgbClr val="FF620B"/>
                </a:solidFill>
                <a:latin typeface="Verdana"/>
                <a:ea typeface="思源黑体 CN Normal"/>
              </a:rPr>
              <a:t>POAS</a:t>
            </a:r>
            <a:r>
              <a:rPr lang="zh-CN" altLang="en-US" sz="1000" kern="0" dirty="0" smtClean="0">
                <a:solidFill>
                  <a:srgbClr val="FF620B"/>
                </a:solidFill>
                <a:latin typeface="Verdana"/>
                <a:ea typeface="思源黑体 CN Normal"/>
              </a:rPr>
              <a:t>助手联动，便于用户实时掌握流程及数据信息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FF620B"/>
              </a:solidFill>
              <a:effectLst/>
              <a:uLnTx/>
              <a:uFillTx/>
              <a:latin typeface="Verdana"/>
              <a:ea typeface="思源黑体 CN Norm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40580" y="2679001"/>
            <a:ext cx="6557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POAS DEMO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8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4C1E45FC1E9E34FB52C0AABB11478C5" ma:contentTypeVersion="0" ma:contentTypeDescription="新建文档。" ma:contentTypeScope="" ma:versionID="f605beccd1e2838b3670858b6400666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511ab58a048abb3793e03d046c8d0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1FF6CB-156D-43AB-ACDF-0B5E47A6B3D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6D9AA4-AFC6-4B23-AF4C-5F3F09219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26EFE8-8119-4690-A29F-B2DFA4CEB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9529</TotalTime>
  <Words>537</Words>
  <Application>Microsoft Office PowerPoint</Application>
  <PresentationFormat>宽屏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阿里巴巴普惠体 Medium</vt:lpstr>
      <vt:lpstr>等线</vt:lpstr>
      <vt:lpstr>等线 Light</vt:lpstr>
      <vt:lpstr>思源黑体 CN Normal</vt:lpstr>
      <vt:lpstr>思源黑体 CN Regular</vt:lpstr>
      <vt:lpstr>宋体</vt:lpstr>
      <vt:lpstr>微软雅黑</vt:lpstr>
      <vt:lpstr>微软雅黑 Light</vt:lpstr>
      <vt:lpstr>Arial</vt:lpstr>
      <vt:lpstr>Calibri</vt:lpstr>
      <vt:lpstr>Calibri Light</vt:lpstr>
      <vt:lpstr>Verdana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asus</cp:lastModifiedBy>
  <cp:revision>593</cp:revision>
  <dcterms:created xsi:type="dcterms:W3CDTF">2018-07-27T11:04:50Z</dcterms:created>
  <dcterms:modified xsi:type="dcterms:W3CDTF">2021-02-25T14:58:52Z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0x01010044C1E45FC1E9E34FB52C0AABB11478C5</vt:lpwstr>
  </property>
</Properties>
</file>