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63" r:id="rId4"/>
    <p:sldId id="272" r:id="rId5"/>
    <p:sldId id="273" r:id="rId6"/>
    <p:sldId id="261" r:id="rId7"/>
    <p:sldId id="276" r:id="rId8"/>
    <p:sldId id="262" r:id="rId9"/>
    <p:sldId id="275" r:id="rId10"/>
    <p:sldId id="284" r:id="rId11"/>
    <p:sldId id="279" r:id="rId12"/>
    <p:sldId id="280" r:id="rId13"/>
    <p:sldId id="282" r:id="rId14"/>
    <p:sldId id="283" r:id="rId15"/>
    <p:sldId id="264" r:id="rId16"/>
    <p:sldId id="285" r:id="rId17"/>
    <p:sldId id="297" r:id="rId18"/>
    <p:sldId id="287" r:id="rId19"/>
    <p:sldId id="288" r:id="rId20"/>
    <p:sldId id="289" r:id="rId21"/>
    <p:sldId id="291" r:id="rId22"/>
    <p:sldId id="290" r:id="rId23"/>
    <p:sldId id="292" r:id="rId24"/>
    <p:sldId id="293" r:id="rId25"/>
    <p:sldId id="295" r:id="rId26"/>
    <p:sldId id="269" r:id="rId27"/>
    <p:sldId id="296" r:id="rId28"/>
    <p:sldId id="298" r:id="rId29"/>
    <p:sldId id="299" r:id="rId30"/>
    <p:sldId id="300" r:id="rId31"/>
    <p:sldId id="301" r:id="rId32"/>
    <p:sldId id="271" r:id="rId3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5"/>
    </p:embeddedFont>
    <p:embeddedFont>
      <p:font typeface="Anaheim" panose="020B0604020202020204" charset="0"/>
      <p:regular r:id="rId36"/>
    </p:embeddedFont>
    <p:embeddedFont>
      <p:font typeface="Raleway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jEoLYfBigvxIo2OohPvkPwaGbb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4B68D-2B91-4BDB-96CD-F5EE3BE12E65}">
  <a:tblStyle styleId="{EEA4B68D-2B91-4BDB-96CD-F5EE3BE12E6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356" y="72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95281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761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259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660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153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2" name="Google Shape;6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525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2" name="Google Shape;6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316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6" name="Google Shape;72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265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2" name="Google Shape;6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076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861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511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363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5" name="Google Shape;6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572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656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113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308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998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896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8695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9" name="Google Shape;85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016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2" name="Google Shape;6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3074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9222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366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3" name="Google Shape;66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6258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163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7974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2" name="Google Shape;8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212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3" name="Google Shape;66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684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3" name="Google Shape;66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85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580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559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5" name="Google Shape;6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698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2" name="Google Shape;6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896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ctrTitle"/>
          </p:nvPr>
        </p:nvSpPr>
        <p:spPr>
          <a:xfrm>
            <a:off x="1679700" y="1413550"/>
            <a:ext cx="5784600" cy="21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subTitle" idx="1"/>
          </p:nvPr>
        </p:nvSpPr>
        <p:spPr>
          <a:xfrm>
            <a:off x="2307550" y="3874125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9"/>
          <p:cNvSpPr/>
          <p:nvPr/>
        </p:nvSpPr>
        <p:spPr>
          <a:xfrm rot="10800000">
            <a:off x="963626" y="-2321949"/>
            <a:ext cx="3279600" cy="3279600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19"/>
          <p:cNvGrpSpPr/>
          <p:nvPr/>
        </p:nvGrpSpPr>
        <p:grpSpPr>
          <a:xfrm rot="5400000">
            <a:off x="7552875" y="16900"/>
            <a:ext cx="561450" cy="1320050"/>
            <a:chOff x="1968125" y="4153700"/>
            <a:chExt cx="561450" cy="1320050"/>
          </a:xfrm>
        </p:grpSpPr>
        <p:sp>
          <p:nvSpPr>
            <p:cNvPr id="14" name="Google Shape;14;p19"/>
            <p:cNvSpPr/>
            <p:nvPr/>
          </p:nvSpPr>
          <p:spPr>
            <a:xfrm>
              <a:off x="19681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9"/>
            <p:cNvSpPr/>
            <p:nvPr/>
          </p:nvSpPr>
          <p:spPr>
            <a:xfrm>
              <a:off x="19681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9"/>
            <p:cNvSpPr/>
            <p:nvPr/>
          </p:nvSpPr>
          <p:spPr>
            <a:xfrm>
              <a:off x="2126975" y="541837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9"/>
            <p:cNvSpPr/>
            <p:nvPr/>
          </p:nvSpPr>
          <p:spPr>
            <a:xfrm>
              <a:off x="2126975" y="52452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9"/>
            <p:cNvSpPr/>
            <p:nvPr/>
          </p:nvSpPr>
          <p:spPr>
            <a:xfrm>
              <a:off x="19681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8" y="2213"/>
                  </a:cubicBezTo>
                  <a:cubicBezTo>
                    <a:pt x="1714" y="2213"/>
                    <a:pt x="2213" y="1714"/>
                    <a:pt x="2213" y="1105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9"/>
            <p:cNvSpPr/>
            <p:nvPr/>
          </p:nvSpPr>
          <p:spPr>
            <a:xfrm>
              <a:off x="19681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6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9"/>
            <p:cNvSpPr/>
            <p:nvPr/>
          </p:nvSpPr>
          <p:spPr>
            <a:xfrm>
              <a:off x="2126975" y="50516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5"/>
                  </a:cubicBezTo>
                  <a:cubicBezTo>
                    <a:pt x="1" y="1714"/>
                    <a:pt x="466" y="2213"/>
                    <a:pt x="1109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9"/>
            <p:cNvSpPr/>
            <p:nvPr/>
          </p:nvSpPr>
          <p:spPr>
            <a:xfrm>
              <a:off x="2126975" y="48784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6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9"/>
            <p:cNvSpPr/>
            <p:nvPr/>
          </p:nvSpPr>
          <p:spPr>
            <a:xfrm>
              <a:off x="2315350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9"/>
            <p:cNvSpPr/>
            <p:nvPr/>
          </p:nvSpPr>
          <p:spPr>
            <a:xfrm>
              <a:off x="2315350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9"/>
            <p:cNvSpPr/>
            <p:nvPr/>
          </p:nvSpPr>
          <p:spPr>
            <a:xfrm>
              <a:off x="24742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9"/>
            <p:cNvSpPr/>
            <p:nvPr/>
          </p:nvSpPr>
          <p:spPr>
            <a:xfrm>
              <a:off x="24742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9"/>
            <p:cNvSpPr/>
            <p:nvPr/>
          </p:nvSpPr>
          <p:spPr>
            <a:xfrm>
              <a:off x="2315350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6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9"/>
            <p:cNvSpPr/>
            <p:nvPr/>
          </p:nvSpPr>
          <p:spPr>
            <a:xfrm>
              <a:off x="2315350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9"/>
            <p:cNvSpPr/>
            <p:nvPr/>
          </p:nvSpPr>
          <p:spPr>
            <a:xfrm>
              <a:off x="24742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5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9"/>
            <p:cNvSpPr/>
            <p:nvPr/>
          </p:nvSpPr>
          <p:spPr>
            <a:xfrm>
              <a:off x="24742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9"/>
            <p:cNvSpPr/>
            <p:nvPr/>
          </p:nvSpPr>
          <p:spPr>
            <a:xfrm>
              <a:off x="19681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466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9"/>
            <p:cNvSpPr/>
            <p:nvPr/>
          </p:nvSpPr>
          <p:spPr>
            <a:xfrm>
              <a:off x="19681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9"/>
            <p:cNvSpPr/>
            <p:nvPr/>
          </p:nvSpPr>
          <p:spPr>
            <a:xfrm>
              <a:off x="2126975" y="46936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6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9"/>
            <p:cNvSpPr/>
            <p:nvPr/>
          </p:nvSpPr>
          <p:spPr>
            <a:xfrm>
              <a:off x="2126975" y="45205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9"/>
            <p:cNvSpPr/>
            <p:nvPr/>
          </p:nvSpPr>
          <p:spPr>
            <a:xfrm>
              <a:off x="19681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463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9"/>
            <p:cNvSpPr/>
            <p:nvPr/>
          </p:nvSpPr>
          <p:spPr>
            <a:xfrm>
              <a:off x="19681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9"/>
            <p:cNvSpPr/>
            <p:nvPr/>
          </p:nvSpPr>
          <p:spPr>
            <a:xfrm>
              <a:off x="2126975" y="43268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3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9"/>
            <p:cNvSpPr/>
            <p:nvPr/>
          </p:nvSpPr>
          <p:spPr>
            <a:xfrm>
              <a:off x="2126975" y="41537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9"/>
            <p:cNvSpPr/>
            <p:nvPr/>
          </p:nvSpPr>
          <p:spPr>
            <a:xfrm>
              <a:off x="2315350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9"/>
            <p:cNvSpPr/>
            <p:nvPr/>
          </p:nvSpPr>
          <p:spPr>
            <a:xfrm>
              <a:off x="2315350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9"/>
            <p:cNvSpPr/>
            <p:nvPr/>
          </p:nvSpPr>
          <p:spPr>
            <a:xfrm>
              <a:off x="24742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9"/>
            <p:cNvSpPr/>
            <p:nvPr/>
          </p:nvSpPr>
          <p:spPr>
            <a:xfrm>
              <a:off x="24742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9"/>
            <p:cNvSpPr/>
            <p:nvPr/>
          </p:nvSpPr>
          <p:spPr>
            <a:xfrm>
              <a:off x="2315350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9"/>
            <p:cNvSpPr/>
            <p:nvPr/>
          </p:nvSpPr>
          <p:spPr>
            <a:xfrm>
              <a:off x="2315350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9"/>
            <p:cNvSpPr/>
            <p:nvPr/>
          </p:nvSpPr>
          <p:spPr>
            <a:xfrm>
              <a:off x="24742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9"/>
            <p:cNvSpPr/>
            <p:nvPr/>
          </p:nvSpPr>
          <p:spPr>
            <a:xfrm>
              <a:off x="24742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9"/>
          <p:cNvSpPr/>
          <p:nvPr/>
        </p:nvSpPr>
        <p:spPr>
          <a:xfrm>
            <a:off x="541250" y="3326375"/>
            <a:ext cx="1282200" cy="1282200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19"/>
          <p:cNvGrpSpPr/>
          <p:nvPr/>
        </p:nvGrpSpPr>
        <p:grpSpPr>
          <a:xfrm rot="5400000">
            <a:off x="2005175" y="3834750"/>
            <a:ext cx="561450" cy="1320050"/>
            <a:chOff x="1968125" y="4153700"/>
            <a:chExt cx="561450" cy="1320050"/>
          </a:xfrm>
        </p:grpSpPr>
        <p:sp>
          <p:nvSpPr>
            <p:cNvPr id="48" name="Google Shape;48;p19"/>
            <p:cNvSpPr/>
            <p:nvPr/>
          </p:nvSpPr>
          <p:spPr>
            <a:xfrm>
              <a:off x="19681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9"/>
            <p:cNvSpPr/>
            <p:nvPr/>
          </p:nvSpPr>
          <p:spPr>
            <a:xfrm>
              <a:off x="19681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9"/>
            <p:cNvSpPr/>
            <p:nvPr/>
          </p:nvSpPr>
          <p:spPr>
            <a:xfrm>
              <a:off x="2126975" y="541837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9"/>
            <p:cNvSpPr/>
            <p:nvPr/>
          </p:nvSpPr>
          <p:spPr>
            <a:xfrm>
              <a:off x="2126975" y="52452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9"/>
            <p:cNvSpPr/>
            <p:nvPr/>
          </p:nvSpPr>
          <p:spPr>
            <a:xfrm>
              <a:off x="19681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8" y="2213"/>
                  </a:cubicBezTo>
                  <a:cubicBezTo>
                    <a:pt x="1714" y="2213"/>
                    <a:pt x="2213" y="1714"/>
                    <a:pt x="2213" y="1105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9"/>
            <p:cNvSpPr/>
            <p:nvPr/>
          </p:nvSpPr>
          <p:spPr>
            <a:xfrm>
              <a:off x="19681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6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9"/>
            <p:cNvSpPr/>
            <p:nvPr/>
          </p:nvSpPr>
          <p:spPr>
            <a:xfrm>
              <a:off x="2126975" y="50516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5"/>
                  </a:cubicBezTo>
                  <a:cubicBezTo>
                    <a:pt x="1" y="1714"/>
                    <a:pt x="466" y="2213"/>
                    <a:pt x="1109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9"/>
            <p:cNvSpPr/>
            <p:nvPr/>
          </p:nvSpPr>
          <p:spPr>
            <a:xfrm>
              <a:off x="2126975" y="48784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6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9"/>
            <p:cNvSpPr/>
            <p:nvPr/>
          </p:nvSpPr>
          <p:spPr>
            <a:xfrm>
              <a:off x="2315350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9"/>
            <p:cNvSpPr/>
            <p:nvPr/>
          </p:nvSpPr>
          <p:spPr>
            <a:xfrm>
              <a:off x="2315350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9"/>
            <p:cNvSpPr/>
            <p:nvPr/>
          </p:nvSpPr>
          <p:spPr>
            <a:xfrm>
              <a:off x="24742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9"/>
            <p:cNvSpPr/>
            <p:nvPr/>
          </p:nvSpPr>
          <p:spPr>
            <a:xfrm>
              <a:off x="24742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>
              <a:off x="2315350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6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9"/>
            <p:cNvSpPr/>
            <p:nvPr/>
          </p:nvSpPr>
          <p:spPr>
            <a:xfrm>
              <a:off x="2315350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9"/>
            <p:cNvSpPr/>
            <p:nvPr/>
          </p:nvSpPr>
          <p:spPr>
            <a:xfrm>
              <a:off x="24742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5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9"/>
            <p:cNvSpPr/>
            <p:nvPr/>
          </p:nvSpPr>
          <p:spPr>
            <a:xfrm>
              <a:off x="24742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9"/>
            <p:cNvSpPr/>
            <p:nvPr/>
          </p:nvSpPr>
          <p:spPr>
            <a:xfrm>
              <a:off x="19681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466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>
              <a:off x="19681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9"/>
            <p:cNvSpPr/>
            <p:nvPr/>
          </p:nvSpPr>
          <p:spPr>
            <a:xfrm>
              <a:off x="2126975" y="46936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6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9"/>
            <p:cNvSpPr/>
            <p:nvPr/>
          </p:nvSpPr>
          <p:spPr>
            <a:xfrm>
              <a:off x="2126975" y="45205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9"/>
            <p:cNvSpPr/>
            <p:nvPr/>
          </p:nvSpPr>
          <p:spPr>
            <a:xfrm>
              <a:off x="19681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463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9"/>
            <p:cNvSpPr/>
            <p:nvPr/>
          </p:nvSpPr>
          <p:spPr>
            <a:xfrm>
              <a:off x="19681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9"/>
            <p:cNvSpPr/>
            <p:nvPr/>
          </p:nvSpPr>
          <p:spPr>
            <a:xfrm>
              <a:off x="2126975" y="43268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3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9"/>
            <p:cNvSpPr/>
            <p:nvPr/>
          </p:nvSpPr>
          <p:spPr>
            <a:xfrm>
              <a:off x="2126975" y="41537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9"/>
            <p:cNvSpPr/>
            <p:nvPr/>
          </p:nvSpPr>
          <p:spPr>
            <a:xfrm>
              <a:off x="2315350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9"/>
            <p:cNvSpPr/>
            <p:nvPr/>
          </p:nvSpPr>
          <p:spPr>
            <a:xfrm>
              <a:off x="2315350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9"/>
            <p:cNvSpPr/>
            <p:nvPr/>
          </p:nvSpPr>
          <p:spPr>
            <a:xfrm>
              <a:off x="24742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9"/>
            <p:cNvSpPr/>
            <p:nvPr/>
          </p:nvSpPr>
          <p:spPr>
            <a:xfrm>
              <a:off x="24742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9"/>
            <p:cNvSpPr/>
            <p:nvPr/>
          </p:nvSpPr>
          <p:spPr>
            <a:xfrm>
              <a:off x="2315350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9"/>
            <p:cNvSpPr/>
            <p:nvPr/>
          </p:nvSpPr>
          <p:spPr>
            <a:xfrm>
              <a:off x="2315350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9"/>
            <p:cNvSpPr/>
            <p:nvPr/>
          </p:nvSpPr>
          <p:spPr>
            <a:xfrm>
              <a:off x="24742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9"/>
            <p:cNvSpPr/>
            <p:nvPr/>
          </p:nvSpPr>
          <p:spPr>
            <a:xfrm>
              <a:off x="24742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2646000" y="1316375"/>
            <a:ext cx="3852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subTitle" idx="1"/>
          </p:nvPr>
        </p:nvSpPr>
        <p:spPr>
          <a:xfrm>
            <a:off x="2016450" y="2221500"/>
            <a:ext cx="51111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/>
          <p:nvPr/>
        </p:nvSpPr>
        <p:spPr>
          <a:xfrm rot="-900402">
            <a:off x="-2228047" y="-3881660"/>
            <a:ext cx="5309891" cy="5309891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23"/>
          <p:cNvGrpSpPr/>
          <p:nvPr/>
        </p:nvGrpSpPr>
        <p:grpSpPr>
          <a:xfrm>
            <a:off x="8138025" y="370625"/>
            <a:ext cx="561450" cy="1320050"/>
            <a:chOff x="1968125" y="4153700"/>
            <a:chExt cx="561450" cy="1320050"/>
          </a:xfrm>
        </p:grpSpPr>
        <p:sp>
          <p:nvSpPr>
            <p:cNvPr id="183" name="Google Shape;183;p23"/>
            <p:cNvSpPr/>
            <p:nvPr/>
          </p:nvSpPr>
          <p:spPr>
            <a:xfrm>
              <a:off x="19681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19681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2126975" y="541837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2126975" y="52452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19681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8" y="2213"/>
                  </a:cubicBezTo>
                  <a:cubicBezTo>
                    <a:pt x="1714" y="2213"/>
                    <a:pt x="2213" y="1714"/>
                    <a:pt x="2213" y="1105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19681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6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2126975" y="50516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5"/>
                  </a:cubicBezTo>
                  <a:cubicBezTo>
                    <a:pt x="1" y="1714"/>
                    <a:pt x="466" y="2213"/>
                    <a:pt x="1109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2126975" y="48784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6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2315350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2315350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24742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24742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2315350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6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2315350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24742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5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24742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19681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466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19681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2126975" y="46936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6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2126975" y="45205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19681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463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19681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2126975" y="43268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3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2126975" y="41537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2315350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2315350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24742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24742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2315350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315350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4742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4742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23"/>
          <p:cNvGrpSpPr/>
          <p:nvPr/>
        </p:nvGrpSpPr>
        <p:grpSpPr>
          <a:xfrm rot="5400000">
            <a:off x="735600" y="3885875"/>
            <a:ext cx="561450" cy="1320050"/>
            <a:chOff x="1968125" y="4153700"/>
            <a:chExt cx="561450" cy="1320050"/>
          </a:xfrm>
        </p:grpSpPr>
        <p:sp>
          <p:nvSpPr>
            <p:cNvPr id="216" name="Google Shape;216;p23"/>
            <p:cNvSpPr/>
            <p:nvPr/>
          </p:nvSpPr>
          <p:spPr>
            <a:xfrm>
              <a:off x="19681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19681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2126975" y="541837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2126975" y="52452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19681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8" y="2213"/>
                  </a:cubicBezTo>
                  <a:cubicBezTo>
                    <a:pt x="1714" y="2213"/>
                    <a:pt x="2213" y="1714"/>
                    <a:pt x="2213" y="1105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19681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6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2126975" y="50516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5"/>
                  </a:cubicBezTo>
                  <a:cubicBezTo>
                    <a:pt x="1" y="1714"/>
                    <a:pt x="466" y="2213"/>
                    <a:pt x="1109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2126975" y="48784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6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2315350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2315350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4742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24742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2315350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6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2315350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4742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5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24742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19681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466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19681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2126975" y="46936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6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2126975" y="45205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19681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463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19681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2126975" y="43268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3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2126975" y="41537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2315350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2315350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24742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24742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2315350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2315350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24742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24742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428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4068000" y="1695450"/>
            <a:ext cx="40998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 idx="2"/>
          </p:nvPr>
        </p:nvSpPr>
        <p:spPr>
          <a:xfrm>
            <a:off x="1553400" y="1865376"/>
            <a:ext cx="1593600" cy="14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ubTitle" idx="1"/>
          </p:nvPr>
        </p:nvSpPr>
        <p:spPr>
          <a:xfrm>
            <a:off x="4068000" y="3208375"/>
            <a:ext cx="40998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 rot="2114048">
            <a:off x="6021621" y="-4177893"/>
            <a:ext cx="5792841" cy="5793187"/>
          </a:xfrm>
          <a:prstGeom prst="donut">
            <a:avLst>
              <a:gd name="adj" fmla="val 12381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/>
          <p:nvPr/>
        </p:nvSpPr>
        <p:spPr>
          <a:xfrm rot="2114170">
            <a:off x="2064472" y="4363955"/>
            <a:ext cx="3691321" cy="3691494"/>
          </a:xfrm>
          <a:prstGeom prst="donut">
            <a:avLst>
              <a:gd name="adj" fmla="val 12381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22"/>
          <p:cNvGrpSpPr/>
          <p:nvPr/>
        </p:nvGrpSpPr>
        <p:grpSpPr>
          <a:xfrm rot="5400000">
            <a:off x="917125" y="46175"/>
            <a:ext cx="561450" cy="1320050"/>
            <a:chOff x="1968125" y="4153700"/>
            <a:chExt cx="561450" cy="1320050"/>
          </a:xfrm>
        </p:grpSpPr>
        <p:sp>
          <p:nvSpPr>
            <p:cNvPr id="146" name="Google Shape;146;p22"/>
            <p:cNvSpPr/>
            <p:nvPr/>
          </p:nvSpPr>
          <p:spPr>
            <a:xfrm>
              <a:off x="19681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19681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2126975" y="541837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2126975" y="52452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19681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8" y="2213"/>
                  </a:cubicBezTo>
                  <a:cubicBezTo>
                    <a:pt x="1714" y="2213"/>
                    <a:pt x="2213" y="1714"/>
                    <a:pt x="2213" y="1105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19681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6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2126975" y="50516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5"/>
                  </a:cubicBezTo>
                  <a:cubicBezTo>
                    <a:pt x="1" y="1714"/>
                    <a:pt x="466" y="2213"/>
                    <a:pt x="1109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2126975" y="48784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6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2315350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2315350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24742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24742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2315350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6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2315350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24742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5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24742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19681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466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19681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2126975" y="46936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6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2126975" y="45205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19681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463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19681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2126975" y="43268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3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2126975" y="41537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2315350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2315350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24742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24742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2315350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2315350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24742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24742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4"/>
          <p:cNvSpPr txBox="1">
            <a:spLocks noGrp="1"/>
          </p:cNvSpPr>
          <p:nvPr>
            <p:ph type="title" idx="2"/>
          </p:nvPr>
        </p:nvSpPr>
        <p:spPr>
          <a:xfrm>
            <a:off x="937700" y="3318950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1" name="Google Shape;251;p24"/>
          <p:cNvSpPr txBox="1">
            <a:spLocks noGrp="1"/>
          </p:cNvSpPr>
          <p:nvPr>
            <p:ph type="subTitle" idx="1"/>
          </p:nvPr>
        </p:nvSpPr>
        <p:spPr>
          <a:xfrm>
            <a:off x="937700" y="36369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title" idx="3"/>
          </p:nvPr>
        </p:nvSpPr>
        <p:spPr>
          <a:xfrm>
            <a:off x="3484419" y="3318950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subTitle" idx="4"/>
          </p:nvPr>
        </p:nvSpPr>
        <p:spPr>
          <a:xfrm>
            <a:off x="3484421" y="36369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title" idx="5"/>
          </p:nvPr>
        </p:nvSpPr>
        <p:spPr>
          <a:xfrm>
            <a:off x="6031146" y="3318950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subTitle" idx="6"/>
          </p:nvPr>
        </p:nvSpPr>
        <p:spPr>
          <a:xfrm>
            <a:off x="6031149" y="36369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24"/>
          <p:cNvGrpSpPr/>
          <p:nvPr/>
        </p:nvGrpSpPr>
        <p:grpSpPr>
          <a:xfrm rot="-5400000">
            <a:off x="307525" y="-182425"/>
            <a:ext cx="561450" cy="1320050"/>
            <a:chOff x="1968125" y="4153700"/>
            <a:chExt cx="561450" cy="1320050"/>
          </a:xfrm>
        </p:grpSpPr>
        <p:sp>
          <p:nvSpPr>
            <p:cNvPr id="257" name="Google Shape;257;p24"/>
            <p:cNvSpPr/>
            <p:nvPr/>
          </p:nvSpPr>
          <p:spPr>
            <a:xfrm>
              <a:off x="19681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19681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2126975" y="541837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2126975" y="52452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19681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8" y="2213"/>
                  </a:cubicBezTo>
                  <a:cubicBezTo>
                    <a:pt x="1714" y="2213"/>
                    <a:pt x="2213" y="1714"/>
                    <a:pt x="2213" y="1105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19681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6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2126975" y="50516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5"/>
                  </a:cubicBezTo>
                  <a:cubicBezTo>
                    <a:pt x="1" y="1714"/>
                    <a:pt x="466" y="2213"/>
                    <a:pt x="1109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2126975" y="48784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6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2315350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2315350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24742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42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2315350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6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2315350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24742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5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24742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19681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466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19681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2126975" y="46936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6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2126975" y="45205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19681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463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19681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2126975" y="43268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3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2126975" y="41537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2315350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2315350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24742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24742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2315350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2315350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24742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24742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" name="Google Shape;289;p24"/>
          <p:cNvGrpSpPr/>
          <p:nvPr/>
        </p:nvGrpSpPr>
        <p:grpSpPr>
          <a:xfrm rot="-5400000">
            <a:off x="8345950" y="4326000"/>
            <a:ext cx="561450" cy="1320050"/>
            <a:chOff x="1968125" y="4153700"/>
            <a:chExt cx="561450" cy="1320050"/>
          </a:xfrm>
        </p:grpSpPr>
        <p:sp>
          <p:nvSpPr>
            <p:cNvPr id="290" name="Google Shape;290;p24"/>
            <p:cNvSpPr/>
            <p:nvPr/>
          </p:nvSpPr>
          <p:spPr>
            <a:xfrm>
              <a:off x="19681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19681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2126975" y="541837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2126975" y="52452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19681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8" y="2213"/>
                  </a:cubicBezTo>
                  <a:cubicBezTo>
                    <a:pt x="1714" y="2213"/>
                    <a:pt x="2213" y="1714"/>
                    <a:pt x="2213" y="1105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19681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6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2126975" y="50516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5"/>
                  </a:cubicBezTo>
                  <a:cubicBezTo>
                    <a:pt x="1" y="1714"/>
                    <a:pt x="466" y="2213"/>
                    <a:pt x="1109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2126975" y="48784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6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2315350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2315350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24742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24742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2315350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6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2315350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24742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5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24742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19681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466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19681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2126975" y="46936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6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2126975" y="45205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19681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463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19681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2126975" y="43268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3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2126975" y="41537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2315350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2315350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24742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24742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2315350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2315350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24742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24742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24"/>
          <p:cNvSpPr/>
          <p:nvPr/>
        </p:nvSpPr>
        <p:spPr>
          <a:xfrm rot="8423951">
            <a:off x="6673718" y="-3553624"/>
            <a:ext cx="4396213" cy="4396213"/>
          </a:xfrm>
          <a:prstGeom prst="donut">
            <a:avLst>
              <a:gd name="adj" fmla="val 12381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4"/>
          <p:cNvSpPr/>
          <p:nvPr/>
        </p:nvSpPr>
        <p:spPr>
          <a:xfrm rot="8423951">
            <a:off x="-3944232" y="2635976"/>
            <a:ext cx="4396213" cy="4396213"/>
          </a:xfrm>
          <a:prstGeom prst="donut">
            <a:avLst>
              <a:gd name="adj" fmla="val 12381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"/>
          <p:cNvSpPr txBox="1">
            <a:spLocks noGrp="1"/>
          </p:cNvSpPr>
          <p:nvPr>
            <p:ph type="title"/>
          </p:nvPr>
        </p:nvSpPr>
        <p:spPr>
          <a:xfrm>
            <a:off x="1026900" y="1649088"/>
            <a:ext cx="40998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6" name="Google Shape;326;p25"/>
          <p:cNvSpPr txBox="1">
            <a:spLocks noGrp="1"/>
          </p:cNvSpPr>
          <p:nvPr>
            <p:ph type="title" idx="2"/>
          </p:nvPr>
        </p:nvSpPr>
        <p:spPr>
          <a:xfrm>
            <a:off x="6099350" y="1862850"/>
            <a:ext cx="1593600" cy="14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27" name="Google Shape;327;p25"/>
          <p:cNvSpPr txBox="1">
            <a:spLocks noGrp="1"/>
          </p:cNvSpPr>
          <p:nvPr>
            <p:ph type="subTitle" idx="1"/>
          </p:nvPr>
        </p:nvSpPr>
        <p:spPr>
          <a:xfrm>
            <a:off x="1026900" y="2781013"/>
            <a:ext cx="40998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5"/>
          <p:cNvSpPr/>
          <p:nvPr/>
        </p:nvSpPr>
        <p:spPr>
          <a:xfrm rot="2114048">
            <a:off x="-3111454" y="-4056768"/>
            <a:ext cx="5792841" cy="5793187"/>
          </a:xfrm>
          <a:prstGeom prst="donut">
            <a:avLst>
              <a:gd name="adj" fmla="val 12381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Google Shape;329;p25"/>
          <p:cNvGrpSpPr/>
          <p:nvPr/>
        </p:nvGrpSpPr>
        <p:grpSpPr>
          <a:xfrm rot="5400000">
            <a:off x="7764525" y="46175"/>
            <a:ext cx="561450" cy="1320050"/>
            <a:chOff x="1968125" y="4153700"/>
            <a:chExt cx="561450" cy="1320050"/>
          </a:xfrm>
        </p:grpSpPr>
        <p:sp>
          <p:nvSpPr>
            <p:cNvPr id="330" name="Google Shape;330;p25"/>
            <p:cNvSpPr/>
            <p:nvPr/>
          </p:nvSpPr>
          <p:spPr>
            <a:xfrm>
              <a:off x="19681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19681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2126975" y="541837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2126975" y="52452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19681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8" y="2213"/>
                  </a:cubicBezTo>
                  <a:cubicBezTo>
                    <a:pt x="1714" y="2213"/>
                    <a:pt x="2213" y="1714"/>
                    <a:pt x="2213" y="1105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19681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6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2126975" y="50516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5"/>
                  </a:cubicBezTo>
                  <a:cubicBezTo>
                    <a:pt x="1" y="1714"/>
                    <a:pt x="466" y="2213"/>
                    <a:pt x="1109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2126975" y="48784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6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2315350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2315350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24742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24742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2315350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6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2315350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24742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5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24742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19681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466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19681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2126975" y="46936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6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2126975" y="45205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19681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463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19681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2126975" y="43268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3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2126975" y="41537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2315350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2315350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24742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24742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2315350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2315350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24742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24742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2" name="Google Shape;362;p25"/>
          <p:cNvSpPr/>
          <p:nvPr/>
        </p:nvSpPr>
        <p:spPr>
          <a:xfrm rot="2113996">
            <a:off x="3002251" y="4179188"/>
            <a:ext cx="3478899" cy="3479072"/>
          </a:xfrm>
          <a:prstGeom prst="donut">
            <a:avLst>
              <a:gd name="adj" fmla="val 12381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2522100" y="2957025"/>
            <a:ext cx="4099800" cy="10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5" name="Google Shape;365;p26"/>
          <p:cNvSpPr txBox="1">
            <a:spLocks noGrp="1"/>
          </p:cNvSpPr>
          <p:nvPr>
            <p:ph type="title" idx="2"/>
          </p:nvPr>
        </p:nvSpPr>
        <p:spPr>
          <a:xfrm>
            <a:off x="3775200" y="935475"/>
            <a:ext cx="1593600" cy="14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66" name="Google Shape;366;p26"/>
          <p:cNvSpPr txBox="1">
            <a:spLocks noGrp="1"/>
          </p:cNvSpPr>
          <p:nvPr>
            <p:ph type="subTitle" idx="1"/>
          </p:nvPr>
        </p:nvSpPr>
        <p:spPr>
          <a:xfrm>
            <a:off x="2522100" y="3796400"/>
            <a:ext cx="40998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26"/>
          <p:cNvSpPr/>
          <p:nvPr/>
        </p:nvSpPr>
        <p:spPr>
          <a:xfrm rot="-900520">
            <a:off x="-2140877" y="-896369"/>
            <a:ext cx="4514505" cy="4514505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6"/>
          <p:cNvSpPr/>
          <p:nvPr/>
        </p:nvSpPr>
        <p:spPr>
          <a:xfrm rot="-900491">
            <a:off x="7229969" y="1458392"/>
            <a:ext cx="7442161" cy="7442161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9" name="Google Shape;369;p26"/>
          <p:cNvGrpSpPr/>
          <p:nvPr/>
        </p:nvGrpSpPr>
        <p:grpSpPr>
          <a:xfrm rot="-5400000">
            <a:off x="7642413" y="84000"/>
            <a:ext cx="561450" cy="1320050"/>
            <a:chOff x="1968125" y="4153700"/>
            <a:chExt cx="561450" cy="1320050"/>
          </a:xfrm>
        </p:grpSpPr>
        <p:sp>
          <p:nvSpPr>
            <p:cNvPr id="370" name="Google Shape;370;p26"/>
            <p:cNvSpPr/>
            <p:nvPr/>
          </p:nvSpPr>
          <p:spPr>
            <a:xfrm>
              <a:off x="19681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19681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126975" y="541837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2126975" y="52452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19681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8" y="2213"/>
                  </a:cubicBezTo>
                  <a:cubicBezTo>
                    <a:pt x="1714" y="2213"/>
                    <a:pt x="2213" y="1714"/>
                    <a:pt x="2213" y="1105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19681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6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2126975" y="50516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5"/>
                  </a:cubicBezTo>
                  <a:cubicBezTo>
                    <a:pt x="1" y="1714"/>
                    <a:pt x="466" y="2213"/>
                    <a:pt x="1109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2126975" y="48784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6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2315350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2315350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24742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24742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2315350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6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2315350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24742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5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24742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19681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466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19681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2126975" y="46936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6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2126975" y="45205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19681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463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19681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2126975" y="43268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3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2126975" y="41537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2315350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2315350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24742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24742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2315350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2315350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24742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24742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9"/>
          <p:cNvSpPr txBox="1">
            <a:spLocks noGrp="1"/>
          </p:cNvSpPr>
          <p:nvPr>
            <p:ph type="title"/>
          </p:nvPr>
        </p:nvSpPr>
        <p:spPr>
          <a:xfrm>
            <a:off x="1565250" y="986850"/>
            <a:ext cx="6013500" cy="3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9pPr>
          </a:lstStyle>
          <a:p>
            <a:endParaRPr/>
          </a:p>
        </p:txBody>
      </p:sp>
      <p:sp>
        <p:nvSpPr>
          <p:cNvPr id="520" name="Google Shape;520;p29"/>
          <p:cNvSpPr/>
          <p:nvPr/>
        </p:nvSpPr>
        <p:spPr>
          <a:xfrm rot="-900402">
            <a:off x="-3694897" y="2483990"/>
            <a:ext cx="5309891" cy="5309891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9"/>
          <p:cNvSpPr/>
          <p:nvPr/>
        </p:nvSpPr>
        <p:spPr>
          <a:xfrm rot="-900402">
            <a:off x="6230153" y="-4640710"/>
            <a:ext cx="5309891" cy="5309891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2" name="Google Shape;522;p29"/>
          <p:cNvGrpSpPr/>
          <p:nvPr/>
        </p:nvGrpSpPr>
        <p:grpSpPr>
          <a:xfrm rot="-5400000">
            <a:off x="7958050" y="4040250"/>
            <a:ext cx="561450" cy="1320050"/>
            <a:chOff x="1968125" y="4153700"/>
            <a:chExt cx="561450" cy="1320050"/>
          </a:xfrm>
        </p:grpSpPr>
        <p:sp>
          <p:nvSpPr>
            <p:cNvPr id="523" name="Google Shape;523;p29"/>
            <p:cNvSpPr/>
            <p:nvPr/>
          </p:nvSpPr>
          <p:spPr>
            <a:xfrm>
              <a:off x="19681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19681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2126975" y="541837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2126975" y="52452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19681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8" y="2213"/>
                  </a:cubicBezTo>
                  <a:cubicBezTo>
                    <a:pt x="1714" y="2213"/>
                    <a:pt x="2213" y="1714"/>
                    <a:pt x="2213" y="1105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19681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6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2126975" y="50516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5"/>
                  </a:cubicBezTo>
                  <a:cubicBezTo>
                    <a:pt x="1" y="1714"/>
                    <a:pt x="466" y="2213"/>
                    <a:pt x="1109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2126975" y="48784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6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2315350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315350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24742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24742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2315350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6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2315350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24742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5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24742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19681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466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19681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2126975" y="46936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6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2126975" y="45205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19681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463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19681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2126975" y="43268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3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2126975" y="41537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2315350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2315350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24742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24742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2315350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2315350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24742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24742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5" name="Google Shape;555;p29"/>
          <p:cNvGrpSpPr/>
          <p:nvPr/>
        </p:nvGrpSpPr>
        <p:grpSpPr>
          <a:xfrm rot="-5400000">
            <a:off x="624500" y="-246000"/>
            <a:ext cx="561450" cy="1320050"/>
            <a:chOff x="1968125" y="4153700"/>
            <a:chExt cx="561450" cy="1320050"/>
          </a:xfrm>
        </p:grpSpPr>
        <p:sp>
          <p:nvSpPr>
            <p:cNvPr id="556" name="Google Shape;556;p29"/>
            <p:cNvSpPr/>
            <p:nvPr/>
          </p:nvSpPr>
          <p:spPr>
            <a:xfrm>
              <a:off x="19681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19681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2126975" y="541837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2126975" y="52452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19681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8" y="2213"/>
                  </a:cubicBezTo>
                  <a:cubicBezTo>
                    <a:pt x="1714" y="2213"/>
                    <a:pt x="2213" y="1714"/>
                    <a:pt x="2213" y="1105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19681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6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2126975" y="50516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5"/>
                  </a:cubicBezTo>
                  <a:cubicBezTo>
                    <a:pt x="1" y="1714"/>
                    <a:pt x="466" y="2213"/>
                    <a:pt x="1109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2126975" y="48784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6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2315350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2315350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24742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24742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2315350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6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2315350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24742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5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24742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19681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466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19681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126975" y="46936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6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2126975" y="45205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19681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463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19681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2126975" y="43268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3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2126975" y="41537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2315350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2315350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24742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24742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2315350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2315350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24742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24742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1"/>
          <p:cNvSpPr/>
          <p:nvPr/>
        </p:nvSpPr>
        <p:spPr>
          <a:xfrm>
            <a:off x="-1139675" y="1228350"/>
            <a:ext cx="2127900" cy="2127900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1"/>
          <p:cNvSpPr/>
          <p:nvPr/>
        </p:nvSpPr>
        <p:spPr>
          <a:xfrm>
            <a:off x="5765300" y="2033550"/>
            <a:ext cx="4524600" cy="4524600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2"/>
          <p:cNvSpPr/>
          <p:nvPr/>
        </p:nvSpPr>
        <p:spPr>
          <a:xfrm>
            <a:off x="-724800" y="-1188625"/>
            <a:ext cx="2127900" cy="2127900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2"/>
          <p:cNvSpPr/>
          <p:nvPr/>
        </p:nvSpPr>
        <p:spPr>
          <a:xfrm>
            <a:off x="2446050" y="4608575"/>
            <a:ext cx="4524600" cy="4524600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6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"/>
          <p:cNvSpPr/>
          <p:nvPr/>
        </p:nvSpPr>
        <p:spPr>
          <a:xfrm>
            <a:off x="6836350" y="3102300"/>
            <a:ext cx="3817500" cy="3817500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"/>
          <p:cNvSpPr txBox="1">
            <a:spLocks noGrp="1"/>
          </p:cNvSpPr>
          <p:nvPr>
            <p:ph type="ctrTitle"/>
          </p:nvPr>
        </p:nvSpPr>
        <p:spPr>
          <a:xfrm>
            <a:off x="1679700" y="639100"/>
            <a:ext cx="5784600" cy="3687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 smtClean="0">
                <a:solidFill>
                  <a:schemeClr val="lt1"/>
                </a:solidFill>
              </a:rPr>
              <a:t>Asynchronous Programming Concept</a:t>
            </a:r>
            <a:r>
              <a:rPr lang="en-US" sz="6000" smtClean="0">
                <a:solidFill>
                  <a:schemeClr val="lt1"/>
                </a:solidFill>
              </a:rPr>
              <a:t/>
            </a:r>
            <a:br>
              <a:rPr lang="en-US" sz="6000" smtClean="0">
                <a:solidFill>
                  <a:schemeClr val="lt1"/>
                </a:solidFill>
              </a:rPr>
            </a:br>
            <a:r>
              <a:rPr lang="en-US" sz="2400" smtClean="0">
                <a:solidFill>
                  <a:schemeClr val="lt1"/>
                </a:solidFill>
              </a:rPr>
              <a:t>(Callback, Promise, </a:t>
            </a:r>
            <a:r>
              <a:rPr lang="en-US" sz="2400" smtClean="0">
                <a:solidFill>
                  <a:schemeClr val="lt1"/>
                </a:solidFill>
              </a:rPr>
              <a:t>Async/Await</a:t>
            </a:r>
            <a:r>
              <a:rPr lang="en-US" sz="2400" smtClean="0">
                <a:solidFill>
                  <a:schemeClr val="lt1"/>
                </a:solidFill>
              </a:rPr>
              <a:t>)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601" name="Google Shape;601;p1"/>
          <p:cNvSpPr txBox="1">
            <a:spLocks noGrp="1"/>
          </p:cNvSpPr>
          <p:nvPr>
            <p:ph type="subTitle" idx="1"/>
          </p:nvPr>
        </p:nvSpPr>
        <p:spPr>
          <a:xfrm>
            <a:off x="2307550" y="3503064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Rexy Fahrezi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65;p8"/>
          <p:cNvSpPr txBox="1">
            <a:spLocks noGrp="1"/>
          </p:cNvSpPr>
          <p:nvPr>
            <p:ph type="title"/>
          </p:nvPr>
        </p:nvSpPr>
        <p:spPr>
          <a:xfrm>
            <a:off x="4691490" y="1989963"/>
            <a:ext cx="45720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800" b="0" smtClean="0"/>
              <a:t>Contoh</a:t>
            </a:r>
            <a:br>
              <a:rPr lang="en-US" sz="2800" b="0" smtClean="0"/>
            </a:br>
            <a:r>
              <a:rPr lang="en-US" sz="2800" b="0" smtClean="0"/>
              <a:t>Penggunaan </a:t>
            </a:r>
            <a:br>
              <a:rPr lang="en-US" sz="2800" b="0" smtClean="0"/>
            </a:br>
            <a:r>
              <a:rPr lang="en-US" sz="2800" smtClean="0"/>
              <a:t>Callback</a:t>
            </a:r>
            <a:endParaRPr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10" y="1018502"/>
            <a:ext cx="3962953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7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65;p8"/>
          <p:cNvSpPr txBox="1">
            <a:spLocks noGrp="1"/>
          </p:cNvSpPr>
          <p:nvPr>
            <p:ph type="title"/>
          </p:nvPr>
        </p:nvSpPr>
        <p:spPr>
          <a:xfrm>
            <a:off x="1378005" y="597190"/>
            <a:ext cx="638799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b="0"/>
              <a:t>Kenapa </a:t>
            </a:r>
            <a:r>
              <a:rPr lang="en-US" sz="2800"/>
              <a:t>function</a:t>
            </a:r>
            <a:r>
              <a:rPr lang="en-US" sz="2800" b="0"/>
              <a:t> bisa di jadikan sebagai </a:t>
            </a:r>
            <a:r>
              <a:rPr lang="en-US" sz="2800"/>
              <a:t>parameter</a:t>
            </a:r>
            <a:r>
              <a:rPr lang="en-US" sz="2800" b="0"/>
              <a:t> ?</a:t>
            </a:r>
            <a:endParaRPr sz="2800"/>
          </a:p>
        </p:txBody>
      </p:sp>
      <p:sp>
        <p:nvSpPr>
          <p:cNvPr id="11" name="Google Shape;645;p5"/>
          <p:cNvSpPr txBox="1">
            <a:spLocks noGrp="1"/>
          </p:cNvSpPr>
          <p:nvPr>
            <p:ph type="subTitle" idx="1"/>
          </p:nvPr>
        </p:nvSpPr>
        <p:spPr>
          <a:xfrm>
            <a:off x="972742" y="2008238"/>
            <a:ext cx="7198515" cy="185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US"/>
              <a:t>Function dalam javascript adalah object atau sering disebut</a:t>
            </a:r>
            <a:r>
              <a:rPr lang="en-US" i="1"/>
              <a:t> first-class object, </a:t>
            </a:r>
            <a:r>
              <a:rPr lang="en-US"/>
              <a:t>yang artinya </a:t>
            </a:r>
            <a:r>
              <a:rPr lang="en-US" smtClean="0"/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Function bisa di jadikan parameter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Function dapat disimpan ke dalam variabel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Seperti object pada umumnya, function bisa memiliki property dan method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Function dapat mengembalikan value dalam bentuk function</a:t>
            </a:r>
          </a:p>
          <a:p>
            <a:pPr marL="0" lvl="0" indent="0" algn="l">
              <a:spcAft>
                <a:spcPts val="1600"/>
              </a:spcAft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11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65;p8"/>
          <p:cNvSpPr txBox="1">
            <a:spLocks noGrp="1"/>
          </p:cNvSpPr>
          <p:nvPr>
            <p:ph type="title"/>
          </p:nvPr>
        </p:nvSpPr>
        <p:spPr>
          <a:xfrm>
            <a:off x="1378005" y="318898"/>
            <a:ext cx="638799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smtClean="0"/>
              <a:t>Callback Pada Asynchronous</a:t>
            </a:r>
            <a:br>
              <a:rPr lang="en-US" sz="2800" smtClean="0"/>
            </a:br>
            <a:endParaRPr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216"/>
          <a:stretch/>
        </p:blipFill>
        <p:spPr>
          <a:xfrm>
            <a:off x="623336" y="992857"/>
            <a:ext cx="7897327" cy="3204439"/>
          </a:xfrm>
          <a:prstGeom prst="rect">
            <a:avLst/>
          </a:prstGeom>
        </p:spPr>
      </p:pic>
      <p:sp>
        <p:nvSpPr>
          <p:cNvPr id="5" name="Google Shape;645;p5"/>
          <p:cNvSpPr txBox="1">
            <a:spLocks noGrp="1"/>
          </p:cNvSpPr>
          <p:nvPr>
            <p:ph type="subTitle" idx="1"/>
          </p:nvPr>
        </p:nvSpPr>
        <p:spPr>
          <a:xfrm>
            <a:off x="972742" y="4459356"/>
            <a:ext cx="7198515" cy="55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US" smtClean="0"/>
              <a:t>Masalah : Proses 3 harus dijalankan </a:t>
            </a:r>
            <a:r>
              <a:rPr lang="en-US" b="1" smtClean="0"/>
              <a:t>setelah</a:t>
            </a:r>
            <a:r>
              <a:rPr lang="en-US" smtClean="0"/>
              <a:t> proses 2 selesai</a:t>
            </a:r>
            <a:br>
              <a:rPr lang="en-US" smtClean="0"/>
            </a:br>
            <a:r>
              <a:rPr lang="en-US" smtClean="0"/>
              <a:t>(untuk contoh simulasi race condition)</a:t>
            </a:r>
          </a:p>
        </p:txBody>
      </p:sp>
    </p:spTree>
    <p:extLst>
      <p:ext uri="{BB962C8B-B14F-4D97-AF65-F5344CB8AC3E}">
        <p14:creationId xmlns:p14="http://schemas.microsoft.com/office/powerpoint/2010/main" val="324551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32" y="1709530"/>
            <a:ext cx="7513465" cy="3174958"/>
          </a:xfrm>
          <a:prstGeom prst="rect">
            <a:avLst/>
          </a:prstGeom>
        </p:spPr>
      </p:pic>
      <p:sp>
        <p:nvSpPr>
          <p:cNvPr id="9" name="Google Shape;665;p8"/>
          <p:cNvSpPr txBox="1">
            <a:spLocks noGrp="1"/>
          </p:cNvSpPr>
          <p:nvPr>
            <p:ph type="title"/>
          </p:nvPr>
        </p:nvSpPr>
        <p:spPr>
          <a:xfrm>
            <a:off x="1378005" y="762840"/>
            <a:ext cx="638799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smtClean="0"/>
              <a:t>Callback Pada Asynchronous</a:t>
            </a:r>
            <a:br>
              <a:rPr lang="en-US" sz="2800" smtClean="0"/>
            </a:b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36014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"/>
          <p:cNvSpPr txBox="1">
            <a:spLocks noGrp="1"/>
          </p:cNvSpPr>
          <p:nvPr>
            <p:ph type="title"/>
          </p:nvPr>
        </p:nvSpPr>
        <p:spPr>
          <a:xfrm>
            <a:off x="2449435" y="1282129"/>
            <a:ext cx="424513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mtClean="0"/>
              <a:t>Callback Hell</a:t>
            </a:r>
            <a:endParaRPr/>
          </a:p>
        </p:txBody>
      </p:sp>
      <p:sp>
        <p:nvSpPr>
          <p:cNvPr id="645" name="Google Shape;645;p5"/>
          <p:cNvSpPr txBox="1">
            <a:spLocks noGrp="1"/>
          </p:cNvSpPr>
          <p:nvPr>
            <p:ph type="subTitle" idx="1"/>
          </p:nvPr>
        </p:nvSpPr>
        <p:spPr>
          <a:xfrm>
            <a:off x="3992700" y="2481569"/>
            <a:ext cx="4815046" cy="924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/>
              <a:t>Callback hell (disebut juga Pyramid of Doom) adalah suatu kondisi </a:t>
            </a:r>
            <a:r>
              <a:rPr lang="en-US"/>
              <a:t>dimana </a:t>
            </a:r>
            <a:r>
              <a:rPr lang="en-US" smtClean="0"/>
              <a:t>kita </a:t>
            </a:r>
            <a:r>
              <a:rPr lang="en-US"/>
              <a:t>memiliki terlalu banyak nested </a:t>
            </a:r>
            <a:r>
              <a:rPr lang="en-US"/>
              <a:t>callback </a:t>
            </a:r>
            <a:r>
              <a:rPr lang="en-US" smtClean="0"/>
              <a:t>functions dalam kode kita.</a:t>
            </a:r>
          </a:p>
        </p:txBody>
      </p:sp>
      <p:sp>
        <p:nvSpPr>
          <p:cNvPr id="646" name="Google Shape;646;p5"/>
          <p:cNvSpPr/>
          <p:nvPr/>
        </p:nvSpPr>
        <p:spPr>
          <a:xfrm rot="-900402">
            <a:off x="5901528" y="3478315"/>
            <a:ext cx="5309891" cy="5309891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69" y="2481569"/>
            <a:ext cx="3086531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1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9"/>
          <p:cNvSpPr txBox="1">
            <a:spLocks noGrp="1"/>
          </p:cNvSpPr>
          <p:nvPr>
            <p:ph type="title"/>
          </p:nvPr>
        </p:nvSpPr>
        <p:spPr>
          <a:xfrm>
            <a:off x="2522100" y="2957025"/>
            <a:ext cx="4099800" cy="10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mtClean="0"/>
              <a:t>Promise</a:t>
            </a:r>
            <a:endParaRPr/>
          </a:p>
        </p:txBody>
      </p:sp>
      <p:sp>
        <p:nvSpPr>
          <p:cNvPr id="729" name="Google Shape;729;p9"/>
          <p:cNvSpPr txBox="1">
            <a:spLocks noGrp="1"/>
          </p:cNvSpPr>
          <p:nvPr>
            <p:ph type="title" idx="2"/>
          </p:nvPr>
        </p:nvSpPr>
        <p:spPr>
          <a:xfrm>
            <a:off x="3775200" y="935475"/>
            <a:ext cx="1593600" cy="14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731" name="Google Shape;731;p9"/>
          <p:cNvSpPr/>
          <p:nvPr/>
        </p:nvSpPr>
        <p:spPr>
          <a:xfrm rot="-900712">
            <a:off x="3450266" y="522634"/>
            <a:ext cx="2243464" cy="2243464"/>
          </a:xfrm>
          <a:prstGeom prst="donut">
            <a:avLst>
              <a:gd name="adj" fmla="val 12381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"/>
          <p:cNvSpPr txBox="1">
            <a:spLocks noGrp="1"/>
          </p:cNvSpPr>
          <p:nvPr>
            <p:ph type="title"/>
          </p:nvPr>
        </p:nvSpPr>
        <p:spPr>
          <a:xfrm>
            <a:off x="2646000" y="1316375"/>
            <a:ext cx="3852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mtClean="0"/>
              <a:t>Promise</a:t>
            </a:r>
            <a:endParaRPr/>
          </a:p>
        </p:txBody>
      </p:sp>
      <p:sp>
        <p:nvSpPr>
          <p:cNvPr id="645" name="Google Shape;645;p5"/>
          <p:cNvSpPr txBox="1">
            <a:spLocks noGrp="1"/>
          </p:cNvSpPr>
          <p:nvPr>
            <p:ph type="subTitle" idx="1"/>
          </p:nvPr>
        </p:nvSpPr>
        <p:spPr>
          <a:xfrm>
            <a:off x="1560884" y="2231548"/>
            <a:ext cx="6022231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de-DE"/>
              <a:t>Promise </a:t>
            </a:r>
            <a:r>
              <a:rPr lang="de-DE"/>
              <a:t>adalah </a:t>
            </a:r>
            <a:r>
              <a:rPr lang="en-US" smtClean="0"/>
              <a:t>salah </a:t>
            </a:r>
            <a:r>
              <a:rPr lang="en-US"/>
              <a:t>satu konsep yang hadir </a:t>
            </a:r>
            <a:r>
              <a:rPr lang="en-US"/>
              <a:t>di </a:t>
            </a:r>
            <a:r>
              <a:rPr lang="en-US" smtClean="0"/>
              <a:t>ES6</a:t>
            </a:r>
            <a:r>
              <a:rPr lang="de-DE" smtClean="0"/>
              <a:t>. </a:t>
            </a:r>
            <a:r>
              <a:rPr lang="en-US" smtClean="0"/>
              <a:t>Promise </a:t>
            </a:r>
            <a:r>
              <a:rPr lang="en-US"/>
              <a:t>umumnya digunakan sebagai alternative </a:t>
            </a:r>
            <a:r>
              <a:rPr lang="en-US" i="1"/>
              <a:t>callback.</a:t>
            </a:r>
            <a:r>
              <a:rPr lang="en-US" i="1"/>
              <a:t> </a:t>
            </a:r>
            <a:endParaRPr lang="en-US" i="1" smtClean="0"/>
          </a:p>
          <a:p>
            <a:pPr marL="0" lvl="0" indent="0">
              <a:spcAft>
                <a:spcPts val="1600"/>
              </a:spcAft>
            </a:pPr>
            <a:r>
              <a:rPr lang="en-US" smtClean="0"/>
              <a:t>Masalah </a:t>
            </a:r>
            <a:r>
              <a:rPr lang="en-US" b="1" smtClean="0"/>
              <a:t>Callback hell </a:t>
            </a:r>
            <a:r>
              <a:rPr lang="en-US" smtClean="0"/>
              <a:t>membuat kode menjadi sulit </a:t>
            </a:r>
            <a:r>
              <a:rPr lang="en-US"/>
              <a:t>dibaca dan penanganan error nya juga </a:t>
            </a:r>
            <a:r>
              <a:rPr lang="en-US"/>
              <a:t>menjadi </a:t>
            </a:r>
            <a:r>
              <a:rPr lang="en-US" smtClean="0"/>
              <a:t>sulit. </a:t>
            </a:r>
            <a:r>
              <a:rPr lang="en-US"/>
              <a:t>Disaat seperti ini maka promise menjadi solusi.</a:t>
            </a:r>
            <a:endParaRPr/>
          </a:p>
        </p:txBody>
      </p:sp>
      <p:sp>
        <p:nvSpPr>
          <p:cNvPr id="646" name="Google Shape;646;p5"/>
          <p:cNvSpPr/>
          <p:nvPr/>
        </p:nvSpPr>
        <p:spPr>
          <a:xfrm rot="-900402">
            <a:off x="5901528" y="3478315"/>
            <a:ext cx="5309891" cy="5309891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616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65;p8"/>
          <p:cNvSpPr txBox="1">
            <a:spLocks noGrp="1"/>
          </p:cNvSpPr>
          <p:nvPr>
            <p:ph type="title"/>
          </p:nvPr>
        </p:nvSpPr>
        <p:spPr>
          <a:xfrm>
            <a:off x="513847" y="868496"/>
            <a:ext cx="3193995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b="0" smtClean="0"/>
              <a:t>Tentang </a:t>
            </a:r>
            <a:r>
              <a:rPr lang="en-US" sz="2800" smtClean="0"/>
              <a:t>Promise</a:t>
            </a:r>
            <a:endParaRPr sz="2800"/>
          </a:p>
        </p:txBody>
      </p:sp>
      <p:sp>
        <p:nvSpPr>
          <p:cNvPr id="11" name="Google Shape;645;p5"/>
          <p:cNvSpPr txBox="1">
            <a:spLocks noGrp="1"/>
          </p:cNvSpPr>
          <p:nvPr>
            <p:ph type="subTitle" idx="1"/>
          </p:nvPr>
        </p:nvSpPr>
        <p:spPr>
          <a:xfrm>
            <a:off x="972742" y="1715218"/>
            <a:ext cx="7198515" cy="1227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US"/>
              <a:t>Promise bukan untuk menggantikan callback, karena promise akan </a:t>
            </a:r>
            <a:r>
              <a:rPr lang="en-US" b="1"/>
              <a:t>selalu </a:t>
            </a:r>
            <a:r>
              <a:rPr lang="en-US" b="1"/>
              <a:t>berjalan </a:t>
            </a:r>
            <a:r>
              <a:rPr lang="en-US" b="1" smtClean="0"/>
              <a:t>asynchronous</a:t>
            </a:r>
            <a:r>
              <a:rPr lang="en-US" smtClean="0"/>
              <a:t>, </a:t>
            </a:r>
            <a:r>
              <a:rPr lang="en-US"/>
              <a:t>sedangkan callback bisa digunakan untuk synchronous maupun asynchronous. Benefit utama dari promise adalah </a:t>
            </a:r>
            <a:r>
              <a:rPr lang="en-US"/>
              <a:t>membuat </a:t>
            </a:r>
            <a:r>
              <a:rPr lang="en-US" smtClean="0"/>
              <a:t>kode </a:t>
            </a:r>
            <a:r>
              <a:rPr lang="en-US"/>
              <a:t>lebih readable dan manajemen error yang lebih </a:t>
            </a:r>
            <a:r>
              <a:rPr lang="en-US"/>
              <a:t>baik</a:t>
            </a:r>
            <a:r>
              <a:rPr lang="en-US" smtClean="0"/>
              <a:t>. </a:t>
            </a:r>
            <a:r>
              <a:rPr lang="en-US"/>
              <a:t>Beberapa hal penting perbedaan callback dan promise adalah :</a:t>
            </a:r>
            <a:endParaRPr/>
          </a:p>
        </p:txBody>
      </p:sp>
      <p:sp>
        <p:nvSpPr>
          <p:cNvPr id="4" name="Google Shape;645;p5"/>
          <p:cNvSpPr txBox="1">
            <a:spLocks noGrp="1"/>
          </p:cNvSpPr>
          <p:nvPr>
            <p:ph type="subTitle" idx="1"/>
          </p:nvPr>
        </p:nvSpPr>
        <p:spPr>
          <a:xfrm>
            <a:off x="972742" y="3170971"/>
            <a:ext cx="7198515" cy="74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Callback adalah function sedangkan promise adalah object.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Callback di kirim melalui parameter, sedangkan promise mengembalikan object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Callback digunakan untuk menghandle succes dan failure,sedangkan </a:t>
            </a:r>
            <a:r>
              <a:rPr lang="en-US"/>
              <a:t>promise </a:t>
            </a:r>
            <a:r>
              <a:rPr lang="en-US" smtClean="0"/>
              <a:t>tidak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65;p8"/>
          <p:cNvSpPr txBox="1">
            <a:spLocks noGrp="1"/>
          </p:cNvSpPr>
          <p:nvPr>
            <p:ph type="title"/>
          </p:nvPr>
        </p:nvSpPr>
        <p:spPr>
          <a:xfrm>
            <a:off x="2784774" y="268975"/>
            <a:ext cx="3193995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b="0" smtClean="0"/>
              <a:t>Tentang </a:t>
            </a:r>
            <a:r>
              <a:rPr lang="en-US" sz="2800" smtClean="0"/>
              <a:t>Promise</a:t>
            </a:r>
            <a:endParaRPr sz="2800"/>
          </a:p>
        </p:txBody>
      </p:sp>
      <p:sp>
        <p:nvSpPr>
          <p:cNvPr id="11" name="Google Shape;645;p5"/>
          <p:cNvSpPr txBox="1">
            <a:spLocks noGrp="1"/>
          </p:cNvSpPr>
          <p:nvPr>
            <p:ph type="subTitle" idx="1"/>
          </p:nvPr>
        </p:nvSpPr>
        <p:spPr>
          <a:xfrm>
            <a:off x="972742" y="1031931"/>
            <a:ext cx="7198515" cy="41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US" smtClean="0"/>
              <a:t>Pada promise ada 3 state, yaitu :</a:t>
            </a:r>
            <a:endParaRPr/>
          </a:p>
        </p:txBody>
      </p:sp>
      <p:sp>
        <p:nvSpPr>
          <p:cNvPr id="4" name="Google Shape;645;p5"/>
          <p:cNvSpPr txBox="1">
            <a:spLocks noGrp="1"/>
          </p:cNvSpPr>
          <p:nvPr>
            <p:ph type="subTitle" idx="1"/>
          </p:nvPr>
        </p:nvSpPr>
        <p:spPr>
          <a:xfrm>
            <a:off x="972742" y="1366132"/>
            <a:ext cx="7198515" cy="618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Pending ( sedang dalam proses, tidak terpenuhi atau ditolak.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Fulfilled </a:t>
            </a:r>
            <a:r>
              <a:rPr lang="en-US" smtClean="0"/>
              <a:t>( operasi </a:t>
            </a:r>
            <a:r>
              <a:rPr lang="en-US"/>
              <a:t>berhasil </a:t>
            </a:r>
            <a:r>
              <a:rPr lang="en-US"/>
              <a:t>diselesaikan</a:t>
            </a:r>
            <a:r>
              <a:rPr lang="en-US" smtClean="0"/>
              <a:t>. )</a:t>
            </a:r>
            <a:endParaRPr lang="en-US"/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Rejected </a:t>
            </a:r>
            <a:r>
              <a:rPr lang="en-US" smtClean="0"/>
              <a:t>( operasi </a:t>
            </a:r>
            <a:r>
              <a:rPr lang="en-US"/>
              <a:t>gagal</a:t>
            </a:r>
            <a:r>
              <a:rPr lang="en-US"/>
              <a:t>. </a:t>
            </a:r>
            <a:r>
              <a:rPr lang="en-US" smtClean="0"/>
              <a:t>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710724"/>
            <a:ext cx="5486400" cy="2085975"/>
          </a:xfrm>
          <a:prstGeom prst="rect">
            <a:avLst/>
          </a:prstGeom>
        </p:spPr>
      </p:pic>
      <p:sp>
        <p:nvSpPr>
          <p:cNvPr id="9" name="Google Shape;645;p5"/>
          <p:cNvSpPr txBox="1">
            <a:spLocks noGrp="1"/>
          </p:cNvSpPr>
          <p:nvPr>
            <p:ph type="subTitle" idx="1"/>
          </p:nvPr>
        </p:nvSpPr>
        <p:spPr>
          <a:xfrm>
            <a:off x="972742" y="2343951"/>
            <a:ext cx="7198515" cy="41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US" smtClean="0"/>
              <a:t>Untuk menghandle resolve() bisa menggunakan </a:t>
            </a:r>
            <a:r>
              <a:rPr lang="en-US" b="1" smtClean="0"/>
              <a:t>.then()</a:t>
            </a:r>
            <a:r>
              <a:rPr lang="en-US" smtClean="0"/>
              <a:t>,</a:t>
            </a:r>
            <a:br>
              <a:rPr lang="en-US" smtClean="0"/>
            </a:br>
            <a:r>
              <a:rPr lang="en-US" smtClean="0"/>
              <a:t>Sedangkan </a:t>
            </a:r>
            <a:r>
              <a:rPr lang="en-US" b="1" smtClean="0"/>
              <a:t>.catch()</a:t>
            </a:r>
            <a:r>
              <a:rPr lang="en-US" smtClean="0"/>
              <a:t> untuk reject(),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Dan </a:t>
            </a:r>
            <a:r>
              <a:rPr lang="en-US" b="1" smtClean="0"/>
              <a:t>.finally()</a:t>
            </a:r>
            <a:r>
              <a:rPr lang="en-US" smtClean="0"/>
              <a:t> untuk state Fulfilled </a:t>
            </a:r>
            <a:r>
              <a:rPr lang="en-US" b="1" smtClean="0"/>
              <a:t>maupun </a:t>
            </a:r>
            <a:r>
              <a:rPr lang="en-US" smtClean="0"/>
              <a:t>Rejected (pasti di eksekusi)</a:t>
            </a:r>
          </a:p>
        </p:txBody>
      </p:sp>
    </p:spTree>
    <p:extLst>
      <p:ext uri="{BB962C8B-B14F-4D97-AF65-F5344CB8AC3E}">
        <p14:creationId xmlns:p14="http://schemas.microsoft.com/office/powerpoint/2010/main" val="339242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65;p8"/>
          <p:cNvSpPr txBox="1">
            <a:spLocks noGrp="1"/>
          </p:cNvSpPr>
          <p:nvPr>
            <p:ph type="title"/>
          </p:nvPr>
        </p:nvSpPr>
        <p:spPr>
          <a:xfrm>
            <a:off x="2784774" y="268975"/>
            <a:ext cx="3193995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b="0" smtClean="0"/>
              <a:t>Proses </a:t>
            </a:r>
            <a:r>
              <a:rPr lang="en-US" sz="2800" smtClean="0"/>
              <a:t>Promise</a:t>
            </a:r>
            <a:endParaRPr sz="2800"/>
          </a:p>
        </p:txBody>
      </p:sp>
      <p:sp>
        <p:nvSpPr>
          <p:cNvPr id="4" name="Google Shape;645;p5"/>
          <p:cNvSpPr txBox="1">
            <a:spLocks noGrp="1"/>
          </p:cNvSpPr>
          <p:nvPr>
            <p:ph type="subTitle" idx="1"/>
          </p:nvPr>
        </p:nvSpPr>
        <p:spPr>
          <a:xfrm>
            <a:off x="972742" y="1014442"/>
            <a:ext cx="7198515" cy="618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/>
            <a:r>
              <a:rPr lang="en-US"/>
              <a:t>Karena metode Promise.prototype.then() dan Promise.prototype.catch() </a:t>
            </a:r>
            <a:r>
              <a:rPr lang="en-US"/>
              <a:t>mengembalikan </a:t>
            </a:r>
            <a:r>
              <a:rPr lang="en-US" smtClean="0"/>
              <a:t>promise, jadi keduanya </a:t>
            </a:r>
            <a:r>
              <a:rPr lang="en-US"/>
              <a:t>dapat </a:t>
            </a:r>
            <a:r>
              <a:rPr lang="en-US" smtClean="0"/>
              <a:t>dirantai (chained).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5" y="1747336"/>
            <a:ext cx="76295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"/>
          <p:cNvSpPr txBox="1">
            <a:spLocks noGrp="1"/>
          </p:cNvSpPr>
          <p:nvPr>
            <p:ph type="title"/>
          </p:nvPr>
        </p:nvSpPr>
        <p:spPr>
          <a:xfrm>
            <a:off x="4068000" y="1776730"/>
            <a:ext cx="40998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/>
              <a:t>Synchronous </a:t>
            </a:r>
            <a:r>
              <a:rPr lang="en-US" sz="4400" smtClean="0"/>
              <a:t> vs Asynchronous</a:t>
            </a:r>
            <a:endParaRPr sz="4400"/>
          </a:p>
        </p:txBody>
      </p:sp>
      <p:sp>
        <p:nvSpPr>
          <p:cNvPr id="638" name="Google Shape;638;p4"/>
          <p:cNvSpPr txBox="1">
            <a:spLocks noGrp="1"/>
          </p:cNvSpPr>
          <p:nvPr>
            <p:ph type="title" idx="2"/>
          </p:nvPr>
        </p:nvSpPr>
        <p:spPr>
          <a:xfrm>
            <a:off x="1553400" y="1865376"/>
            <a:ext cx="1593600" cy="14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639" name="Google Shape;639;p4"/>
          <p:cNvSpPr/>
          <p:nvPr/>
        </p:nvSpPr>
        <p:spPr>
          <a:xfrm rot="-900712">
            <a:off x="1228466" y="1526209"/>
            <a:ext cx="2243464" cy="2243464"/>
          </a:xfrm>
          <a:prstGeom prst="donut">
            <a:avLst>
              <a:gd name="adj" fmla="val 12381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65;p8"/>
          <p:cNvSpPr txBox="1">
            <a:spLocks noGrp="1"/>
          </p:cNvSpPr>
          <p:nvPr>
            <p:ph type="title"/>
          </p:nvPr>
        </p:nvSpPr>
        <p:spPr>
          <a:xfrm>
            <a:off x="2784774" y="268975"/>
            <a:ext cx="3193995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b="0" smtClean="0"/>
              <a:t>Contoh </a:t>
            </a:r>
            <a:r>
              <a:rPr lang="en-US" sz="2800" smtClean="0"/>
              <a:t>Promise </a:t>
            </a:r>
            <a:r>
              <a:rPr lang="en-US" sz="2800" b="0" smtClean="0"/>
              <a:t>sederhana</a:t>
            </a:r>
            <a:endParaRPr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478" y="1416300"/>
            <a:ext cx="6631044" cy="324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65;p8"/>
          <p:cNvSpPr txBox="1">
            <a:spLocks noGrp="1"/>
          </p:cNvSpPr>
          <p:nvPr>
            <p:ph type="title"/>
          </p:nvPr>
        </p:nvSpPr>
        <p:spPr>
          <a:xfrm>
            <a:off x="1096213" y="268975"/>
            <a:ext cx="6873072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b="0" smtClean="0"/>
              <a:t>Membaca File </a:t>
            </a:r>
            <a:br>
              <a:rPr lang="en-US" sz="2800" b="0" smtClean="0"/>
            </a:br>
            <a:r>
              <a:rPr lang="en-US" sz="2800" b="0" smtClean="0"/>
              <a:t>menggunakan </a:t>
            </a:r>
            <a:r>
              <a:rPr lang="en-US" sz="2800" smtClean="0"/>
              <a:t>Promise</a:t>
            </a:r>
            <a:endParaRPr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2" y="1367796"/>
            <a:ext cx="6200775" cy="35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3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65;p8"/>
          <p:cNvSpPr txBox="1">
            <a:spLocks noGrp="1"/>
          </p:cNvSpPr>
          <p:nvPr>
            <p:ph type="title"/>
          </p:nvPr>
        </p:nvSpPr>
        <p:spPr>
          <a:xfrm>
            <a:off x="2784774" y="268975"/>
            <a:ext cx="3193995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smtClean="0"/>
              <a:t>Promise </a:t>
            </a:r>
            <a:r>
              <a:rPr lang="en-US" sz="2800" b="0" smtClean="0"/>
              <a:t>Chaining</a:t>
            </a:r>
            <a:endParaRPr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469" y="1095560"/>
            <a:ext cx="6173061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4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65;p8"/>
          <p:cNvSpPr txBox="1">
            <a:spLocks noGrp="1"/>
          </p:cNvSpPr>
          <p:nvPr>
            <p:ph type="title"/>
          </p:nvPr>
        </p:nvSpPr>
        <p:spPr>
          <a:xfrm>
            <a:off x="2784774" y="268975"/>
            <a:ext cx="3193995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smtClean="0"/>
              <a:t>Promise </a:t>
            </a:r>
            <a:r>
              <a:rPr lang="en-US" sz="2800" b="0" smtClean="0"/>
              <a:t>Chaining</a:t>
            </a:r>
            <a:endParaRPr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703" y="1041050"/>
            <a:ext cx="5626135" cy="37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0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65;p8"/>
          <p:cNvSpPr txBox="1">
            <a:spLocks noGrp="1"/>
          </p:cNvSpPr>
          <p:nvPr>
            <p:ph type="title"/>
          </p:nvPr>
        </p:nvSpPr>
        <p:spPr>
          <a:xfrm>
            <a:off x="1768510" y="268975"/>
            <a:ext cx="5235191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smtClean="0"/>
              <a:t>Promise </a:t>
            </a:r>
            <a:r>
              <a:rPr lang="en-US" sz="2800" b="0" smtClean="0"/>
              <a:t>Chaining</a:t>
            </a:r>
            <a:br>
              <a:rPr lang="en-US" sz="2800" b="0" smtClean="0"/>
            </a:br>
            <a:r>
              <a:rPr lang="en-US" sz="2800" b="0" smtClean="0"/>
              <a:t>(Menggunakan Promise.all())</a:t>
            </a:r>
            <a:endParaRPr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88" y="1470517"/>
            <a:ext cx="7777424" cy="313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5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65;p8"/>
          <p:cNvSpPr txBox="1">
            <a:spLocks noGrp="1"/>
          </p:cNvSpPr>
          <p:nvPr>
            <p:ph type="title"/>
          </p:nvPr>
        </p:nvSpPr>
        <p:spPr>
          <a:xfrm>
            <a:off x="513847" y="868496"/>
            <a:ext cx="3193995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b="0" smtClean="0"/>
              <a:t>Tentang </a:t>
            </a:r>
            <a:r>
              <a:rPr lang="en-US" sz="2800" smtClean="0"/>
              <a:t>Promise</a:t>
            </a:r>
            <a:endParaRPr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591" y="1486796"/>
            <a:ext cx="2399334" cy="3107051"/>
          </a:xfrm>
          <a:prstGeom prst="rect">
            <a:avLst/>
          </a:prstGeom>
        </p:spPr>
      </p:pic>
      <p:sp>
        <p:nvSpPr>
          <p:cNvPr id="9" name="Google Shape;645;p5"/>
          <p:cNvSpPr txBox="1">
            <a:spLocks noGrp="1"/>
          </p:cNvSpPr>
          <p:nvPr>
            <p:ph type="subTitle" idx="1"/>
          </p:nvPr>
        </p:nvSpPr>
        <p:spPr>
          <a:xfrm>
            <a:off x="1064287" y="1715218"/>
            <a:ext cx="4232304" cy="89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US" smtClean="0"/>
              <a:t>Promise mempunyai beberapa method lain, diantaranya :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082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5"/>
          <p:cNvSpPr txBox="1">
            <a:spLocks noGrp="1"/>
          </p:cNvSpPr>
          <p:nvPr>
            <p:ph type="title"/>
          </p:nvPr>
        </p:nvSpPr>
        <p:spPr>
          <a:xfrm>
            <a:off x="955780" y="1808841"/>
            <a:ext cx="4239218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mtClean="0"/>
              <a:t>Async/Await</a:t>
            </a:r>
            <a:endParaRPr/>
          </a:p>
        </p:txBody>
      </p:sp>
      <p:sp>
        <p:nvSpPr>
          <p:cNvPr id="862" name="Google Shape;862;p15"/>
          <p:cNvSpPr txBox="1">
            <a:spLocks noGrp="1"/>
          </p:cNvSpPr>
          <p:nvPr>
            <p:ph type="title" idx="2"/>
          </p:nvPr>
        </p:nvSpPr>
        <p:spPr>
          <a:xfrm>
            <a:off x="6099350" y="1862850"/>
            <a:ext cx="1593600" cy="14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863" name="Google Shape;863;p15"/>
          <p:cNvSpPr/>
          <p:nvPr/>
        </p:nvSpPr>
        <p:spPr>
          <a:xfrm rot="-900712">
            <a:off x="5774416" y="1450009"/>
            <a:ext cx="2243464" cy="2243464"/>
          </a:xfrm>
          <a:prstGeom prst="donut">
            <a:avLst>
              <a:gd name="adj" fmla="val 12381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"/>
          <p:cNvSpPr txBox="1">
            <a:spLocks noGrp="1"/>
          </p:cNvSpPr>
          <p:nvPr>
            <p:ph type="title"/>
          </p:nvPr>
        </p:nvSpPr>
        <p:spPr>
          <a:xfrm>
            <a:off x="2646000" y="1316375"/>
            <a:ext cx="3852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mtClean="0"/>
              <a:t>Async/Await</a:t>
            </a:r>
            <a:endParaRPr/>
          </a:p>
        </p:txBody>
      </p:sp>
      <p:sp>
        <p:nvSpPr>
          <p:cNvPr id="645" name="Google Shape;645;p5"/>
          <p:cNvSpPr txBox="1">
            <a:spLocks noGrp="1"/>
          </p:cNvSpPr>
          <p:nvPr>
            <p:ph type="subTitle" idx="1"/>
          </p:nvPr>
        </p:nvSpPr>
        <p:spPr>
          <a:xfrm>
            <a:off x="1560884" y="2231548"/>
            <a:ext cx="6022231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de-DE" smtClean="0"/>
              <a:t>Fitur yang </a:t>
            </a:r>
            <a:r>
              <a:rPr lang="de-DE"/>
              <a:t>lebih baru pada bahasa </a:t>
            </a:r>
            <a:r>
              <a:rPr lang="de-DE"/>
              <a:t>JavaScript </a:t>
            </a:r>
            <a:r>
              <a:rPr lang="de-DE" smtClean="0"/>
              <a:t>adalah fungsi </a:t>
            </a:r>
            <a:r>
              <a:rPr lang="de-DE" b="1" smtClean="0"/>
              <a:t>Async </a:t>
            </a:r>
            <a:r>
              <a:rPr lang="de-DE" smtClean="0"/>
              <a:t>dan keyword </a:t>
            </a:r>
            <a:r>
              <a:rPr lang="de-DE" b="1" smtClean="0"/>
              <a:t>Await </a:t>
            </a:r>
            <a:r>
              <a:rPr lang="de-DE" smtClean="0"/>
              <a:t>ditambahkan pada</a:t>
            </a:r>
            <a:r>
              <a:rPr lang="en-US"/>
              <a:t> </a:t>
            </a:r>
            <a:r>
              <a:rPr lang="en-US" smtClean="0"/>
              <a:t>ES2017. </a:t>
            </a:r>
          </a:p>
          <a:p>
            <a:pPr marL="0" lvl="0" indent="0">
              <a:spcAft>
                <a:spcPts val="1600"/>
              </a:spcAft>
            </a:pPr>
            <a:r>
              <a:rPr lang="en-US" smtClean="0"/>
              <a:t>Fitur </a:t>
            </a:r>
            <a:r>
              <a:rPr lang="en-US"/>
              <a:t>ini mempermudah kita dalam menangani proses</a:t>
            </a:r>
            <a:r>
              <a:rPr lang="en-US"/>
              <a:t> </a:t>
            </a:r>
            <a:r>
              <a:rPr lang="en-US" i="1"/>
              <a:t>asynchronous. </a:t>
            </a:r>
            <a:r>
              <a:rPr lang="en-US"/>
              <a:t>Mereka membuat kode async lebih </a:t>
            </a:r>
            <a:r>
              <a:rPr lang="en-US"/>
              <a:t>mirip </a:t>
            </a:r>
            <a:r>
              <a:rPr lang="en-US" smtClean="0"/>
              <a:t>seperti struktur kode synchronous.</a:t>
            </a:r>
            <a:endParaRPr b="1"/>
          </a:p>
        </p:txBody>
      </p:sp>
      <p:sp>
        <p:nvSpPr>
          <p:cNvPr id="646" name="Google Shape;646;p5"/>
          <p:cNvSpPr/>
          <p:nvPr/>
        </p:nvSpPr>
        <p:spPr>
          <a:xfrm rot="-900402">
            <a:off x="5901528" y="3478315"/>
            <a:ext cx="5309891" cy="5309891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18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65;p8"/>
          <p:cNvSpPr txBox="1">
            <a:spLocks noGrp="1"/>
          </p:cNvSpPr>
          <p:nvPr>
            <p:ph type="title"/>
          </p:nvPr>
        </p:nvSpPr>
        <p:spPr>
          <a:xfrm>
            <a:off x="2975001" y="313692"/>
            <a:ext cx="3193995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smtClean="0"/>
              <a:t>Async </a:t>
            </a:r>
            <a:r>
              <a:rPr lang="en-US" sz="2800" b="0" smtClean="0"/>
              <a:t>Function</a:t>
            </a:r>
            <a:endParaRPr sz="2800"/>
          </a:p>
        </p:txBody>
      </p:sp>
      <p:sp>
        <p:nvSpPr>
          <p:cNvPr id="11" name="Google Shape;645;p5"/>
          <p:cNvSpPr txBox="1">
            <a:spLocks noGrp="1"/>
          </p:cNvSpPr>
          <p:nvPr>
            <p:ph type="subTitle" idx="1"/>
          </p:nvPr>
        </p:nvSpPr>
        <p:spPr>
          <a:xfrm>
            <a:off x="972742" y="3744983"/>
            <a:ext cx="7198515" cy="1227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/>
              <a:t>Ini </a:t>
            </a:r>
            <a:r>
              <a:rPr lang="en-US"/>
              <a:t>adalah </a:t>
            </a:r>
            <a:r>
              <a:rPr lang="en-US" smtClean="0"/>
              <a:t>ciri </a:t>
            </a:r>
            <a:r>
              <a:rPr lang="en-US"/>
              <a:t>fungsi async — </a:t>
            </a:r>
            <a:r>
              <a:rPr lang="en-US"/>
              <a:t>nilai </a:t>
            </a:r>
            <a:r>
              <a:rPr lang="en-US" smtClean="0"/>
              <a:t>yang dikembalikan (return) </a:t>
            </a:r>
            <a:r>
              <a:rPr lang="en-US"/>
              <a:t>dijamin akan dikonversi </a:t>
            </a:r>
            <a:r>
              <a:rPr lang="en-US"/>
              <a:t>menjadi </a:t>
            </a:r>
            <a:r>
              <a:rPr lang="en-US" b="1" smtClean="0"/>
              <a:t>promise</a:t>
            </a:r>
            <a:r>
              <a:rPr lang="en-US" smtClean="0"/>
              <a:t>. 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26" y="1225896"/>
            <a:ext cx="3931992" cy="23956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982" y="1225896"/>
            <a:ext cx="4258269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65;p8"/>
          <p:cNvSpPr txBox="1">
            <a:spLocks noGrp="1"/>
          </p:cNvSpPr>
          <p:nvPr>
            <p:ph type="title"/>
          </p:nvPr>
        </p:nvSpPr>
        <p:spPr>
          <a:xfrm>
            <a:off x="2975001" y="313692"/>
            <a:ext cx="3193995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smtClean="0"/>
              <a:t>Await </a:t>
            </a:r>
            <a:r>
              <a:rPr lang="en-US" sz="2800" b="0" smtClean="0"/>
              <a:t>Keyword</a:t>
            </a:r>
            <a:endParaRPr sz="2800"/>
          </a:p>
        </p:txBody>
      </p:sp>
      <p:sp>
        <p:nvSpPr>
          <p:cNvPr id="11" name="Google Shape;645;p5"/>
          <p:cNvSpPr txBox="1">
            <a:spLocks noGrp="1"/>
          </p:cNvSpPr>
          <p:nvPr>
            <p:ph type="subTitle" idx="1"/>
          </p:nvPr>
        </p:nvSpPr>
        <p:spPr>
          <a:xfrm>
            <a:off x="5183005" y="1406981"/>
            <a:ext cx="3669595" cy="267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US" smtClean="0"/>
              <a:t>Keuntungan </a:t>
            </a:r>
            <a:r>
              <a:rPr lang="en-US"/>
              <a:t>dari </a:t>
            </a:r>
            <a:r>
              <a:rPr lang="en-US" smtClean="0"/>
              <a:t>function </a:t>
            </a:r>
            <a:r>
              <a:rPr lang="en-US" b="1"/>
              <a:t>async </a:t>
            </a:r>
            <a:r>
              <a:rPr lang="en-US"/>
              <a:t>hanya menjadi jelas </a:t>
            </a:r>
            <a:r>
              <a:rPr lang="en-US"/>
              <a:t>ketika </a:t>
            </a:r>
            <a:r>
              <a:rPr lang="en-US" smtClean="0"/>
              <a:t>kita </a:t>
            </a:r>
            <a:r>
              <a:rPr lang="en-US"/>
              <a:t>menggabungkannya </a:t>
            </a:r>
            <a:r>
              <a:rPr lang="en-US"/>
              <a:t>dengan </a:t>
            </a:r>
            <a:r>
              <a:rPr lang="en-US" smtClean="0"/>
              <a:t>keyword </a:t>
            </a:r>
            <a:r>
              <a:rPr lang="en-US" b="1" smtClean="0"/>
              <a:t>await.</a:t>
            </a:r>
          </a:p>
          <a:p>
            <a:pPr marL="0" lvl="0" indent="0" algn="l">
              <a:spcAft>
                <a:spcPts val="1600"/>
              </a:spcAft>
            </a:pPr>
            <a:r>
              <a:rPr lang="en-US" b="1" smtClean="0"/>
              <a:t>Await </a:t>
            </a:r>
            <a:r>
              <a:rPr lang="en-US" smtClean="0"/>
              <a:t>diletakkan didepan fungsi apapun yang berbasis promise-async untuk menunggu program hingga proses async pada fungsi tersebut selesai (fulfilled/rejected), lalu mengembalikan nilai yang dihasilkan.</a:t>
            </a:r>
            <a:endParaRPr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72" y="1138226"/>
            <a:ext cx="4601217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3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"/>
          <p:cNvSpPr txBox="1">
            <a:spLocks noGrp="1"/>
          </p:cNvSpPr>
          <p:nvPr>
            <p:ph type="title"/>
          </p:nvPr>
        </p:nvSpPr>
        <p:spPr>
          <a:xfrm>
            <a:off x="134730" y="539500"/>
            <a:ext cx="45720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800" smtClean="0"/>
              <a:t>Synchronous</a:t>
            </a:r>
            <a:endParaRPr sz="2800"/>
          </a:p>
        </p:txBody>
      </p:sp>
      <p:sp>
        <p:nvSpPr>
          <p:cNvPr id="666" name="Google Shape;666;p8"/>
          <p:cNvSpPr txBox="1">
            <a:spLocks noGrp="1"/>
          </p:cNvSpPr>
          <p:nvPr>
            <p:ph type="title" idx="2"/>
          </p:nvPr>
        </p:nvSpPr>
        <p:spPr>
          <a:xfrm>
            <a:off x="1299364" y="2867578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mtClean="0"/>
              <a:t>Cara Kerja</a:t>
            </a:r>
            <a:endParaRPr/>
          </a:p>
        </p:txBody>
      </p:sp>
      <p:sp>
        <p:nvSpPr>
          <p:cNvPr id="667" name="Google Shape;667;p8"/>
          <p:cNvSpPr txBox="1">
            <a:spLocks noGrp="1"/>
          </p:cNvSpPr>
          <p:nvPr>
            <p:ph type="subTitle" idx="1"/>
          </p:nvPr>
        </p:nvSpPr>
        <p:spPr>
          <a:xfrm>
            <a:off x="942781" y="3260406"/>
            <a:ext cx="2888467" cy="148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mtClean="0"/>
              <a:t>Setiap </a:t>
            </a:r>
            <a:r>
              <a:rPr lang="en-US"/>
              <a:t>perintah di eksekusi satu persatu sesuai urutan kode yang </a:t>
            </a:r>
            <a:r>
              <a:rPr lang="en-US" smtClean="0"/>
              <a:t>dituliskan.</a:t>
            </a:r>
          </a:p>
          <a:p>
            <a:pPr marL="0" lvl="0" indent="0" algn="l"/>
            <a:endParaRPr lang="en-US"/>
          </a:p>
          <a:p>
            <a:pPr marL="0" lvl="0" indent="0" algn="l"/>
            <a:r>
              <a:rPr lang="en-US" smtClean="0"/>
              <a:t>Perintah selanjutnya akan menunggu hingga proses sebelumnya selesai.</a:t>
            </a:r>
            <a:endParaRPr/>
          </a:p>
        </p:txBody>
      </p:sp>
      <p:sp>
        <p:nvSpPr>
          <p:cNvPr id="668" name="Google Shape;668;p8"/>
          <p:cNvSpPr txBox="1">
            <a:spLocks noGrp="1"/>
          </p:cNvSpPr>
          <p:nvPr>
            <p:ph type="title" idx="5"/>
          </p:nvPr>
        </p:nvSpPr>
        <p:spPr>
          <a:xfrm>
            <a:off x="5611695" y="2830980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/>
              <a:t>Cara Kerja</a:t>
            </a:r>
          </a:p>
        </p:txBody>
      </p:sp>
      <p:grpSp>
        <p:nvGrpSpPr>
          <p:cNvPr id="669" name="Google Shape;669;p8"/>
          <p:cNvGrpSpPr/>
          <p:nvPr/>
        </p:nvGrpSpPr>
        <p:grpSpPr>
          <a:xfrm>
            <a:off x="2112701" y="1506950"/>
            <a:ext cx="550774" cy="1310345"/>
            <a:chOff x="998349" y="3050689"/>
            <a:chExt cx="550774" cy="1310345"/>
          </a:xfrm>
        </p:grpSpPr>
        <p:sp>
          <p:nvSpPr>
            <p:cNvPr id="670" name="Google Shape;670;p8"/>
            <p:cNvSpPr/>
            <p:nvPr/>
          </p:nvSpPr>
          <p:spPr>
            <a:xfrm>
              <a:off x="998349" y="3072250"/>
              <a:ext cx="550774" cy="1256366"/>
            </a:xfrm>
            <a:custGeom>
              <a:avLst/>
              <a:gdLst/>
              <a:ahLst/>
              <a:cxnLst/>
              <a:rect l="l" t="t" r="r" b="b"/>
              <a:pathLst>
                <a:path w="21815" h="49762" extrusionOk="0">
                  <a:moveTo>
                    <a:pt x="10917" y="0"/>
                  </a:moveTo>
                  <a:cubicBezTo>
                    <a:pt x="7039" y="0"/>
                    <a:pt x="3872" y="3096"/>
                    <a:pt x="3787" y="6974"/>
                  </a:cubicBezTo>
                  <a:lnTo>
                    <a:pt x="3787" y="6981"/>
                  </a:lnTo>
                  <a:cubicBezTo>
                    <a:pt x="3767" y="6981"/>
                    <a:pt x="3748" y="6974"/>
                    <a:pt x="3728" y="6974"/>
                  </a:cubicBezTo>
                  <a:cubicBezTo>
                    <a:pt x="3064" y="6974"/>
                    <a:pt x="2568" y="7574"/>
                    <a:pt x="2692" y="8219"/>
                  </a:cubicBezTo>
                  <a:cubicBezTo>
                    <a:pt x="2789" y="8730"/>
                    <a:pt x="3235" y="9069"/>
                    <a:pt x="3718" y="9069"/>
                  </a:cubicBezTo>
                  <a:cubicBezTo>
                    <a:pt x="3851" y="9069"/>
                    <a:pt x="3987" y="9043"/>
                    <a:pt x="4119" y="8988"/>
                  </a:cubicBezTo>
                  <a:cubicBezTo>
                    <a:pt x="4882" y="11302"/>
                    <a:pt x="6876" y="13120"/>
                    <a:pt x="9060" y="13811"/>
                  </a:cubicBezTo>
                  <a:lnTo>
                    <a:pt x="9060" y="15773"/>
                  </a:lnTo>
                  <a:lnTo>
                    <a:pt x="5651" y="15773"/>
                  </a:lnTo>
                  <a:cubicBezTo>
                    <a:pt x="5651" y="15773"/>
                    <a:pt x="5644" y="15838"/>
                    <a:pt x="5625" y="15845"/>
                  </a:cubicBezTo>
                  <a:cubicBezTo>
                    <a:pt x="5051" y="15851"/>
                    <a:pt x="4543" y="16223"/>
                    <a:pt x="4361" y="16770"/>
                  </a:cubicBezTo>
                  <a:lnTo>
                    <a:pt x="215" y="32379"/>
                  </a:lnTo>
                  <a:cubicBezTo>
                    <a:pt x="0" y="33012"/>
                    <a:pt x="294" y="33703"/>
                    <a:pt x="900" y="33989"/>
                  </a:cubicBezTo>
                  <a:cubicBezTo>
                    <a:pt x="1081" y="34076"/>
                    <a:pt x="1273" y="34117"/>
                    <a:pt x="1464" y="34117"/>
                  </a:cubicBezTo>
                  <a:cubicBezTo>
                    <a:pt x="1903" y="34117"/>
                    <a:pt x="2331" y="33896"/>
                    <a:pt x="2581" y="33500"/>
                  </a:cubicBezTo>
                  <a:cubicBezTo>
                    <a:pt x="2620" y="33527"/>
                    <a:pt x="2672" y="33553"/>
                    <a:pt x="2725" y="33559"/>
                  </a:cubicBezTo>
                  <a:cubicBezTo>
                    <a:pt x="2756" y="33567"/>
                    <a:pt x="2787" y="33570"/>
                    <a:pt x="2817" y="33570"/>
                  </a:cubicBezTo>
                  <a:cubicBezTo>
                    <a:pt x="2998" y="33570"/>
                    <a:pt x="3162" y="33443"/>
                    <a:pt x="3207" y="33259"/>
                  </a:cubicBezTo>
                  <a:lnTo>
                    <a:pt x="3565" y="31682"/>
                  </a:lnTo>
                  <a:cubicBezTo>
                    <a:pt x="3604" y="31487"/>
                    <a:pt x="3481" y="31180"/>
                    <a:pt x="3298" y="31089"/>
                  </a:cubicBezTo>
                  <a:lnTo>
                    <a:pt x="6329" y="20094"/>
                  </a:lnTo>
                  <a:cubicBezTo>
                    <a:pt x="6329" y="25823"/>
                    <a:pt x="6798" y="47872"/>
                    <a:pt x="6798" y="47872"/>
                  </a:cubicBezTo>
                  <a:cubicBezTo>
                    <a:pt x="6798" y="47872"/>
                    <a:pt x="4517" y="48230"/>
                    <a:pt x="4517" y="49762"/>
                  </a:cubicBezTo>
                  <a:lnTo>
                    <a:pt x="8936" y="49762"/>
                  </a:lnTo>
                  <a:lnTo>
                    <a:pt x="10643" y="32425"/>
                  </a:lnTo>
                  <a:lnTo>
                    <a:pt x="11021" y="32425"/>
                  </a:lnTo>
                  <a:lnTo>
                    <a:pt x="12892" y="49762"/>
                  </a:lnTo>
                  <a:lnTo>
                    <a:pt x="17311" y="49762"/>
                  </a:lnTo>
                  <a:cubicBezTo>
                    <a:pt x="17311" y="48230"/>
                    <a:pt x="15023" y="47872"/>
                    <a:pt x="15023" y="47872"/>
                  </a:cubicBezTo>
                  <a:cubicBezTo>
                    <a:pt x="15023" y="47872"/>
                    <a:pt x="15453" y="25797"/>
                    <a:pt x="15453" y="19996"/>
                  </a:cubicBezTo>
                  <a:lnTo>
                    <a:pt x="18510" y="31063"/>
                  </a:lnTo>
                  <a:cubicBezTo>
                    <a:pt x="18302" y="31128"/>
                    <a:pt x="18152" y="31467"/>
                    <a:pt x="18204" y="31676"/>
                  </a:cubicBezTo>
                  <a:lnTo>
                    <a:pt x="18556" y="33253"/>
                  </a:lnTo>
                  <a:cubicBezTo>
                    <a:pt x="18599" y="33450"/>
                    <a:pt x="18775" y="33569"/>
                    <a:pt x="18955" y="33569"/>
                  </a:cubicBezTo>
                  <a:cubicBezTo>
                    <a:pt x="19048" y="33569"/>
                    <a:pt x="19143" y="33537"/>
                    <a:pt x="19221" y="33468"/>
                  </a:cubicBezTo>
                  <a:cubicBezTo>
                    <a:pt x="19463" y="33883"/>
                    <a:pt x="19902" y="34118"/>
                    <a:pt x="20357" y="34118"/>
                  </a:cubicBezTo>
                  <a:cubicBezTo>
                    <a:pt x="20538" y="34118"/>
                    <a:pt x="20721" y="34080"/>
                    <a:pt x="20896" y="34002"/>
                  </a:cubicBezTo>
                  <a:cubicBezTo>
                    <a:pt x="21508" y="33722"/>
                    <a:pt x="21815" y="33025"/>
                    <a:pt x="21600" y="32386"/>
                  </a:cubicBezTo>
                  <a:lnTo>
                    <a:pt x="17291" y="16803"/>
                  </a:lnTo>
                  <a:cubicBezTo>
                    <a:pt x="17122" y="16281"/>
                    <a:pt x="16653" y="15884"/>
                    <a:pt x="16138" y="15845"/>
                  </a:cubicBezTo>
                  <a:cubicBezTo>
                    <a:pt x="16125" y="15831"/>
                    <a:pt x="16112" y="15766"/>
                    <a:pt x="16112" y="15766"/>
                  </a:cubicBezTo>
                  <a:lnTo>
                    <a:pt x="12794" y="15766"/>
                  </a:lnTo>
                  <a:lnTo>
                    <a:pt x="12794" y="13805"/>
                  </a:lnTo>
                  <a:cubicBezTo>
                    <a:pt x="14958" y="13114"/>
                    <a:pt x="16933" y="11315"/>
                    <a:pt x="17702" y="9034"/>
                  </a:cubicBezTo>
                  <a:cubicBezTo>
                    <a:pt x="17780" y="9053"/>
                    <a:pt x="17865" y="9066"/>
                    <a:pt x="17950" y="9066"/>
                  </a:cubicBezTo>
                  <a:cubicBezTo>
                    <a:pt x="18510" y="9066"/>
                    <a:pt x="18966" y="8630"/>
                    <a:pt x="18992" y="8069"/>
                  </a:cubicBezTo>
                  <a:cubicBezTo>
                    <a:pt x="19019" y="7515"/>
                    <a:pt x="18601" y="7033"/>
                    <a:pt x="18047" y="6987"/>
                  </a:cubicBezTo>
                  <a:lnTo>
                    <a:pt x="18047" y="6974"/>
                  </a:lnTo>
                  <a:cubicBezTo>
                    <a:pt x="17963" y="3096"/>
                    <a:pt x="14795" y="0"/>
                    <a:pt x="10917" y="0"/>
                  </a:cubicBezTo>
                  <a:close/>
                </a:path>
              </a:pathLst>
            </a:custGeom>
            <a:solidFill>
              <a:srgbClr val="F2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8"/>
            <p:cNvSpPr/>
            <p:nvPr/>
          </p:nvSpPr>
          <p:spPr>
            <a:xfrm>
              <a:off x="1047380" y="4311978"/>
              <a:ext cx="453041" cy="49056"/>
            </a:xfrm>
            <a:custGeom>
              <a:avLst/>
              <a:gdLst/>
              <a:ahLst/>
              <a:cxnLst/>
              <a:rect l="l" t="t" r="r" b="b"/>
              <a:pathLst>
                <a:path w="17944" h="1943" extrusionOk="0">
                  <a:moveTo>
                    <a:pt x="8969" y="0"/>
                  </a:moveTo>
                  <a:cubicBezTo>
                    <a:pt x="4015" y="0"/>
                    <a:pt x="1" y="437"/>
                    <a:pt x="1" y="972"/>
                  </a:cubicBezTo>
                  <a:cubicBezTo>
                    <a:pt x="1" y="1506"/>
                    <a:pt x="4015" y="1943"/>
                    <a:pt x="8969" y="1943"/>
                  </a:cubicBezTo>
                  <a:cubicBezTo>
                    <a:pt x="13922" y="1943"/>
                    <a:pt x="17943" y="1506"/>
                    <a:pt x="17943" y="972"/>
                  </a:cubicBezTo>
                  <a:cubicBezTo>
                    <a:pt x="17943" y="437"/>
                    <a:pt x="13922" y="0"/>
                    <a:pt x="8969" y="0"/>
                  </a:cubicBezTo>
                  <a:close/>
                </a:path>
              </a:pathLst>
            </a:custGeom>
            <a:solidFill>
              <a:srgbClr val="778C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8"/>
            <p:cNvSpPr/>
            <p:nvPr/>
          </p:nvSpPr>
          <p:spPr>
            <a:xfrm>
              <a:off x="1329091" y="3076164"/>
              <a:ext cx="124748" cy="171203"/>
            </a:xfrm>
            <a:custGeom>
              <a:avLst/>
              <a:gdLst/>
              <a:ahLst/>
              <a:cxnLst/>
              <a:rect l="l" t="t" r="r" b="b"/>
              <a:pathLst>
                <a:path w="4941" h="6781" extrusionOk="0">
                  <a:moveTo>
                    <a:pt x="414" y="1"/>
                  </a:moveTo>
                  <a:cubicBezTo>
                    <a:pt x="336" y="1"/>
                    <a:pt x="205" y="9"/>
                    <a:pt x="1" y="28"/>
                  </a:cubicBezTo>
                  <a:cubicBezTo>
                    <a:pt x="138" y="38"/>
                    <a:pt x="273" y="53"/>
                    <a:pt x="404" y="72"/>
                  </a:cubicBezTo>
                  <a:lnTo>
                    <a:pt x="404" y="72"/>
                  </a:lnTo>
                  <a:cubicBezTo>
                    <a:pt x="513" y="32"/>
                    <a:pt x="568" y="1"/>
                    <a:pt x="414" y="1"/>
                  </a:cubicBezTo>
                  <a:close/>
                  <a:moveTo>
                    <a:pt x="404" y="72"/>
                  </a:moveTo>
                  <a:cubicBezTo>
                    <a:pt x="264" y="122"/>
                    <a:pt x="34" y="187"/>
                    <a:pt x="40" y="217"/>
                  </a:cubicBezTo>
                  <a:cubicBezTo>
                    <a:pt x="124" y="289"/>
                    <a:pt x="196" y="380"/>
                    <a:pt x="248" y="484"/>
                  </a:cubicBezTo>
                  <a:cubicBezTo>
                    <a:pt x="1174" y="2179"/>
                    <a:pt x="2516" y="3606"/>
                    <a:pt x="3690" y="5138"/>
                  </a:cubicBezTo>
                  <a:cubicBezTo>
                    <a:pt x="4107" y="5679"/>
                    <a:pt x="4524" y="6226"/>
                    <a:pt x="4941" y="6780"/>
                  </a:cubicBezTo>
                  <a:cubicBezTo>
                    <a:pt x="4928" y="3740"/>
                    <a:pt x="3704" y="549"/>
                    <a:pt x="404" y="72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1088508" y="3050689"/>
              <a:ext cx="368311" cy="203899"/>
            </a:xfrm>
            <a:custGeom>
              <a:avLst/>
              <a:gdLst/>
              <a:ahLst/>
              <a:cxnLst/>
              <a:rect l="l" t="t" r="r" b="b"/>
              <a:pathLst>
                <a:path w="14588" h="8076" extrusionOk="0">
                  <a:moveTo>
                    <a:pt x="7125" y="1"/>
                  </a:moveTo>
                  <a:cubicBezTo>
                    <a:pt x="3188" y="1"/>
                    <a:pt x="1" y="3194"/>
                    <a:pt x="1" y="7131"/>
                  </a:cubicBezTo>
                  <a:cubicBezTo>
                    <a:pt x="1" y="7444"/>
                    <a:pt x="20" y="7763"/>
                    <a:pt x="73" y="8076"/>
                  </a:cubicBezTo>
                  <a:cubicBezTo>
                    <a:pt x="340" y="7509"/>
                    <a:pt x="731" y="6987"/>
                    <a:pt x="1109" y="6512"/>
                  </a:cubicBezTo>
                  <a:cubicBezTo>
                    <a:pt x="1989" y="5397"/>
                    <a:pt x="3032" y="4524"/>
                    <a:pt x="4459" y="4217"/>
                  </a:cubicBezTo>
                  <a:cubicBezTo>
                    <a:pt x="6134" y="3859"/>
                    <a:pt x="7874" y="3976"/>
                    <a:pt x="9569" y="3826"/>
                  </a:cubicBezTo>
                  <a:cubicBezTo>
                    <a:pt x="14053" y="3409"/>
                    <a:pt x="13942" y="2230"/>
                    <a:pt x="14587" y="1148"/>
                  </a:cubicBezTo>
                  <a:lnTo>
                    <a:pt x="14587" y="1148"/>
                  </a:lnTo>
                  <a:cubicBezTo>
                    <a:pt x="14378" y="1171"/>
                    <a:pt x="14167" y="1181"/>
                    <a:pt x="13955" y="1181"/>
                  </a:cubicBezTo>
                  <a:cubicBezTo>
                    <a:pt x="11713" y="1181"/>
                    <a:pt x="9340" y="1"/>
                    <a:pt x="7125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4" name="Google Shape;674;p8"/>
          <p:cNvSpPr txBox="1"/>
          <p:nvPr/>
        </p:nvSpPr>
        <p:spPr>
          <a:xfrm>
            <a:off x="4437270" y="538125"/>
            <a:ext cx="45720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</a:pPr>
            <a:r>
              <a:rPr lang="en-US" sz="2800" b="1" i="0" u="none" strike="noStrike" cap="none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Asynchronous</a:t>
            </a:r>
            <a:endParaRPr sz="1200"/>
          </a:p>
        </p:txBody>
      </p:sp>
      <p:grpSp>
        <p:nvGrpSpPr>
          <p:cNvPr id="675" name="Google Shape;675;p8"/>
          <p:cNvGrpSpPr/>
          <p:nvPr/>
        </p:nvGrpSpPr>
        <p:grpSpPr>
          <a:xfrm>
            <a:off x="6431317" y="1506950"/>
            <a:ext cx="550951" cy="1310497"/>
            <a:chOff x="5904140" y="3050537"/>
            <a:chExt cx="550951" cy="1310497"/>
          </a:xfrm>
        </p:grpSpPr>
        <p:sp>
          <p:nvSpPr>
            <p:cNvPr id="676" name="Google Shape;676;p8"/>
            <p:cNvSpPr/>
            <p:nvPr/>
          </p:nvSpPr>
          <p:spPr>
            <a:xfrm>
              <a:off x="5953020" y="4311978"/>
              <a:ext cx="453041" cy="49056"/>
            </a:xfrm>
            <a:custGeom>
              <a:avLst/>
              <a:gdLst/>
              <a:ahLst/>
              <a:cxnLst/>
              <a:rect l="l" t="t" r="r" b="b"/>
              <a:pathLst>
                <a:path w="17944" h="1943" extrusionOk="0">
                  <a:moveTo>
                    <a:pt x="8975" y="0"/>
                  </a:moveTo>
                  <a:cubicBezTo>
                    <a:pt x="4022" y="0"/>
                    <a:pt x="0" y="437"/>
                    <a:pt x="0" y="972"/>
                  </a:cubicBezTo>
                  <a:cubicBezTo>
                    <a:pt x="0" y="1506"/>
                    <a:pt x="4022" y="1943"/>
                    <a:pt x="8975" y="1943"/>
                  </a:cubicBezTo>
                  <a:cubicBezTo>
                    <a:pt x="13928" y="1943"/>
                    <a:pt x="17943" y="1506"/>
                    <a:pt x="17943" y="972"/>
                  </a:cubicBezTo>
                  <a:cubicBezTo>
                    <a:pt x="17943" y="437"/>
                    <a:pt x="13928" y="0"/>
                    <a:pt x="8975" y="0"/>
                  </a:cubicBezTo>
                  <a:close/>
                </a:path>
              </a:pathLst>
            </a:custGeom>
            <a:solidFill>
              <a:srgbClr val="778C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7" name="Google Shape;677;p8"/>
            <p:cNvGrpSpPr/>
            <p:nvPr/>
          </p:nvGrpSpPr>
          <p:grpSpPr>
            <a:xfrm>
              <a:off x="5904140" y="3050537"/>
              <a:ext cx="550951" cy="1278256"/>
              <a:chOff x="5904140" y="3050537"/>
              <a:chExt cx="550951" cy="1278256"/>
            </a:xfrm>
          </p:grpSpPr>
          <p:sp>
            <p:nvSpPr>
              <p:cNvPr id="678" name="Google Shape;678;p8"/>
              <p:cNvSpPr/>
              <p:nvPr/>
            </p:nvSpPr>
            <p:spPr>
              <a:xfrm>
                <a:off x="5904140" y="3050537"/>
                <a:ext cx="550951" cy="1278256"/>
              </a:xfrm>
              <a:custGeom>
                <a:avLst/>
                <a:gdLst/>
                <a:ahLst/>
                <a:cxnLst/>
                <a:rect l="l" t="t" r="r" b="b"/>
                <a:pathLst>
                  <a:path w="21822" h="50629" extrusionOk="0">
                    <a:moveTo>
                      <a:pt x="3781" y="7802"/>
                    </a:moveTo>
                    <a:lnTo>
                      <a:pt x="3781" y="7834"/>
                    </a:lnTo>
                    <a:lnTo>
                      <a:pt x="3761" y="7834"/>
                    </a:lnTo>
                    <a:lnTo>
                      <a:pt x="3781" y="7802"/>
                    </a:lnTo>
                    <a:close/>
                    <a:moveTo>
                      <a:pt x="10690" y="0"/>
                    </a:moveTo>
                    <a:cubicBezTo>
                      <a:pt x="6753" y="0"/>
                      <a:pt x="3559" y="3187"/>
                      <a:pt x="3559" y="7130"/>
                    </a:cubicBezTo>
                    <a:cubicBezTo>
                      <a:pt x="3559" y="7365"/>
                      <a:pt x="3572" y="7600"/>
                      <a:pt x="3605" y="7834"/>
                    </a:cubicBezTo>
                    <a:cubicBezTo>
                      <a:pt x="2973" y="7906"/>
                      <a:pt x="2543" y="8512"/>
                      <a:pt x="2699" y="9131"/>
                    </a:cubicBezTo>
                    <a:cubicBezTo>
                      <a:pt x="2821" y="9609"/>
                      <a:pt x="3251" y="9920"/>
                      <a:pt x="3713" y="9920"/>
                    </a:cubicBezTo>
                    <a:cubicBezTo>
                      <a:pt x="3844" y="9920"/>
                      <a:pt x="3977" y="9895"/>
                      <a:pt x="4107" y="9842"/>
                    </a:cubicBezTo>
                    <a:cubicBezTo>
                      <a:pt x="4837" y="12044"/>
                      <a:pt x="6681" y="13804"/>
                      <a:pt x="8747" y="14560"/>
                    </a:cubicBezTo>
                    <a:cubicBezTo>
                      <a:pt x="8793" y="14573"/>
                      <a:pt x="8878" y="14593"/>
                      <a:pt x="8878" y="14606"/>
                    </a:cubicBezTo>
                    <a:lnTo>
                      <a:pt x="8878" y="16620"/>
                    </a:lnTo>
                    <a:lnTo>
                      <a:pt x="5651" y="16620"/>
                    </a:lnTo>
                    <a:cubicBezTo>
                      <a:pt x="5651" y="16620"/>
                      <a:pt x="5645" y="16685"/>
                      <a:pt x="5625" y="16698"/>
                    </a:cubicBezTo>
                    <a:cubicBezTo>
                      <a:pt x="5052" y="16705"/>
                      <a:pt x="4543" y="17076"/>
                      <a:pt x="4361" y="17623"/>
                    </a:cubicBezTo>
                    <a:lnTo>
                      <a:pt x="216" y="33239"/>
                    </a:lnTo>
                    <a:cubicBezTo>
                      <a:pt x="1" y="33872"/>
                      <a:pt x="294" y="34563"/>
                      <a:pt x="900" y="34849"/>
                    </a:cubicBezTo>
                    <a:cubicBezTo>
                      <a:pt x="1081" y="34936"/>
                      <a:pt x="1274" y="34977"/>
                      <a:pt x="1464" y="34977"/>
                    </a:cubicBezTo>
                    <a:cubicBezTo>
                      <a:pt x="1904" y="34977"/>
                      <a:pt x="2331" y="34756"/>
                      <a:pt x="2582" y="34360"/>
                    </a:cubicBezTo>
                    <a:cubicBezTo>
                      <a:pt x="2621" y="34387"/>
                      <a:pt x="2673" y="34413"/>
                      <a:pt x="2719" y="34419"/>
                    </a:cubicBezTo>
                    <a:cubicBezTo>
                      <a:pt x="2750" y="34427"/>
                      <a:pt x="2782" y="34430"/>
                      <a:pt x="2813" y="34430"/>
                    </a:cubicBezTo>
                    <a:cubicBezTo>
                      <a:pt x="2999" y="34430"/>
                      <a:pt x="3163" y="34303"/>
                      <a:pt x="3207" y="34119"/>
                    </a:cubicBezTo>
                    <a:lnTo>
                      <a:pt x="3559" y="32542"/>
                    </a:lnTo>
                    <a:cubicBezTo>
                      <a:pt x="3605" y="32347"/>
                      <a:pt x="3481" y="32040"/>
                      <a:pt x="3299" y="31949"/>
                    </a:cubicBezTo>
                    <a:lnTo>
                      <a:pt x="6336" y="20954"/>
                    </a:lnTo>
                    <a:cubicBezTo>
                      <a:pt x="6336" y="22844"/>
                      <a:pt x="6381" y="26507"/>
                      <a:pt x="6453" y="30567"/>
                    </a:cubicBezTo>
                    <a:lnTo>
                      <a:pt x="6401" y="30567"/>
                    </a:lnTo>
                    <a:lnTo>
                      <a:pt x="6466" y="32360"/>
                    </a:lnTo>
                    <a:lnTo>
                      <a:pt x="6486" y="32360"/>
                    </a:lnTo>
                    <a:cubicBezTo>
                      <a:pt x="6623" y="40194"/>
                      <a:pt x="6805" y="48732"/>
                      <a:pt x="6805" y="48732"/>
                    </a:cubicBezTo>
                    <a:cubicBezTo>
                      <a:pt x="6805" y="48732"/>
                      <a:pt x="4517" y="49090"/>
                      <a:pt x="4517" y="50622"/>
                    </a:cubicBezTo>
                    <a:lnTo>
                      <a:pt x="8936" y="50622"/>
                    </a:lnTo>
                    <a:lnTo>
                      <a:pt x="10631" y="33435"/>
                    </a:lnTo>
                    <a:lnTo>
                      <a:pt x="10663" y="33461"/>
                    </a:lnTo>
                    <a:lnTo>
                      <a:pt x="11035" y="33461"/>
                    </a:lnTo>
                    <a:lnTo>
                      <a:pt x="11035" y="33455"/>
                    </a:lnTo>
                    <a:lnTo>
                      <a:pt x="12892" y="50628"/>
                    </a:lnTo>
                    <a:lnTo>
                      <a:pt x="17311" y="50628"/>
                    </a:lnTo>
                    <a:cubicBezTo>
                      <a:pt x="17311" y="49097"/>
                      <a:pt x="15030" y="48738"/>
                      <a:pt x="15030" y="48738"/>
                    </a:cubicBezTo>
                    <a:cubicBezTo>
                      <a:pt x="15030" y="48738"/>
                      <a:pt x="15193" y="40102"/>
                      <a:pt x="15324" y="32216"/>
                    </a:cubicBezTo>
                    <a:cubicBezTo>
                      <a:pt x="15330" y="31897"/>
                      <a:pt x="15356" y="30574"/>
                      <a:pt x="15356" y="30574"/>
                    </a:cubicBezTo>
                    <a:lnTo>
                      <a:pt x="15350" y="30574"/>
                    </a:lnTo>
                    <a:cubicBezTo>
                      <a:pt x="15408" y="26481"/>
                      <a:pt x="15454" y="22785"/>
                      <a:pt x="15454" y="20863"/>
                    </a:cubicBezTo>
                    <a:lnTo>
                      <a:pt x="18517" y="31929"/>
                    </a:lnTo>
                    <a:cubicBezTo>
                      <a:pt x="18309" y="31995"/>
                      <a:pt x="18159" y="32334"/>
                      <a:pt x="18204" y="32542"/>
                    </a:cubicBezTo>
                    <a:lnTo>
                      <a:pt x="18563" y="34119"/>
                    </a:lnTo>
                    <a:cubicBezTo>
                      <a:pt x="18606" y="34317"/>
                      <a:pt x="18779" y="34435"/>
                      <a:pt x="18957" y="34435"/>
                    </a:cubicBezTo>
                    <a:cubicBezTo>
                      <a:pt x="19049" y="34435"/>
                      <a:pt x="19143" y="34403"/>
                      <a:pt x="19221" y="34334"/>
                    </a:cubicBezTo>
                    <a:cubicBezTo>
                      <a:pt x="19468" y="34749"/>
                      <a:pt x="19908" y="34984"/>
                      <a:pt x="20363" y="34984"/>
                    </a:cubicBezTo>
                    <a:cubicBezTo>
                      <a:pt x="20545" y="34984"/>
                      <a:pt x="20728" y="34947"/>
                      <a:pt x="20903" y="34869"/>
                    </a:cubicBezTo>
                    <a:cubicBezTo>
                      <a:pt x="21515" y="34589"/>
                      <a:pt x="21822" y="33891"/>
                      <a:pt x="21606" y="33252"/>
                    </a:cubicBezTo>
                    <a:lnTo>
                      <a:pt x="21600" y="33246"/>
                    </a:lnTo>
                    <a:lnTo>
                      <a:pt x="17292" y="17663"/>
                    </a:lnTo>
                    <a:cubicBezTo>
                      <a:pt x="17122" y="17141"/>
                      <a:pt x="16653" y="16744"/>
                      <a:pt x="16138" y="16705"/>
                    </a:cubicBezTo>
                    <a:cubicBezTo>
                      <a:pt x="16125" y="16691"/>
                      <a:pt x="16112" y="16626"/>
                      <a:pt x="16112" y="16626"/>
                    </a:cubicBezTo>
                    <a:lnTo>
                      <a:pt x="12612" y="16626"/>
                    </a:lnTo>
                    <a:lnTo>
                      <a:pt x="12612" y="14704"/>
                    </a:lnTo>
                    <a:cubicBezTo>
                      <a:pt x="12612" y="14704"/>
                      <a:pt x="12645" y="14697"/>
                      <a:pt x="12651" y="14691"/>
                    </a:cubicBezTo>
                    <a:cubicBezTo>
                      <a:pt x="12664" y="14691"/>
                      <a:pt x="12684" y="14684"/>
                      <a:pt x="12703" y="14678"/>
                    </a:cubicBezTo>
                    <a:cubicBezTo>
                      <a:pt x="14893" y="14013"/>
                      <a:pt x="16914" y="12194"/>
                      <a:pt x="17696" y="9887"/>
                    </a:cubicBezTo>
                    <a:cubicBezTo>
                      <a:pt x="17774" y="9907"/>
                      <a:pt x="17859" y="9920"/>
                      <a:pt x="17944" y="9920"/>
                    </a:cubicBezTo>
                    <a:cubicBezTo>
                      <a:pt x="17948" y="9920"/>
                      <a:pt x="17952" y="9920"/>
                      <a:pt x="17956" y="9920"/>
                    </a:cubicBezTo>
                    <a:cubicBezTo>
                      <a:pt x="18517" y="9920"/>
                      <a:pt x="18974" y="9485"/>
                      <a:pt x="19006" y="8929"/>
                    </a:cubicBezTo>
                    <a:cubicBezTo>
                      <a:pt x="19032" y="8369"/>
                      <a:pt x="18615" y="7880"/>
                      <a:pt x="18054" y="7834"/>
                    </a:cubicBezTo>
                    <a:lnTo>
                      <a:pt x="18054" y="7828"/>
                    </a:lnTo>
                    <a:cubicBezTo>
                      <a:pt x="18054" y="7815"/>
                      <a:pt x="18048" y="7802"/>
                      <a:pt x="18048" y="7789"/>
                    </a:cubicBezTo>
                    <a:cubicBezTo>
                      <a:pt x="18035" y="6061"/>
                      <a:pt x="17631" y="4295"/>
                      <a:pt x="16686" y="2992"/>
                    </a:cubicBezTo>
                    <a:cubicBezTo>
                      <a:pt x="17657" y="2464"/>
                      <a:pt x="17774" y="1786"/>
                      <a:pt x="18152" y="1147"/>
                    </a:cubicBezTo>
                    <a:lnTo>
                      <a:pt x="18152" y="1147"/>
                    </a:lnTo>
                    <a:cubicBezTo>
                      <a:pt x="17943" y="1170"/>
                      <a:pt x="17732" y="1181"/>
                      <a:pt x="17520" y="1181"/>
                    </a:cubicBezTo>
                    <a:cubicBezTo>
                      <a:pt x="15277" y="1181"/>
                      <a:pt x="12899" y="0"/>
                      <a:pt x="10690" y="0"/>
                    </a:cubicBezTo>
                    <a:close/>
                  </a:path>
                </a:pathLst>
              </a:custGeom>
              <a:solidFill>
                <a:srgbClr val="F2F4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79" name="Google Shape;679;p8"/>
              <p:cNvGrpSpPr/>
              <p:nvPr/>
            </p:nvGrpSpPr>
            <p:grpSpPr>
              <a:xfrm>
                <a:off x="5952515" y="3084268"/>
                <a:ext cx="450086" cy="1165046"/>
                <a:chOff x="5952515" y="3084268"/>
                <a:chExt cx="450086" cy="1165046"/>
              </a:xfrm>
            </p:grpSpPr>
            <p:grpSp>
              <p:nvGrpSpPr>
                <p:cNvPr id="680" name="Google Shape;680;p8"/>
                <p:cNvGrpSpPr/>
                <p:nvPr/>
              </p:nvGrpSpPr>
              <p:grpSpPr>
                <a:xfrm>
                  <a:off x="5952515" y="3225780"/>
                  <a:ext cx="450086" cy="1023534"/>
                  <a:chOff x="5952515" y="3225780"/>
                  <a:chExt cx="450086" cy="1023534"/>
                </a:xfrm>
              </p:grpSpPr>
              <p:sp>
                <p:nvSpPr>
                  <p:cNvPr id="681" name="Google Shape;681;p8"/>
                  <p:cNvSpPr/>
                  <p:nvPr/>
                </p:nvSpPr>
                <p:spPr>
                  <a:xfrm>
                    <a:off x="5952515" y="3489819"/>
                    <a:ext cx="227758" cy="3489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21" h="13821" extrusionOk="0">
                        <a:moveTo>
                          <a:pt x="7318" y="0"/>
                        </a:moveTo>
                        <a:cubicBezTo>
                          <a:pt x="5897" y="0"/>
                          <a:pt x="3871" y="328"/>
                          <a:pt x="3260" y="2095"/>
                        </a:cubicBezTo>
                        <a:cubicBezTo>
                          <a:pt x="2360" y="4695"/>
                          <a:pt x="47" y="13481"/>
                          <a:pt x="27" y="13572"/>
                        </a:cubicBezTo>
                        <a:cubicBezTo>
                          <a:pt x="1" y="13677"/>
                          <a:pt x="60" y="13781"/>
                          <a:pt x="164" y="13807"/>
                        </a:cubicBezTo>
                        <a:cubicBezTo>
                          <a:pt x="183" y="13814"/>
                          <a:pt x="203" y="13814"/>
                          <a:pt x="216" y="13820"/>
                        </a:cubicBezTo>
                        <a:cubicBezTo>
                          <a:pt x="307" y="13814"/>
                          <a:pt x="385" y="13755"/>
                          <a:pt x="405" y="13670"/>
                        </a:cubicBezTo>
                        <a:cubicBezTo>
                          <a:pt x="431" y="13579"/>
                          <a:pt x="2738" y="4806"/>
                          <a:pt x="3631" y="2225"/>
                        </a:cubicBezTo>
                        <a:cubicBezTo>
                          <a:pt x="4164" y="685"/>
                          <a:pt x="6044" y="401"/>
                          <a:pt x="7360" y="401"/>
                        </a:cubicBezTo>
                        <a:cubicBezTo>
                          <a:pt x="8121" y="401"/>
                          <a:pt x="8694" y="496"/>
                          <a:pt x="8708" y="498"/>
                        </a:cubicBezTo>
                        <a:cubicBezTo>
                          <a:pt x="8723" y="501"/>
                          <a:pt x="8737" y="502"/>
                          <a:pt x="8750" y="502"/>
                        </a:cubicBezTo>
                        <a:cubicBezTo>
                          <a:pt x="8975" y="502"/>
                          <a:pt x="9020" y="157"/>
                          <a:pt x="8780" y="114"/>
                        </a:cubicBezTo>
                        <a:cubicBezTo>
                          <a:pt x="8712" y="102"/>
                          <a:pt x="8109" y="0"/>
                          <a:pt x="7318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2" name="Google Shape;682;p8"/>
                  <p:cNvSpPr/>
                  <p:nvPr/>
                </p:nvSpPr>
                <p:spPr>
                  <a:xfrm>
                    <a:off x="6083170" y="3518576"/>
                    <a:ext cx="99500" cy="38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1" h="1517" extrusionOk="0">
                        <a:moveTo>
                          <a:pt x="2367" y="1"/>
                        </a:moveTo>
                        <a:cubicBezTo>
                          <a:pt x="1653" y="1"/>
                          <a:pt x="786" y="249"/>
                          <a:pt x="92" y="1204"/>
                        </a:cubicBezTo>
                        <a:cubicBezTo>
                          <a:pt x="1" y="1334"/>
                          <a:pt x="92" y="1517"/>
                          <a:pt x="255" y="1517"/>
                        </a:cubicBezTo>
                        <a:cubicBezTo>
                          <a:pt x="314" y="1517"/>
                          <a:pt x="379" y="1484"/>
                          <a:pt x="411" y="1438"/>
                        </a:cubicBezTo>
                        <a:cubicBezTo>
                          <a:pt x="1018" y="606"/>
                          <a:pt x="1764" y="389"/>
                          <a:pt x="2378" y="389"/>
                        </a:cubicBezTo>
                        <a:cubicBezTo>
                          <a:pt x="3025" y="389"/>
                          <a:pt x="3526" y="630"/>
                          <a:pt x="3566" y="650"/>
                        </a:cubicBezTo>
                        <a:cubicBezTo>
                          <a:pt x="3597" y="663"/>
                          <a:pt x="3626" y="669"/>
                          <a:pt x="3654" y="669"/>
                        </a:cubicBezTo>
                        <a:cubicBezTo>
                          <a:pt x="3838" y="669"/>
                          <a:pt x="3940" y="399"/>
                          <a:pt x="3742" y="291"/>
                        </a:cubicBezTo>
                        <a:cubicBezTo>
                          <a:pt x="3728" y="288"/>
                          <a:pt x="3136" y="1"/>
                          <a:pt x="2367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3" name="Google Shape;683;p8"/>
                  <p:cNvSpPr/>
                  <p:nvPr/>
                </p:nvSpPr>
                <p:spPr>
                  <a:xfrm>
                    <a:off x="6083170" y="3557255"/>
                    <a:ext cx="99627" cy="38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6" h="1517" extrusionOk="0">
                        <a:moveTo>
                          <a:pt x="2367" y="1"/>
                        </a:moveTo>
                        <a:cubicBezTo>
                          <a:pt x="1653" y="1"/>
                          <a:pt x="786" y="249"/>
                          <a:pt x="92" y="1203"/>
                        </a:cubicBezTo>
                        <a:cubicBezTo>
                          <a:pt x="1" y="1334"/>
                          <a:pt x="92" y="1516"/>
                          <a:pt x="255" y="1516"/>
                        </a:cubicBezTo>
                        <a:cubicBezTo>
                          <a:pt x="314" y="1516"/>
                          <a:pt x="379" y="1484"/>
                          <a:pt x="411" y="1438"/>
                        </a:cubicBezTo>
                        <a:cubicBezTo>
                          <a:pt x="1018" y="606"/>
                          <a:pt x="1764" y="388"/>
                          <a:pt x="2378" y="388"/>
                        </a:cubicBezTo>
                        <a:cubicBezTo>
                          <a:pt x="3025" y="388"/>
                          <a:pt x="3526" y="629"/>
                          <a:pt x="3566" y="649"/>
                        </a:cubicBezTo>
                        <a:cubicBezTo>
                          <a:pt x="3597" y="664"/>
                          <a:pt x="3627" y="671"/>
                          <a:pt x="3656" y="671"/>
                        </a:cubicBezTo>
                        <a:cubicBezTo>
                          <a:pt x="3840" y="671"/>
                          <a:pt x="3945" y="393"/>
                          <a:pt x="3742" y="291"/>
                        </a:cubicBezTo>
                        <a:cubicBezTo>
                          <a:pt x="3728" y="287"/>
                          <a:pt x="3136" y="1"/>
                          <a:pt x="2367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4" name="Google Shape;684;p8"/>
                  <p:cNvSpPr/>
                  <p:nvPr/>
                </p:nvSpPr>
                <p:spPr>
                  <a:xfrm>
                    <a:off x="6083170" y="3595782"/>
                    <a:ext cx="99475" cy="38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0" h="1516" extrusionOk="0">
                        <a:moveTo>
                          <a:pt x="2367" y="0"/>
                        </a:moveTo>
                        <a:cubicBezTo>
                          <a:pt x="1653" y="0"/>
                          <a:pt x="788" y="249"/>
                          <a:pt x="92" y="1202"/>
                        </a:cubicBezTo>
                        <a:cubicBezTo>
                          <a:pt x="1" y="1333"/>
                          <a:pt x="92" y="1515"/>
                          <a:pt x="255" y="1515"/>
                        </a:cubicBezTo>
                        <a:cubicBezTo>
                          <a:pt x="314" y="1515"/>
                          <a:pt x="379" y="1489"/>
                          <a:pt x="411" y="1437"/>
                        </a:cubicBezTo>
                        <a:cubicBezTo>
                          <a:pt x="1018" y="605"/>
                          <a:pt x="1764" y="387"/>
                          <a:pt x="2378" y="387"/>
                        </a:cubicBezTo>
                        <a:cubicBezTo>
                          <a:pt x="3025" y="387"/>
                          <a:pt x="3526" y="628"/>
                          <a:pt x="3566" y="648"/>
                        </a:cubicBezTo>
                        <a:cubicBezTo>
                          <a:pt x="3598" y="663"/>
                          <a:pt x="3628" y="670"/>
                          <a:pt x="3657" y="670"/>
                        </a:cubicBezTo>
                        <a:cubicBezTo>
                          <a:pt x="3839" y="670"/>
                          <a:pt x="3939" y="398"/>
                          <a:pt x="3742" y="296"/>
                        </a:cubicBezTo>
                        <a:cubicBezTo>
                          <a:pt x="3728" y="290"/>
                          <a:pt x="3136" y="0"/>
                          <a:pt x="2367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5" name="Google Shape;685;p8"/>
                  <p:cNvSpPr/>
                  <p:nvPr/>
                </p:nvSpPr>
                <p:spPr>
                  <a:xfrm>
                    <a:off x="6083170" y="3634462"/>
                    <a:ext cx="99500" cy="38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1" h="1515" extrusionOk="0">
                        <a:moveTo>
                          <a:pt x="2364" y="0"/>
                        </a:moveTo>
                        <a:cubicBezTo>
                          <a:pt x="1650" y="0"/>
                          <a:pt x="785" y="249"/>
                          <a:pt x="92" y="1202"/>
                        </a:cubicBezTo>
                        <a:cubicBezTo>
                          <a:pt x="1" y="1332"/>
                          <a:pt x="92" y="1515"/>
                          <a:pt x="255" y="1515"/>
                        </a:cubicBezTo>
                        <a:cubicBezTo>
                          <a:pt x="314" y="1515"/>
                          <a:pt x="379" y="1482"/>
                          <a:pt x="411" y="1437"/>
                        </a:cubicBezTo>
                        <a:cubicBezTo>
                          <a:pt x="1018" y="605"/>
                          <a:pt x="1764" y="387"/>
                          <a:pt x="2378" y="387"/>
                        </a:cubicBezTo>
                        <a:cubicBezTo>
                          <a:pt x="3025" y="387"/>
                          <a:pt x="3526" y="628"/>
                          <a:pt x="3566" y="648"/>
                        </a:cubicBezTo>
                        <a:cubicBezTo>
                          <a:pt x="3597" y="662"/>
                          <a:pt x="3626" y="668"/>
                          <a:pt x="3654" y="668"/>
                        </a:cubicBezTo>
                        <a:cubicBezTo>
                          <a:pt x="3838" y="668"/>
                          <a:pt x="3940" y="398"/>
                          <a:pt x="3742" y="296"/>
                        </a:cubicBezTo>
                        <a:cubicBezTo>
                          <a:pt x="3728" y="289"/>
                          <a:pt x="3134" y="0"/>
                          <a:pt x="2364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6" name="Google Shape;686;p8"/>
                  <p:cNvSpPr/>
                  <p:nvPr/>
                </p:nvSpPr>
                <p:spPr>
                  <a:xfrm>
                    <a:off x="6083170" y="3673090"/>
                    <a:ext cx="99450" cy="38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39" h="1517" extrusionOk="0">
                        <a:moveTo>
                          <a:pt x="2367" y="1"/>
                        </a:moveTo>
                        <a:cubicBezTo>
                          <a:pt x="1653" y="1"/>
                          <a:pt x="786" y="249"/>
                          <a:pt x="92" y="1204"/>
                        </a:cubicBezTo>
                        <a:cubicBezTo>
                          <a:pt x="1" y="1334"/>
                          <a:pt x="92" y="1516"/>
                          <a:pt x="255" y="1516"/>
                        </a:cubicBezTo>
                        <a:cubicBezTo>
                          <a:pt x="314" y="1516"/>
                          <a:pt x="379" y="1484"/>
                          <a:pt x="411" y="1432"/>
                        </a:cubicBezTo>
                        <a:cubicBezTo>
                          <a:pt x="1018" y="600"/>
                          <a:pt x="1764" y="382"/>
                          <a:pt x="2378" y="382"/>
                        </a:cubicBezTo>
                        <a:cubicBezTo>
                          <a:pt x="3025" y="382"/>
                          <a:pt x="3526" y="623"/>
                          <a:pt x="3566" y="643"/>
                        </a:cubicBezTo>
                        <a:cubicBezTo>
                          <a:pt x="3598" y="658"/>
                          <a:pt x="3629" y="665"/>
                          <a:pt x="3658" y="665"/>
                        </a:cubicBezTo>
                        <a:cubicBezTo>
                          <a:pt x="3840" y="665"/>
                          <a:pt x="3939" y="398"/>
                          <a:pt x="3742" y="291"/>
                        </a:cubicBezTo>
                        <a:cubicBezTo>
                          <a:pt x="3728" y="288"/>
                          <a:pt x="3136" y="1"/>
                          <a:pt x="2367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7" name="Google Shape;687;p8"/>
                  <p:cNvSpPr/>
                  <p:nvPr/>
                </p:nvSpPr>
                <p:spPr>
                  <a:xfrm>
                    <a:off x="6083170" y="3711719"/>
                    <a:ext cx="99475" cy="383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0" h="1519" extrusionOk="0">
                        <a:moveTo>
                          <a:pt x="2373" y="0"/>
                        </a:moveTo>
                        <a:cubicBezTo>
                          <a:pt x="1659" y="0"/>
                          <a:pt x="790" y="249"/>
                          <a:pt x="92" y="1205"/>
                        </a:cubicBezTo>
                        <a:cubicBezTo>
                          <a:pt x="1" y="1329"/>
                          <a:pt x="92" y="1518"/>
                          <a:pt x="255" y="1518"/>
                        </a:cubicBezTo>
                        <a:cubicBezTo>
                          <a:pt x="314" y="1518"/>
                          <a:pt x="379" y="1485"/>
                          <a:pt x="411" y="1433"/>
                        </a:cubicBezTo>
                        <a:cubicBezTo>
                          <a:pt x="1018" y="601"/>
                          <a:pt x="1764" y="384"/>
                          <a:pt x="2378" y="384"/>
                        </a:cubicBezTo>
                        <a:cubicBezTo>
                          <a:pt x="3025" y="384"/>
                          <a:pt x="3526" y="625"/>
                          <a:pt x="3566" y="645"/>
                        </a:cubicBezTo>
                        <a:cubicBezTo>
                          <a:pt x="3598" y="660"/>
                          <a:pt x="3628" y="666"/>
                          <a:pt x="3657" y="666"/>
                        </a:cubicBezTo>
                        <a:cubicBezTo>
                          <a:pt x="3839" y="666"/>
                          <a:pt x="3939" y="394"/>
                          <a:pt x="3742" y="293"/>
                        </a:cubicBezTo>
                        <a:cubicBezTo>
                          <a:pt x="3728" y="286"/>
                          <a:pt x="3139" y="0"/>
                          <a:pt x="2373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8" name="Google Shape;688;p8"/>
                  <p:cNvSpPr/>
                  <p:nvPr/>
                </p:nvSpPr>
                <p:spPr>
                  <a:xfrm>
                    <a:off x="6083170" y="3750272"/>
                    <a:ext cx="99500" cy="38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1" h="1517" extrusionOk="0">
                        <a:moveTo>
                          <a:pt x="2367" y="1"/>
                        </a:moveTo>
                        <a:cubicBezTo>
                          <a:pt x="1653" y="1"/>
                          <a:pt x="786" y="249"/>
                          <a:pt x="92" y="1203"/>
                        </a:cubicBezTo>
                        <a:cubicBezTo>
                          <a:pt x="1" y="1334"/>
                          <a:pt x="92" y="1516"/>
                          <a:pt x="255" y="1516"/>
                        </a:cubicBezTo>
                        <a:cubicBezTo>
                          <a:pt x="314" y="1516"/>
                          <a:pt x="379" y="1490"/>
                          <a:pt x="411" y="1438"/>
                        </a:cubicBezTo>
                        <a:cubicBezTo>
                          <a:pt x="1018" y="606"/>
                          <a:pt x="1764" y="388"/>
                          <a:pt x="2378" y="388"/>
                        </a:cubicBezTo>
                        <a:cubicBezTo>
                          <a:pt x="3025" y="388"/>
                          <a:pt x="3526" y="629"/>
                          <a:pt x="3566" y="649"/>
                        </a:cubicBezTo>
                        <a:cubicBezTo>
                          <a:pt x="3597" y="663"/>
                          <a:pt x="3626" y="669"/>
                          <a:pt x="3654" y="669"/>
                        </a:cubicBezTo>
                        <a:cubicBezTo>
                          <a:pt x="3838" y="669"/>
                          <a:pt x="3940" y="399"/>
                          <a:pt x="3742" y="291"/>
                        </a:cubicBezTo>
                        <a:cubicBezTo>
                          <a:pt x="3728" y="288"/>
                          <a:pt x="3136" y="1"/>
                          <a:pt x="2367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9" name="Google Shape;689;p8"/>
                  <p:cNvSpPr/>
                  <p:nvPr/>
                </p:nvSpPr>
                <p:spPr>
                  <a:xfrm>
                    <a:off x="6101778" y="3786679"/>
                    <a:ext cx="78242" cy="4624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9" h="18317" extrusionOk="0">
                        <a:moveTo>
                          <a:pt x="2521" y="0"/>
                        </a:moveTo>
                        <a:cubicBezTo>
                          <a:pt x="2148" y="0"/>
                          <a:pt x="1538" y="70"/>
                          <a:pt x="1043" y="459"/>
                        </a:cubicBezTo>
                        <a:cubicBezTo>
                          <a:pt x="593" y="817"/>
                          <a:pt x="339" y="1358"/>
                          <a:pt x="287" y="2069"/>
                        </a:cubicBezTo>
                        <a:cubicBezTo>
                          <a:pt x="118" y="4265"/>
                          <a:pt x="0" y="17978"/>
                          <a:pt x="0" y="18121"/>
                        </a:cubicBezTo>
                        <a:cubicBezTo>
                          <a:pt x="0" y="18225"/>
                          <a:pt x="85" y="18317"/>
                          <a:pt x="196" y="18317"/>
                        </a:cubicBezTo>
                        <a:cubicBezTo>
                          <a:pt x="307" y="18317"/>
                          <a:pt x="398" y="18232"/>
                          <a:pt x="398" y="18121"/>
                        </a:cubicBezTo>
                        <a:cubicBezTo>
                          <a:pt x="398" y="17978"/>
                          <a:pt x="509" y="4278"/>
                          <a:pt x="678" y="2101"/>
                        </a:cubicBezTo>
                        <a:cubicBezTo>
                          <a:pt x="724" y="1502"/>
                          <a:pt x="926" y="1058"/>
                          <a:pt x="1291" y="772"/>
                        </a:cubicBezTo>
                        <a:cubicBezTo>
                          <a:pt x="1697" y="447"/>
                          <a:pt x="2225" y="393"/>
                          <a:pt x="2537" y="393"/>
                        </a:cubicBezTo>
                        <a:cubicBezTo>
                          <a:pt x="2695" y="393"/>
                          <a:pt x="2798" y="407"/>
                          <a:pt x="2803" y="407"/>
                        </a:cubicBezTo>
                        <a:cubicBezTo>
                          <a:pt x="2814" y="408"/>
                          <a:pt x="2824" y="409"/>
                          <a:pt x="2834" y="409"/>
                        </a:cubicBezTo>
                        <a:cubicBezTo>
                          <a:pt x="3061" y="409"/>
                          <a:pt x="3099" y="66"/>
                          <a:pt x="2862" y="22"/>
                        </a:cubicBezTo>
                        <a:cubicBezTo>
                          <a:pt x="2848" y="20"/>
                          <a:pt x="2718" y="0"/>
                          <a:pt x="2521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0" name="Google Shape;690;p8"/>
                  <p:cNvSpPr/>
                  <p:nvPr/>
                </p:nvSpPr>
                <p:spPr>
                  <a:xfrm>
                    <a:off x="6105312" y="3937305"/>
                    <a:ext cx="36634" cy="801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1" h="3175" extrusionOk="0">
                        <a:moveTo>
                          <a:pt x="284" y="0"/>
                        </a:moveTo>
                        <a:cubicBezTo>
                          <a:pt x="128" y="0"/>
                          <a:pt x="1" y="204"/>
                          <a:pt x="147" y="345"/>
                        </a:cubicBezTo>
                        <a:cubicBezTo>
                          <a:pt x="154" y="352"/>
                          <a:pt x="942" y="1121"/>
                          <a:pt x="1047" y="2985"/>
                        </a:cubicBezTo>
                        <a:cubicBezTo>
                          <a:pt x="1053" y="3089"/>
                          <a:pt x="1144" y="3174"/>
                          <a:pt x="1249" y="3174"/>
                        </a:cubicBezTo>
                        <a:lnTo>
                          <a:pt x="1255" y="3174"/>
                        </a:lnTo>
                        <a:cubicBezTo>
                          <a:pt x="1366" y="3168"/>
                          <a:pt x="1451" y="3076"/>
                          <a:pt x="1444" y="2965"/>
                        </a:cubicBezTo>
                        <a:cubicBezTo>
                          <a:pt x="1327" y="926"/>
                          <a:pt x="453" y="91"/>
                          <a:pt x="421" y="59"/>
                        </a:cubicBezTo>
                        <a:cubicBezTo>
                          <a:pt x="377" y="18"/>
                          <a:pt x="329" y="0"/>
                          <a:pt x="284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1" name="Google Shape;691;p8"/>
                  <p:cNvSpPr/>
                  <p:nvPr/>
                </p:nvSpPr>
                <p:spPr>
                  <a:xfrm>
                    <a:off x="6108292" y="3860073"/>
                    <a:ext cx="50596" cy="6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" h="2564" extrusionOk="0">
                        <a:moveTo>
                          <a:pt x="272" y="0"/>
                        </a:moveTo>
                        <a:cubicBezTo>
                          <a:pt x="32" y="0"/>
                          <a:pt x="0" y="362"/>
                          <a:pt x="251" y="393"/>
                        </a:cubicBezTo>
                        <a:cubicBezTo>
                          <a:pt x="309" y="406"/>
                          <a:pt x="1606" y="589"/>
                          <a:pt x="1554" y="2362"/>
                        </a:cubicBezTo>
                        <a:cubicBezTo>
                          <a:pt x="1554" y="2472"/>
                          <a:pt x="1639" y="2564"/>
                          <a:pt x="1743" y="2564"/>
                        </a:cubicBezTo>
                        <a:lnTo>
                          <a:pt x="1750" y="2564"/>
                        </a:lnTo>
                        <a:cubicBezTo>
                          <a:pt x="1854" y="2564"/>
                          <a:pt x="1945" y="2479"/>
                          <a:pt x="1945" y="2375"/>
                        </a:cubicBezTo>
                        <a:cubicBezTo>
                          <a:pt x="2004" y="250"/>
                          <a:pt x="316" y="2"/>
                          <a:pt x="303" y="2"/>
                        </a:cubicBezTo>
                        <a:cubicBezTo>
                          <a:pt x="292" y="1"/>
                          <a:pt x="282" y="0"/>
                          <a:pt x="272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2" name="Google Shape;692;p8"/>
                  <p:cNvSpPr/>
                  <p:nvPr/>
                </p:nvSpPr>
                <p:spPr>
                  <a:xfrm>
                    <a:off x="6102914" y="4067557"/>
                    <a:ext cx="36079" cy="815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9" h="3230" extrusionOk="0">
                        <a:moveTo>
                          <a:pt x="225" y="1"/>
                        </a:moveTo>
                        <a:cubicBezTo>
                          <a:pt x="167" y="1"/>
                          <a:pt x="110" y="26"/>
                          <a:pt x="73" y="75"/>
                        </a:cubicBezTo>
                        <a:cubicBezTo>
                          <a:pt x="1" y="159"/>
                          <a:pt x="14" y="283"/>
                          <a:pt x="99" y="348"/>
                        </a:cubicBezTo>
                        <a:cubicBezTo>
                          <a:pt x="112" y="361"/>
                          <a:pt x="1024" y="1124"/>
                          <a:pt x="972" y="3021"/>
                        </a:cubicBezTo>
                        <a:cubicBezTo>
                          <a:pt x="972" y="3131"/>
                          <a:pt x="1057" y="3223"/>
                          <a:pt x="1168" y="3229"/>
                        </a:cubicBezTo>
                        <a:lnTo>
                          <a:pt x="1174" y="3229"/>
                        </a:lnTo>
                        <a:cubicBezTo>
                          <a:pt x="1278" y="3229"/>
                          <a:pt x="1363" y="3144"/>
                          <a:pt x="1370" y="3034"/>
                        </a:cubicBezTo>
                        <a:cubicBezTo>
                          <a:pt x="1428" y="922"/>
                          <a:pt x="392" y="75"/>
                          <a:pt x="346" y="42"/>
                        </a:cubicBezTo>
                        <a:cubicBezTo>
                          <a:pt x="310" y="14"/>
                          <a:pt x="267" y="1"/>
                          <a:pt x="225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3" name="Google Shape;693;p8"/>
                  <p:cNvSpPr/>
                  <p:nvPr/>
                </p:nvSpPr>
                <p:spPr>
                  <a:xfrm>
                    <a:off x="6081706" y="3893097"/>
                    <a:ext cx="34236" cy="64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6" h="2547" extrusionOk="0">
                        <a:moveTo>
                          <a:pt x="1072" y="0"/>
                        </a:moveTo>
                        <a:cubicBezTo>
                          <a:pt x="1042" y="0"/>
                          <a:pt x="1011" y="8"/>
                          <a:pt x="978" y="24"/>
                        </a:cubicBezTo>
                        <a:cubicBezTo>
                          <a:pt x="939" y="37"/>
                          <a:pt x="59" y="487"/>
                          <a:pt x="0" y="2344"/>
                        </a:cubicBezTo>
                        <a:cubicBezTo>
                          <a:pt x="0" y="2448"/>
                          <a:pt x="85" y="2540"/>
                          <a:pt x="189" y="2546"/>
                        </a:cubicBezTo>
                        <a:lnTo>
                          <a:pt x="196" y="2546"/>
                        </a:lnTo>
                        <a:cubicBezTo>
                          <a:pt x="307" y="2546"/>
                          <a:pt x="391" y="2461"/>
                          <a:pt x="398" y="2357"/>
                        </a:cubicBezTo>
                        <a:cubicBezTo>
                          <a:pt x="450" y="773"/>
                          <a:pt x="1134" y="382"/>
                          <a:pt x="1154" y="376"/>
                        </a:cubicBezTo>
                        <a:cubicBezTo>
                          <a:pt x="1356" y="275"/>
                          <a:pt x="1254" y="0"/>
                          <a:pt x="1072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4" name="Google Shape;694;p8"/>
                  <p:cNvSpPr/>
                  <p:nvPr/>
                </p:nvSpPr>
                <p:spPr>
                  <a:xfrm>
                    <a:off x="5971374" y="3754842"/>
                    <a:ext cx="29060" cy="666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1" h="2639" extrusionOk="0">
                        <a:moveTo>
                          <a:pt x="259" y="0"/>
                        </a:moveTo>
                        <a:cubicBezTo>
                          <a:pt x="126" y="0"/>
                          <a:pt x="0" y="138"/>
                          <a:pt x="82" y="292"/>
                        </a:cubicBezTo>
                        <a:cubicBezTo>
                          <a:pt x="88" y="305"/>
                          <a:pt x="727" y="1355"/>
                          <a:pt x="414" y="2385"/>
                        </a:cubicBezTo>
                        <a:cubicBezTo>
                          <a:pt x="381" y="2489"/>
                          <a:pt x="440" y="2600"/>
                          <a:pt x="544" y="2632"/>
                        </a:cubicBezTo>
                        <a:cubicBezTo>
                          <a:pt x="564" y="2639"/>
                          <a:pt x="583" y="2639"/>
                          <a:pt x="603" y="2639"/>
                        </a:cubicBezTo>
                        <a:cubicBezTo>
                          <a:pt x="688" y="2639"/>
                          <a:pt x="766" y="2587"/>
                          <a:pt x="792" y="2502"/>
                        </a:cubicBezTo>
                        <a:cubicBezTo>
                          <a:pt x="1150" y="1296"/>
                          <a:pt x="447" y="136"/>
                          <a:pt x="421" y="90"/>
                        </a:cubicBezTo>
                        <a:cubicBezTo>
                          <a:pt x="377" y="27"/>
                          <a:pt x="317" y="0"/>
                          <a:pt x="259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5" name="Google Shape;695;p8"/>
                  <p:cNvSpPr/>
                  <p:nvPr/>
                </p:nvSpPr>
                <p:spPr>
                  <a:xfrm>
                    <a:off x="5969632" y="3672914"/>
                    <a:ext cx="37442" cy="3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3" h="1557" extrusionOk="0">
                        <a:moveTo>
                          <a:pt x="1165" y="0"/>
                        </a:moveTo>
                        <a:cubicBezTo>
                          <a:pt x="952" y="0"/>
                          <a:pt x="297" y="106"/>
                          <a:pt x="27" y="1321"/>
                        </a:cubicBezTo>
                        <a:cubicBezTo>
                          <a:pt x="1" y="1426"/>
                          <a:pt x="66" y="1530"/>
                          <a:pt x="177" y="1556"/>
                        </a:cubicBezTo>
                        <a:lnTo>
                          <a:pt x="216" y="1556"/>
                        </a:lnTo>
                        <a:cubicBezTo>
                          <a:pt x="314" y="1556"/>
                          <a:pt x="392" y="1497"/>
                          <a:pt x="411" y="1406"/>
                        </a:cubicBezTo>
                        <a:cubicBezTo>
                          <a:pt x="630" y="430"/>
                          <a:pt x="1085" y="396"/>
                          <a:pt x="1168" y="396"/>
                        </a:cubicBezTo>
                        <a:cubicBezTo>
                          <a:pt x="1174" y="396"/>
                          <a:pt x="1179" y="396"/>
                          <a:pt x="1180" y="396"/>
                        </a:cubicBezTo>
                        <a:cubicBezTo>
                          <a:pt x="1191" y="397"/>
                          <a:pt x="1201" y="398"/>
                          <a:pt x="1211" y="398"/>
                        </a:cubicBezTo>
                        <a:cubicBezTo>
                          <a:pt x="1445" y="398"/>
                          <a:pt x="1483" y="36"/>
                          <a:pt x="1233" y="5"/>
                        </a:cubicBezTo>
                        <a:cubicBezTo>
                          <a:pt x="1228" y="4"/>
                          <a:pt x="1204" y="0"/>
                          <a:pt x="1165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6" name="Google Shape;696;p8"/>
                  <p:cNvSpPr/>
                  <p:nvPr/>
                </p:nvSpPr>
                <p:spPr>
                  <a:xfrm>
                    <a:off x="6015356" y="3608936"/>
                    <a:ext cx="28025" cy="466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0" h="1849" extrusionOk="0">
                        <a:moveTo>
                          <a:pt x="272" y="1"/>
                        </a:moveTo>
                        <a:cubicBezTo>
                          <a:pt x="42" y="1"/>
                          <a:pt x="1" y="357"/>
                          <a:pt x="249" y="395"/>
                        </a:cubicBezTo>
                        <a:cubicBezTo>
                          <a:pt x="393" y="427"/>
                          <a:pt x="516" y="518"/>
                          <a:pt x="588" y="642"/>
                        </a:cubicBezTo>
                        <a:cubicBezTo>
                          <a:pt x="705" y="844"/>
                          <a:pt x="673" y="1170"/>
                          <a:pt x="510" y="1574"/>
                        </a:cubicBezTo>
                        <a:cubicBezTo>
                          <a:pt x="471" y="1679"/>
                          <a:pt x="523" y="1789"/>
                          <a:pt x="621" y="1835"/>
                        </a:cubicBezTo>
                        <a:cubicBezTo>
                          <a:pt x="647" y="1842"/>
                          <a:pt x="673" y="1848"/>
                          <a:pt x="699" y="1848"/>
                        </a:cubicBezTo>
                        <a:cubicBezTo>
                          <a:pt x="777" y="1848"/>
                          <a:pt x="849" y="1796"/>
                          <a:pt x="875" y="1718"/>
                        </a:cubicBezTo>
                        <a:cubicBezTo>
                          <a:pt x="1090" y="1190"/>
                          <a:pt x="1110" y="760"/>
                          <a:pt x="927" y="440"/>
                        </a:cubicBezTo>
                        <a:cubicBezTo>
                          <a:pt x="797" y="212"/>
                          <a:pt x="569" y="56"/>
                          <a:pt x="308" y="4"/>
                        </a:cubicBezTo>
                        <a:cubicBezTo>
                          <a:pt x="296" y="2"/>
                          <a:pt x="284" y="1"/>
                          <a:pt x="272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7" name="Google Shape;697;p8"/>
                  <p:cNvSpPr/>
                  <p:nvPr/>
                </p:nvSpPr>
                <p:spPr>
                  <a:xfrm>
                    <a:off x="6001066" y="3539077"/>
                    <a:ext cx="45370" cy="39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7" h="1559" extrusionOk="0">
                        <a:moveTo>
                          <a:pt x="1387" y="1"/>
                        </a:moveTo>
                        <a:cubicBezTo>
                          <a:pt x="1067" y="1"/>
                          <a:pt x="411" y="153"/>
                          <a:pt x="33" y="1298"/>
                        </a:cubicBezTo>
                        <a:cubicBezTo>
                          <a:pt x="1" y="1395"/>
                          <a:pt x="53" y="1513"/>
                          <a:pt x="157" y="1545"/>
                        </a:cubicBezTo>
                        <a:cubicBezTo>
                          <a:pt x="177" y="1552"/>
                          <a:pt x="196" y="1552"/>
                          <a:pt x="222" y="1558"/>
                        </a:cubicBezTo>
                        <a:cubicBezTo>
                          <a:pt x="307" y="1552"/>
                          <a:pt x="379" y="1500"/>
                          <a:pt x="405" y="1421"/>
                        </a:cubicBezTo>
                        <a:cubicBezTo>
                          <a:pt x="715" y="490"/>
                          <a:pt x="1204" y="391"/>
                          <a:pt x="1398" y="391"/>
                        </a:cubicBezTo>
                        <a:cubicBezTo>
                          <a:pt x="1444" y="391"/>
                          <a:pt x="1474" y="397"/>
                          <a:pt x="1480" y="398"/>
                        </a:cubicBezTo>
                        <a:cubicBezTo>
                          <a:pt x="1496" y="402"/>
                          <a:pt x="1512" y="403"/>
                          <a:pt x="1527" y="403"/>
                        </a:cubicBezTo>
                        <a:cubicBezTo>
                          <a:pt x="1738" y="403"/>
                          <a:pt x="1796" y="81"/>
                          <a:pt x="1571" y="20"/>
                        </a:cubicBezTo>
                        <a:cubicBezTo>
                          <a:pt x="1560" y="17"/>
                          <a:pt x="1492" y="1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8" name="Google Shape;698;p8"/>
                  <p:cNvSpPr/>
                  <p:nvPr/>
                </p:nvSpPr>
                <p:spPr>
                  <a:xfrm>
                    <a:off x="6074788" y="4163397"/>
                    <a:ext cx="34261" cy="58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2321" extrusionOk="0">
                        <a:moveTo>
                          <a:pt x="1167" y="0"/>
                        </a:moveTo>
                        <a:cubicBezTo>
                          <a:pt x="919" y="7"/>
                          <a:pt x="678" y="104"/>
                          <a:pt x="509" y="287"/>
                        </a:cubicBezTo>
                        <a:cubicBezTo>
                          <a:pt x="157" y="639"/>
                          <a:pt x="0" y="1265"/>
                          <a:pt x="53" y="2131"/>
                        </a:cubicBezTo>
                        <a:cubicBezTo>
                          <a:pt x="59" y="2236"/>
                          <a:pt x="144" y="2320"/>
                          <a:pt x="248" y="2320"/>
                        </a:cubicBezTo>
                        <a:lnTo>
                          <a:pt x="261" y="2320"/>
                        </a:lnTo>
                        <a:cubicBezTo>
                          <a:pt x="365" y="2314"/>
                          <a:pt x="450" y="2223"/>
                          <a:pt x="444" y="2118"/>
                        </a:cubicBezTo>
                        <a:cubicBezTo>
                          <a:pt x="391" y="1186"/>
                          <a:pt x="594" y="769"/>
                          <a:pt x="776" y="580"/>
                        </a:cubicBezTo>
                        <a:cubicBezTo>
                          <a:pt x="874" y="476"/>
                          <a:pt x="1004" y="411"/>
                          <a:pt x="1148" y="404"/>
                        </a:cubicBezTo>
                        <a:cubicBezTo>
                          <a:pt x="1252" y="404"/>
                          <a:pt x="1343" y="319"/>
                          <a:pt x="1350" y="209"/>
                        </a:cubicBezTo>
                        <a:cubicBezTo>
                          <a:pt x="1356" y="104"/>
                          <a:pt x="1278" y="7"/>
                          <a:pt x="1167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9" name="Google Shape;699;p8"/>
                  <p:cNvSpPr/>
                  <p:nvPr/>
                </p:nvSpPr>
                <p:spPr>
                  <a:xfrm>
                    <a:off x="6081529" y="4015547"/>
                    <a:ext cx="34463" cy="59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5" h="2344" extrusionOk="0">
                        <a:moveTo>
                          <a:pt x="1077" y="1"/>
                        </a:moveTo>
                        <a:cubicBezTo>
                          <a:pt x="1048" y="1"/>
                          <a:pt x="1017" y="8"/>
                          <a:pt x="985" y="23"/>
                        </a:cubicBezTo>
                        <a:cubicBezTo>
                          <a:pt x="946" y="42"/>
                          <a:pt x="66" y="505"/>
                          <a:pt x="7" y="2135"/>
                        </a:cubicBezTo>
                        <a:cubicBezTo>
                          <a:pt x="1" y="2245"/>
                          <a:pt x="92" y="2337"/>
                          <a:pt x="196" y="2343"/>
                        </a:cubicBezTo>
                        <a:lnTo>
                          <a:pt x="203" y="2343"/>
                        </a:lnTo>
                        <a:cubicBezTo>
                          <a:pt x="314" y="2343"/>
                          <a:pt x="405" y="2258"/>
                          <a:pt x="405" y="2148"/>
                        </a:cubicBezTo>
                        <a:cubicBezTo>
                          <a:pt x="457" y="779"/>
                          <a:pt x="1135" y="394"/>
                          <a:pt x="1167" y="375"/>
                        </a:cubicBezTo>
                        <a:cubicBezTo>
                          <a:pt x="1364" y="268"/>
                          <a:pt x="1260" y="1"/>
                          <a:pt x="1077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0" name="Google Shape;700;p8"/>
                  <p:cNvSpPr/>
                  <p:nvPr/>
                </p:nvSpPr>
                <p:spPr>
                  <a:xfrm>
                    <a:off x="6083473" y="3225780"/>
                    <a:ext cx="183726" cy="5884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77" h="23307" extrusionOk="0">
                        <a:moveTo>
                          <a:pt x="5001" y="0"/>
                        </a:moveTo>
                        <a:lnTo>
                          <a:pt x="1970" y="333"/>
                        </a:lnTo>
                        <a:cubicBezTo>
                          <a:pt x="2185" y="346"/>
                          <a:pt x="2902" y="1102"/>
                          <a:pt x="3319" y="2738"/>
                        </a:cubicBezTo>
                        <a:cubicBezTo>
                          <a:pt x="2589" y="2874"/>
                          <a:pt x="712" y="3363"/>
                          <a:pt x="61" y="4791"/>
                        </a:cubicBezTo>
                        <a:cubicBezTo>
                          <a:pt x="0" y="4941"/>
                          <a:pt x="127" y="5058"/>
                          <a:pt x="253" y="5058"/>
                        </a:cubicBezTo>
                        <a:cubicBezTo>
                          <a:pt x="317" y="5058"/>
                          <a:pt x="381" y="5027"/>
                          <a:pt x="419" y="4954"/>
                        </a:cubicBezTo>
                        <a:cubicBezTo>
                          <a:pt x="999" y="3696"/>
                          <a:pt x="2752" y="3246"/>
                          <a:pt x="3411" y="3122"/>
                        </a:cubicBezTo>
                        <a:cubicBezTo>
                          <a:pt x="3424" y="3174"/>
                          <a:pt x="3430" y="3233"/>
                          <a:pt x="3443" y="3285"/>
                        </a:cubicBezTo>
                        <a:lnTo>
                          <a:pt x="3443" y="4569"/>
                        </a:lnTo>
                        <a:cubicBezTo>
                          <a:pt x="3437" y="4569"/>
                          <a:pt x="3430" y="4563"/>
                          <a:pt x="3424" y="4563"/>
                        </a:cubicBezTo>
                        <a:cubicBezTo>
                          <a:pt x="3414" y="4560"/>
                          <a:pt x="3349" y="4547"/>
                          <a:pt x="3242" y="4547"/>
                        </a:cubicBezTo>
                        <a:cubicBezTo>
                          <a:pt x="2861" y="4547"/>
                          <a:pt x="1945" y="4710"/>
                          <a:pt x="1025" y="6062"/>
                        </a:cubicBezTo>
                        <a:cubicBezTo>
                          <a:pt x="923" y="6215"/>
                          <a:pt x="1059" y="6371"/>
                          <a:pt x="1197" y="6371"/>
                        </a:cubicBezTo>
                        <a:cubicBezTo>
                          <a:pt x="1253" y="6371"/>
                          <a:pt x="1310" y="6345"/>
                          <a:pt x="1351" y="6283"/>
                        </a:cubicBezTo>
                        <a:cubicBezTo>
                          <a:pt x="2184" y="5060"/>
                          <a:pt x="2960" y="4940"/>
                          <a:pt x="3238" y="4940"/>
                        </a:cubicBezTo>
                        <a:cubicBezTo>
                          <a:pt x="3300" y="4940"/>
                          <a:pt x="3337" y="4946"/>
                          <a:pt x="3345" y="4947"/>
                        </a:cubicBezTo>
                        <a:cubicBezTo>
                          <a:pt x="3359" y="4950"/>
                          <a:pt x="3372" y="4951"/>
                          <a:pt x="3386" y="4951"/>
                        </a:cubicBezTo>
                        <a:cubicBezTo>
                          <a:pt x="3405" y="4951"/>
                          <a:pt x="3424" y="4948"/>
                          <a:pt x="3443" y="4941"/>
                        </a:cubicBezTo>
                        <a:lnTo>
                          <a:pt x="3443" y="23111"/>
                        </a:lnTo>
                        <a:cubicBezTo>
                          <a:pt x="3443" y="23242"/>
                          <a:pt x="3543" y="23307"/>
                          <a:pt x="3641" y="23307"/>
                        </a:cubicBezTo>
                        <a:cubicBezTo>
                          <a:pt x="3740" y="23307"/>
                          <a:pt x="3837" y="23242"/>
                          <a:pt x="3834" y="23111"/>
                        </a:cubicBezTo>
                        <a:lnTo>
                          <a:pt x="3834" y="4941"/>
                        </a:lnTo>
                        <a:cubicBezTo>
                          <a:pt x="3848" y="4940"/>
                          <a:pt x="3862" y="4939"/>
                          <a:pt x="3879" y="4939"/>
                        </a:cubicBezTo>
                        <a:cubicBezTo>
                          <a:pt x="4169" y="4939"/>
                          <a:pt x="4937" y="5074"/>
                          <a:pt x="5757" y="6283"/>
                        </a:cubicBezTo>
                        <a:cubicBezTo>
                          <a:pt x="5800" y="6345"/>
                          <a:pt x="5858" y="6371"/>
                          <a:pt x="5915" y="6371"/>
                        </a:cubicBezTo>
                        <a:cubicBezTo>
                          <a:pt x="6055" y="6371"/>
                          <a:pt x="6189" y="6215"/>
                          <a:pt x="6083" y="6062"/>
                        </a:cubicBezTo>
                        <a:cubicBezTo>
                          <a:pt x="5175" y="4722"/>
                          <a:pt x="4273" y="4549"/>
                          <a:pt x="3880" y="4549"/>
                        </a:cubicBezTo>
                        <a:cubicBezTo>
                          <a:pt x="3864" y="4549"/>
                          <a:pt x="3849" y="4549"/>
                          <a:pt x="3834" y="4549"/>
                        </a:cubicBezTo>
                        <a:lnTo>
                          <a:pt x="3834" y="3122"/>
                        </a:lnTo>
                        <a:cubicBezTo>
                          <a:pt x="4466" y="3239"/>
                          <a:pt x="6272" y="3676"/>
                          <a:pt x="6858" y="4954"/>
                        </a:cubicBezTo>
                        <a:cubicBezTo>
                          <a:pt x="6899" y="5030"/>
                          <a:pt x="6964" y="5062"/>
                          <a:pt x="7030" y="5062"/>
                        </a:cubicBezTo>
                        <a:cubicBezTo>
                          <a:pt x="7154" y="5062"/>
                          <a:pt x="7277" y="4945"/>
                          <a:pt x="7217" y="4791"/>
                        </a:cubicBezTo>
                        <a:cubicBezTo>
                          <a:pt x="6526" y="3272"/>
                          <a:pt x="4460" y="2822"/>
                          <a:pt x="3841" y="2718"/>
                        </a:cubicBezTo>
                        <a:cubicBezTo>
                          <a:pt x="4023" y="1695"/>
                          <a:pt x="4362" y="639"/>
                          <a:pt x="5001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1" name="Google Shape;701;p8"/>
                  <p:cNvSpPr/>
                  <p:nvPr/>
                </p:nvSpPr>
                <p:spPr>
                  <a:xfrm>
                    <a:off x="6174869" y="3489819"/>
                    <a:ext cx="227732" cy="3489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20" h="13821" extrusionOk="0">
                        <a:moveTo>
                          <a:pt x="1703" y="0"/>
                        </a:moveTo>
                        <a:cubicBezTo>
                          <a:pt x="912" y="0"/>
                          <a:pt x="308" y="102"/>
                          <a:pt x="240" y="114"/>
                        </a:cubicBezTo>
                        <a:cubicBezTo>
                          <a:pt x="0" y="157"/>
                          <a:pt x="45" y="502"/>
                          <a:pt x="270" y="502"/>
                        </a:cubicBezTo>
                        <a:cubicBezTo>
                          <a:pt x="283" y="502"/>
                          <a:pt x="297" y="501"/>
                          <a:pt x="312" y="498"/>
                        </a:cubicBezTo>
                        <a:cubicBezTo>
                          <a:pt x="326" y="496"/>
                          <a:pt x="898" y="401"/>
                          <a:pt x="1658" y="401"/>
                        </a:cubicBezTo>
                        <a:cubicBezTo>
                          <a:pt x="2973" y="401"/>
                          <a:pt x="4850" y="685"/>
                          <a:pt x="5383" y="2225"/>
                        </a:cubicBezTo>
                        <a:cubicBezTo>
                          <a:pt x="6282" y="4806"/>
                          <a:pt x="8589" y="13579"/>
                          <a:pt x="8609" y="13670"/>
                        </a:cubicBezTo>
                        <a:cubicBezTo>
                          <a:pt x="8635" y="13755"/>
                          <a:pt x="8713" y="13820"/>
                          <a:pt x="8804" y="13820"/>
                        </a:cubicBezTo>
                        <a:cubicBezTo>
                          <a:pt x="8817" y="13814"/>
                          <a:pt x="8837" y="13814"/>
                          <a:pt x="8850" y="13807"/>
                        </a:cubicBezTo>
                        <a:cubicBezTo>
                          <a:pt x="8954" y="13781"/>
                          <a:pt x="9019" y="13677"/>
                          <a:pt x="8993" y="13572"/>
                        </a:cubicBezTo>
                        <a:cubicBezTo>
                          <a:pt x="8967" y="13481"/>
                          <a:pt x="6654" y="4695"/>
                          <a:pt x="5761" y="2095"/>
                        </a:cubicBezTo>
                        <a:cubicBezTo>
                          <a:pt x="5149" y="328"/>
                          <a:pt x="3124" y="0"/>
                          <a:pt x="1703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2" name="Google Shape;702;p8"/>
                  <p:cNvSpPr/>
                  <p:nvPr/>
                </p:nvSpPr>
                <p:spPr>
                  <a:xfrm>
                    <a:off x="6172345" y="3518576"/>
                    <a:ext cx="99425" cy="38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38" h="1517" extrusionOk="0">
                        <a:moveTo>
                          <a:pt x="1572" y="1"/>
                        </a:moveTo>
                        <a:cubicBezTo>
                          <a:pt x="803" y="1"/>
                          <a:pt x="210" y="288"/>
                          <a:pt x="197" y="291"/>
                        </a:cubicBezTo>
                        <a:cubicBezTo>
                          <a:pt x="0" y="398"/>
                          <a:pt x="104" y="665"/>
                          <a:pt x="283" y="665"/>
                        </a:cubicBezTo>
                        <a:cubicBezTo>
                          <a:pt x="311" y="665"/>
                          <a:pt x="342" y="658"/>
                          <a:pt x="373" y="643"/>
                        </a:cubicBezTo>
                        <a:cubicBezTo>
                          <a:pt x="413" y="626"/>
                          <a:pt x="914" y="385"/>
                          <a:pt x="1561" y="385"/>
                        </a:cubicBezTo>
                        <a:cubicBezTo>
                          <a:pt x="2175" y="385"/>
                          <a:pt x="2921" y="603"/>
                          <a:pt x="3527" y="1438"/>
                        </a:cubicBezTo>
                        <a:cubicBezTo>
                          <a:pt x="3566" y="1490"/>
                          <a:pt x="3623" y="1516"/>
                          <a:pt x="3687" y="1516"/>
                        </a:cubicBezTo>
                        <a:lnTo>
                          <a:pt x="3687" y="1516"/>
                        </a:lnTo>
                        <a:cubicBezTo>
                          <a:pt x="3848" y="1514"/>
                          <a:pt x="3937" y="1333"/>
                          <a:pt x="3847" y="1204"/>
                        </a:cubicBezTo>
                        <a:cubicBezTo>
                          <a:pt x="3153" y="249"/>
                          <a:pt x="2286" y="1"/>
                          <a:pt x="1572" y="1"/>
                        </a:cubicBezTo>
                        <a:close/>
                        <a:moveTo>
                          <a:pt x="3687" y="1516"/>
                        </a:moveTo>
                        <a:lnTo>
                          <a:pt x="3687" y="1516"/>
                        </a:lnTo>
                        <a:cubicBezTo>
                          <a:pt x="3686" y="1517"/>
                          <a:pt x="3685" y="1517"/>
                          <a:pt x="3684" y="1517"/>
                        </a:cubicBezTo>
                        <a:lnTo>
                          <a:pt x="3690" y="1517"/>
                        </a:lnTo>
                        <a:cubicBezTo>
                          <a:pt x="3689" y="1517"/>
                          <a:pt x="3688" y="1517"/>
                          <a:pt x="3687" y="1516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3" name="Google Shape;703;p8"/>
                  <p:cNvSpPr/>
                  <p:nvPr/>
                </p:nvSpPr>
                <p:spPr>
                  <a:xfrm>
                    <a:off x="6172168" y="3557255"/>
                    <a:ext cx="99601" cy="38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5" h="1517" extrusionOk="0">
                        <a:moveTo>
                          <a:pt x="1579" y="1"/>
                        </a:moveTo>
                        <a:cubicBezTo>
                          <a:pt x="810" y="1"/>
                          <a:pt x="217" y="287"/>
                          <a:pt x="204" y="291"/>
                        </a:cubicBezTo>
                        <a:cubicBezTo>
                          <a:pt x="0" y="393"/>
                          <a:pt x="106" y="671"/>
                          <a:pt x="290" y="671"/>
                        </a:cubicBezTo>
                        <a:cubicBezTo>
                          <a:pt x="318" y="671"/>
                          <a:pt x="349" y="664"/>
                          <a:pt x="380" y="649"/>
                        </a:cubicBezTo>
                        <a:cubicBezTo>
                          <a:pt x="420" y="629"/>
                          <a:pt x="923" y="386"/>
                          <a:pt x="1571" y="386"/>
                        </a:cubicBezTo>
                        <a:cubicBezTo>
                          <a:pt x="2185" y="386"/>
                          <a:pt x="2929" y="604"/>
                          <a:pt x="3534" y="1438"/>
                        </a:cubicBezTo>
                        <a:cubicBezTo>
                          <a:pt x="3573" y="1489"/>
                          <a:pt x="3630" y="1515"/>
                          <a:pt x="3694" y="1516"/>
                        </a:cubicBezTo>
                        <a:lnTo>
                          <a:pt x="3694" y="1516"/>
                        </a:lnTo>
                        <a:cubicBezTo>
                          <a:pt x="3855" y="1514"/>
                          <a:pt x="3944" y="1333"/>
                          <a:pt x="3854" y="1203"/>
                        </a:cubicBezTo>
                        <a:cubicBezTo>
                          <a:pt x="3160" y="249"/>
                          <a:pt x="2293" y="1"/>
                          <a:pt x="1579" y="1"/>
                        </a:cubicBezTo>
                        <a:close/>
                        <a:moveTo>
                          <a:pt x="3694" y="1516"/>
                        </a:moveTo>
                        <a:lnTo>
                          <a:pt x="3694" y="1516"/>
                        </a:lnTo>
                        <a:cubicBezTo>
                          <a:pt x="3693" y="1516"/>
                          <a:pt x="3692" y="1516"/>
                          <a:pt x="3691" y="1516"/>
                        </a:cubicBezTo>
                        <a:lnTo>
                          <a:pt x="3697" y="1516"/>
                        </a:lnTo>
                        <a:cubicBezTo>
                          <a:pt x="3696" y="1516"/>
                          <a:pt x="3695" y="1516"/>
                          <a:pt x="3694" y="1516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4" name="Google Shape;704;p8"/>
                  <p:cNvSpPr/>
                  <p:nvPr/>
                </p:nvSpPr>
                <p:spPr>
                  <a:xfrm>
                    <a:off x="6172319" y="3595782"/>
                    <a:ext cx="99425" cy="38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38" h="1517" extrusionOk="0">
                        <a:moveTo>
                          <a:pt x="1576" y="0"/>
                        </a:moveTo>
                        <a:cubicBezTo>
                          <a:pt x="806" y="0"/>
                          <a:pt x="211" y="290"/>
                          <a:pt x="198" y="296"/>
                        </a:cubicBezTo>
                        <a:cubicBezTo>
                          <a:pt x="1" y="398"/>
                          <a:pt x="106" y="670"/>
                          <a:pt x="285" y="670"/>
                        </a:cubicBezTo>
                        <a:cubicBezTo>
                          <a:pt x="313" y="670"/>
                          <a:pt x="343" y="663"/>
                          <a:pt x="374" y="648"/>
                        </a:cubicBezTo>
                        <a:cubicBezTo>
                          <a:pt x="414" y="628"/>
                          <a:pt x="917" y="385"/>
                          <a:pt x="1565" y="385"/>
                        </a:cubicBezTo>
                        <a:cubicBezTo>
                          <a:pt x="2179" y="385"/>
                          <a:pt x="2923" y="603"/>
                          <a:pt x="3528" y="1437"/>
                        </a:cubicBezTo>
                        <a:cubicBezTo>
                          <a:pt x="3564" y="1485"/>
                          <a:pt x="3616" y="1516"/>
                          <a:pt x="3675" y="1516"/>
                        </a:cubicBezTo>
                        <a:cubicBezTo>
                          <a:pt x="3680" y="1516"/>
                          <a:pt x="3685" y="1516"/>
                          <a:pt x="3690" y="1515"/>
                        </a:cubicBezTo>
                        <a:lnTo>
                          <a:pt x="3690" y="1515"/>
                        </a:lnTo>
                        <a:cubicBezTo>
                          <a:pt x="3691" y="1515"/>
                          <a:pt x="3692" y="1515"/>
                          <a:pt x="3693" y="1515"/>
                        </a:cubicBezTo>
                        <a:cubicBezTo>
                          <a:pt x="3851" y="1515"/>
                          <a:pt x="3937" y="1331"/>
                          <a:pt x="3848" y="1202"/>
                        </a:cubicBezTo>
                        <a:cubicBezTo>
                          <a:pt x="3155" y="249"/>
                          <a:pt x="2290" y="0"/>
                          <a:pt x="1576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5" name="Google Shape;705;p8"/>
                  <p:cNvSpPr/>
                  <p:nvPr/>
                </p:nvSpPr>
                <p:spPr>
                  <a:xfrm>
                    <a:off x="6172294" y="3634436"/>
                    <a:ext cx="99450" cy="38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39" h="1516" extrusionOk="0">
                        <a:moveTo>
                          <a:pt x="1574" y="0"/>
                        </a:moveTo>
                        <a:cubicBezTo>
                          <a:pt x="805" y="0"/>
                          <a:pt x="212" y="287"/>
                          <a:pt x="199" y="291"/>
                        </a:cubicBezTo>
                        <a:cubicBezTo>
                          <a:pt x="0" y="398"/>
                          <a:pt x="108" y="669"/>
                          <a:pt x="289" y="669"/>
                        </a:cubicBezTo>
                        <a:cubicBezTo>
                          <a:pt x="316" y="669"/>
                          <a:pt x="345" y="663"/>
                          <a:pt x="375" y="649"/>
                        </a:cubicBezTo>
                        <a:cubicBezTo>
                          <a:pt x="415" y="629"/>
                          <a:pt x="918" y="385"/>
                          <a:pt x="1566" y="385"/>
                        </a:cubicBezTo>
                        <a:cubicBezTo>
                          <a:pt x="2180" y="385"/>
                          <a:pt x="2924" y="604"/>
                          <a:pt x="3529" y="1438"/>
                        </a:cubicBezTo>
                        <a:cubicBezTo>
                          <a:pt x="3568" y="1490"/>
                          <a:pt x="3627" y="1516"/>
                          <a:pt x="3692" y="1516"/>
                        </a:cubicBezTo>
                        <a:lnTo>
                          <a:pt x="3686" y="1516"/>
                        </a:lnTo>
                        <a:cubicBezTo>
                          <a:pt x="3689" y="1516"/>
                          <a:pt x="3691" y="1516"/>
                          <a:pt x="3694" y="1516"/>
                        </a:cubicBezTo>
                        <a:cubicBezTo>
                          <a:pt x="3852" y="1516"/>
                          <a:pt x="3938" y="1331"/>
                          <a:pt x="3849" y="1203"/>
                        </a:cubicBezTo>
                        <a:cubicBezTo>
                          <a:pt x="3155" y="248"/>
                          <a:pt x="2288" y="0"/>
                          <a:pt x="1574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6" name="Google Shape;706;p8"/>
                  <p:cNvSpPr/>
                  <p:nvPr/>
                </p:nvSpPr>
                <p:spPr>
                  <a:xfrm>
                    <a:off x="6172319" y="3673040"/>
                    <a:ext cx="99450" cy="383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39" h="1519" extrusionOk="0">
                        <a:moveTo>
                          <a:pt x="1569" y="1"/>
                        </a:moveTo>
                        <a:cubicBezTo>
                          <a:pt x="802" y="1"/>
                          <a:pt x="211" y="286"/>
                          <a:pt x="198" y="293"/>
                        </a:cubicBezTo>
                        <a:cubicBezTo>
                          <a:pt x="1" y="395"/>
                          <a:pt x="106" y="667"/>
                          <a:pt x="285" y="667"/>
                        </a:cubicBezTo>
                        <a:cubicBezTo>
                          <a:pt x="313" y="667"/>
                          <a:pt x="343" y="660"/>
                          <a:pt x="374" y="645"/>
                        </a:cubicBezTo>
                        <a:cubicBezTo>
                          <a:pt x="414" y="625"/>
                          <a:pt x="915" y="384"/>
                          <a:pt x="1562" y="384"/>
                        </a:cubicBezTo>
                        <a:cubicBezTo>
                          <a:pt x="2176" y="384"/>
                          <a:pt x="2922" y="602"/>
                          <a:pt x="3528" y="1434"/>
                        </a:cubicBezTo>
                        <a:cubicBezTo>
                          <a:pt x="3567" y="1485"/>
                          <a:pt x="3624" y="1517"/>
                          <a:pt x="3688" y="1518"/>
                        </a:cubicBezTo>
                        <a:lnTo>
                          <a:pt x="3688" y="1518"/>
                        </a:lnTo>
                        <a:cubicBezTo>
                          <a:pt x="3849" y="1516"/>
                          <a:pt x="3938" y="1335"/>
                          <a:pt x="3848" y="1206"/>
                        </a:cubicBezTo>
                        <a:cubicBezTo>
                          <a:pt x="3153" y="249"/>
                          <a:pt x="2284" y="1"/>
                          <a:pt x="1569" y="1"/>
                        </a:cubicBezTo>
                        <a:close/>
                        <a:moveTo>
                          <a:pt x="3688" y="1518"/>
                        </a:moveTo>
                        <a:lnTo>
                          <a:pt x="3688" y="1518"/>
                        </a:lnTo>
                        <a:cubicBezTo>
                          <a:pt x="3687" y="1518"/>
                          <a:pt x="3686" y="1518"/>
                          <a:pt x="3685" y="1518"/>
                        </a:cubicBezTo>
                        <a:lnTo>
                          <a:pt x="3691" y="1518"/>
                        </a:lnTo>
                        <a:cubicBezTo>
                          <a:pt x="3690" y="1518"/>
                          <a:pt x="3689" y="1518"/>
                          <a:pt x="3688" y="1518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7" name="Google Shape;707;p8"/>
                  <p:cNvSpPr/>
                  <p:nvPr/>
                </p:nvSpPr>
                <p:spPr>
                  <a:xfrm>
                    <a:off x="6172319" y="3711643"/>
                    <a:ext cx="99450" cy="384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39" h="1522" extrusionOk="0">
                        <a:moveTo>
                          <a:pt x="1572" y="1"/>
                        </a:moveTo>
                        <a:cubicBezTo>
                          <a:pt x="804" y="1"/>
                          <a:pt x="211" y="289"/>
                          <a:pt x="198" y="296"/>
                        </a:cubicBezTo>
                        <a:cubicBezTo>
                          <a:pt x="1" y="397"/>
                          <a:pt x="106" y="669"/>
                          <a:pt x="285" y="669"/>
                        </a:cubicBezTo>
                        <a:cubicBezTo>
                          <a:pt x="313" y="669"/>
                          <a:pt x="343" y="663"/>
                          <a:pt x="374" y="648"/>
                        </a:cubicBezTo>
                        <a:cubicBezTo>
                          <a:pt x="414" y="628"/>
                          <a:pt x="915" y="387"/>
                          <a:pt x="1562" y="387"/>
                        </a:cubicBezTo>
                        <a:cubicBezTo>
                          <a:pt x="2176" y="387"/>
                          <a:pt x="2922" y="604"/>
                          <a:pt x="3528" y="1436"/>
                        </a:cubicBezTo>
                        <a:cubicBezTo>
                          <a:pt x="3567" y="1488"/>
                          <a:pt x="3624" y="1520"/>
                          <a:pt x="3688" y="1521"/>
                        </a:cubicBezTo>
                        <a:lnTo>
                          <a:pt x="3688" y="1521"/>
                        </a:lnTo>
                        <a:cubicBezTo>
                          <a:pt x="3849" y="1519"/>
                          <a:pt x="3938" y="1338"/>
                          <a:pt x="3848" y="1208"/>
                        </a:cubicBezTo>
                        <a:cubicBezTo>
                          <a:pt x="3154" y="250"/>
                          <a:pt x="2287" y="1"/>
                          <a:pt x="1572" y="1"/>
                        </a:cubicBezTo>
                        <a:close/>
                        <a:moveTo>
                          <a:pt x="3688" y="1521"/>
                        </a:moveTo>
                        <a:lnTo>
                          <a:pt x="3688" y="1521"/>
                        </a:lnTo>
                        <a:cubicBezTo>
                          <a:pt x="3687" y="1521"/>
                          <a:pt x="3686" y="1521"/>
                          <a:pt x="3685" y="1521"/>
                        </a:cubicBezTo>
                        <a:lnTo>
                          <a:pt x="3691" y="1521"/>
                        </a:lnTo>
                        <a:cubicBezTo>
                          <a:pt x="3690" y="1521"/>
                          <a:pt x="3689" y="1521"/>
                          <a:pt x="3688" y="152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8" name="Google Shape;708;p8"/>
                  <p:cNvSpPr/>
                  <p:nvPr/>
                </p:nvSpPr>
                <p:spPr>
                  <a:xfrm>
                    <a:off x="6172345" y="3750272"/>
                    <a:ext cx="99425" cy="38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38" h="1517" extrusionOk="0">
                        <a:moveTo>
                          <a:pt x="1572" y="1"/>
                        </a:moveTo>
                        <a:cubicBezTo>
                          <a:pt x="803" y="1"/>
                          <a:pt x="210" y="288"/>
                          <a:pt x="197" y="291"/>
                        </a:cubicBezTo>
                        <a:cubicBezTo>
                          <a:pt x="0" y="398"/>
                          <a:pt x="104" y="665"/>
                          <a:pt x="283" y="665"/>
                        </a:cubicBezTo>
                        <a:cubicBezTo>
                          <a:pt x="311" y="665"/>
                          <a:pt x="342" y="658"/>
                          <a:pt x="373" y="643"/>
                        </a:cubicBezTo>
                        <a:cubicBezTo>
                          <a:pt x="413" y="626"/>
                          <a:pt x="914" y="385"/>
                          <a:pt x="1561" y="385"/>
                        </a:cubicBezTo>
                        <a:cubicBezTo>
                          <a:pt x="2175" y="385"/>
                          <a:pt x="2921" y="603"/>
                          <a:pt x="3527" y="1438"/>
                        </a:cubicBezTo>
                        <a:cubicBezTo>
                          <a:pt x="3566" y="1489"/>
                          <a:pt x="3623" y="1515"/>
                          <a:pt x="3687" y="1516"/>
                        </a:cubicBezTo>
                        <a:lnTo>
                          <a:pt x="3687" y="1516"/>
                        </a:lnTo>
                        <a:cubicBezTo>
                          <a:pt x="3848" y="1514"/>
                          <a:pt x="3937" y="1333"/>
                          <a:pt x="3847" y="1203"/>
                        </a:cubicBezTo>
                        <a:cubicBezTo>
                          <a:pt x="3153" y="249"/>
                          <a:pt x="2286" y="1"/>
                          <a:pt x="1572" y="1"/>
                        </a:cubicBezTo>
                        <a:close/>
                        <a:moveTo>
                          <a:pt x="3687" y="1516"/>
                        </a:moveTo>
                        <a:cubicBezTo>
                          <a:pt x="3686" y="1516"/>
                          <a:pt x="3685" y="1516"/>
                          <a:pt x="3684" y="1516"/>
                        </a:cubicBezTo>
                        <a:lnTo>
                          <a:pt x="3690" y="1516"/>
                        </a:lnTo>
                        <a:cubicBezTo>
                          <a:pt x="3689" y="1516"/>
                          <a:pt x="3688" y="1516"/>
                          <a:pt x="3687" y="1516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9" name="Google Shape;709;p8"/>
                  <p:cNvSpPr/>
                  <p:nvPr/>
                </p:nvSpPr>
                <p:spPr>
                  <a:xfrm>
                    <a:off x="6175097" y="3786679"/>
                    <a:ext cx="78242" cy="4626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9" h="18324" extrusionOk="0">
                        <a:moveTo>
                          <a:pt x="572" y="1"/>
                        </a:moveTo>
                        <a:cubicBezTo>
                          <a:pt x="379" y="1"/>
                          <a:pt x="251" y="20"/>
                          <a:pt x="238" y="22"/>
                        </a:cubicBezTo>
                        <a:cubicBezTo>
                          <a:pt x="1" y="72"/>
                          <a:pt x="38" y="415"/>
                          <a:pt x="266" y="415"/>
                        </a:cubicBezTo>
                        <a:cubicBezTo>
                          <a:pt x="276" y="415"/>
                          <a:pt x="286" y="414"/>
                          <a:pt x="296" y="413"/>
                        </a:cubicBezTo>
                        <a:cubicBezTo>
                          <a:pt x="299" y="413"/>
                          <a:pt x="407" y="397"/>
                          <a:pt x="574" y="397"/>
                        </a:cubicBezTo>
                        <a:cubicBezTo>
                          <a:pt x="887" y="397"/>
                          <a:pt x="1405" y="453"/>
                          <a:pt x="1809" y="772"/>
                        </a:cubicBezTo>
                        <a:cubicBezTo>
                          <a:pt x="2167" y="1058"/>
                          <a:pt x="2376" y="1508"/>
                          <a:pt x="2421" y="2101"/>
                        </a:cubicBezTo>
                        <a:cubicBezTo>
                          <a:pt x="2591" y="4278"/>
                          <a:pt x="2701" y="17984"/>
                          <a:pt x="2701" y="18121"/>
                        </a:cubicBezTo>
                        <a:cubicBezTo>
                          <a:pt x="2708" y="18232"/>
                          <a:pt x="2793" y="18317"/>
                          <a:pt x="2903" y="18317"/>
                        </a:cubicBezTo>
                        <a:lnTo>
                          <a:pt x="2903" y="18323"/>
                        </a:lnTo>
                        <a:cubicBezTo>
                          <a:pt x="3014" y="18317"/>
                          <a:pt x="3099" y="18232"/>
                          <a:pt x="3099" y="18121"/>
                        </a:cubicBezTo>
                        <a:cubicBezTo>
                          <a:pt x="3099" y="17978"/>
                          <a:pt x="2982" y="4265"/>
                          <a:pt x="2812" y="2075"/>
                        </a:cubicBezTo>
                        <a:cubicBezTo>
                          <a:pt x="2760" y="1358"/>
                          <a:pt x="2506" y="824"/>
                          <a:pt x="2050" y="465"/>
                        </a:cubicBezTo>
                        <a:cubicBezTo>
                          <a:pt x="1553" y="71"/>
                          <a:pt x="943" y="1"/>
                          <a:pt x="572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0" name="Google Shape;710;p8"/>
                  <p:cNvSpPr/>
                  <p:nvPr/>
                </p:nvSpPr>
                <p:spPr>
                  <a:xfrm>
                    <a:off x="6213170" y="3937356"/>
                    <a:ext cx="36533" cy="801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" h="3173" extrusionOk="0">
                        <a:moveTo>
                          <a:pt x="1165" y="1"/>
                        </a:moveTo>
                        <a:cubicBezTo>
                          <a:pt x="1121" y="1"/>
                          <a:pt x="1074" y="17"/>
                          <a:pt x="1030" y="57"/>
                        </a:cubicBezTo>
                        <a:cubicBezTo>
                          <a:pt x="998" y="89"/>
                          <a:pt x="125" y="930"/>
                          <a:pt x="7" y="2963"/>
                        </a:cubicBezTo>
                        <a:cubicBezTo>
                          <a:pt x="1" y="3074"/>
                          <a:pt x="85" y="3166"/>
                          <a:pt x="190" y="3172"/>
                        </a:cubicBezTo>
                        <a:lnTo>
                          <a:pt x="203" y="3172"/>
                        </a:lnTo>
                        <a:cubicBezTo>
                          <a:pt x="307" y="3172"/>
                          <a:pt x="392" y="3087"/>
                          <a:pt x="398" y="2983"/>
                        </a:cubicBezTo>
                        <a:cubicBezTo>
                          <a:pt x="509" y="1126"/>
                          <a:pt x="1291" y="356"/>
                          <a:pt x="1304" y="343"/>
                        </a:cubicBezTo>
                        <a:cubicBezTo>
                          <a:pt x="1446" y="202"/>
                          <a:pt x="1320" y="1"/>
                          <a:pt x="1165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1" name="Google Shape;711;p8"/>
                  <p:cNvSpPr/>
                  <p:nvPr/>
                </p:nvSpPr>
                <p:spPr>
                  <a:xfrm>
                    <a:off x="6196052" y="3860099"/>
                    <a:ext cx="50672" cy="647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7" h="2563" extrusionOk="0">
                        <a:moveTo>
                          <a:pt x="1733" y="0"/>
                        </a:moveTo>
                        <a:cubicBezTo>
                          <a:pt x="1725" y="0"/>
                          <a:pt x="1717" y="0"/>
                          <a:pt x="1708" y="1"/>
                        </a:cubicBezTo>
                        <a:cubicBezTo>
                          <a:pt x="1689" y="8"/>
                          <a:pt x="1" y="249"/>
                          <a:pt x="60" y="2374"/>
                        </a:cubicBezTo>
                        <a:cubicBezTo>
                          <a:pt x="66" y="2478"/>
                          <a:pt x="151" y="2563"/>
                          <a:pt x="255" y="2563"/>
                        </a:cubicBezTo>
                        <a:lnTo>
                          <a:pt x="262" y="2563"/>
                        </a:lnTo>
                        <a:cubicBezTo>
                          <a:pt x="372" y="2563"/>
                          <a:pt x="457" y="2471"/>
                          <a:pt x="451" y="2361"/>
                        </a:cubicBezTo>
                        <a:cubicBezTo>
                          <a:pt x="405" y="607"/>
                          <a:pt x="1695" y="405"/>
                          <a:pt x="1754" y="392"/>
                        </a:cubicBezTo>
                        <a:cubicBezTo>
                          <a:pt x="2006" y="361"/>
                          <a:pt x="1966" y="0"/>
                          <a:pt x="1733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2" name="Google Shape;712;p8"/>
                  <p:cNvSpPr/>
                  <p:nvPr/>
                </p:nvSpPr>
                <p:spPr>
                  <a:xfrm>
                    <a:off x="6216149" y="4067254"/>
                    <a:ext cx="37997" cy="818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5" h="3242" extrusionOk="0">
                        <a:moveTo>
                          <a:pt x="1212" y="1"/>
                        </a:moveTo>
                        <a:cubicBezTo>
                          <a:pt x="1170" y="1"/>
                          <a:pt x="1125" y="17"/>
                          <a:pt x="1082" y="54"/>
                        </a:cubicBezTo>
                        <a:cubicBezTo>
                          <a:pt x="1036" y="87"/>
                          <a:pt x="0" y="927"/>
                          <a:pt x="59" y="3046"/>
                        </a:cubicBezTo>
                        <a:cubicBezTo>
                          <a:pt x="59" y="3156"/>
                          <a:pt x="150" y="3241"/>
                          <a:pt x="254" y="3241"/>
                        </a:cubicBezTo>
                        <a:lnTo>
                          <a:pt x="261" y="3241"/>
                        </a:lnTo>
                        <a:cubicBezTo>
                          <a:pt x="372" y="3235"/>
                          <a:pt x="456" y="3143"/>
                          <a:pt x="450" y="3033"/>
                        </a:cubicBezTo>
                        <a:cubicBezTo>
                          <a:pt x="398" y="1142"/>
                          <a:pt x="1310" y="380"/>
                          <a:pt x="1323" y="367"/>
                        </a:cubicBezTo>
                        <a:cubicBezTo>
                          <a:pt x="1504" y="237"/>
                          <a:pt x="1377" y="1"/>
                          <a:pt x="1212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3" name="Google Shape;713;p8"/>
                  <p:cNvSpPr/>
                  <p:nvPr/>
                </p:nvSpPr>
                <p:spPr>
                  <a:xfrm>
                    <a:off x="6240816" y="3893097"/>
                    <a:ext cx="32620" cy="64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" h="2547" extrusionOk="0">
                        <a:moveTo>
                          <a:pt x="222" y="1"/>
                        </a:moveTo>
                        <a:cubicBezTo>
                          <a:pt x="151" y="1"/>
                          <a:pt x="85" y="40"/>
                          <a:pt x="53" y="109"/>
                        </a:cubicBezTo>
                        <a:cubicBezTo>
                          <a:pt x="1" y="206"/>
                          <a:pt x="40" y="324"/>
                          <a:pt x="138" y="376"/>
                        </a:cubicBezTo>
                        <a:cubicBezTo>
                          <a:pt x="144" y="376"/>
                          <a:pt x="841" y="760"/>
                          <a:pt x="894" y="2357"/>
                        </a:cubicBezTo>
                        <a:cubicBezTo>
                          <a:pt x="900" y="2461"/>
                          <a:pt x="985" y="2546"/>
                          <a:pt x="1089" y="2546"/>
                        </a:cubicBezTo>
                        <a:lnTo>
                          <a:pt x="1096" y="2546"/>
                        </a:lnTo>
                        <a:cubicBezTo>
                          <a:pt x="1206" y="2540"/>
                          <a:pt x="1291" y="2448"/>
                          <a:pt x="1291" y="2344"/>
                        </a:cubicBezTo>
                        <a:cubicBezTo>
                          <a:pt x="1226" y="487"/>
                          <a:pt x="346" y="37"/>
                          <a:pt x="314" y="24"/>
                        </a:cubicBezTo>
                        <a:cubicBezTo>
                          <a:pt x="284" y="8"/>
                          <a:pt x="253" y="1"/>
                          <a:pt x="222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4" name="Google Shape;714;p8"/>
                  <p:cNvSpPr/>
                  <p:nvPr/>
                </p:nvSpPr>
                <p:spPr>
                  <a:xfrm>
                    <a:off x="6354531" y="3754539"/>
                    <a:ext cx="29413" cy="669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5" h="2651" extrusionOk="0">
                        <a:moveTo>
                          <a:pt x="898" y="0"/>
                        </a:moveTo>
                        <a:cubicBezTo>
                          <a:pt x="839" y="0"/>
                          <a:pt x="779" y="28"/>
                          <a:pt x="737" y="96"/>
                        </a:cubicBezTo>
                        <a:cubicBezTo>
                          <a:pt x="704" y="148"/>
                          <a:pt x="0" y="1308"/>
                          <a:pt x="365" y="2507"/>
                        </a:cubicBezTo>
                        <a:cubicBezTo>
                          <a:pt x="391" y="2592"/>
                          <a:pt x="463" y="2651"/>
                          <a:pt x="554" y="2651"/>
                        </a:cubicBezTo>
                        <a:cubicBezTo>
                          <a:pt x="574" y="2651"/>
                          <a:pt x="593" y="2651"/>
                          <a:pt x="606" y="2644"/>
                        </a:cubicBezTo>
                        <a:cubicBezTo>
                          <a:pt x="711" y="2612"/>
                          <a:pt x="769" y="2501"/>
                          <a:pt x="743" y="2397"/>
                        </a:cubicBezTo>
                        <a:cubicBezTo>
                          <a:pt x="430" y="1360"/>
                          <a:pt x="1063" y="317"/>
                          <a:pt x="1069" y="304"/>
                        </a:cubicBezTo>
                        <a:cubicBezTo>
                          <a:pt x="1164" y="146"/>
                          <a:pt x="1033" y="0"/>
                          <a:pt x="898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5" name="Google Shape;715;p8"/>
                  <p:cNvSpPr/>
                  <p:nvPr/>
                </p:nvSpPr>
                <p:spPr>
                  <a:xfrm>
                    <a:off x="6349759" y="3672914"/>
                    <a:ext cx="35725" cy="394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5" h="1563" extrusionOk="0">
                        <a:moveTo>
                          <a:pt x="246" y="0"/>
                        </a:moveTo>
                        <a:cubicBezTo>
                          <a:pt x="207" y="0"/>
                          <a:pt x="182" y="4"/>
                          <a:pt x="176" y="5"/>
                        </a:cubicBezTo>
                        <a:cubicBezTo>
                          <a:pt x="72" y="18"/>
                          <a:pt x="0" y="116"/>
                          <a:pt x="13" y="220"/>
                        </a:cubicBezTo>
                        <a:cubicBezTo>
                          <a:pt x="32" y="326"/>
                          <a:pt x="117" y="396"/>
                          <a:pt x="221" y="396"/>
                        </a:cubicBezTo>
                        <a:cubicBezTo>
                          <a:pt x="226" y="396"/>
                          <a:pt x="230" y="396"/>
                          <a:pt x="235" y="396"/>
                        </a:cubicBezTo>
                        <a:cubicBezTo>
                          <a:pt x="237" y="395"/>
                          <a:pt x="245" y="394"/>
                          <a:pt x="258" y="394"/>
                        </a:cubicBezTo>
                        <a:cubicBezTo>
                          <a:pt x="365" y="394"/>
                          <a:pt x="795" y="467"/>
                          <a:pt x="1004" y="1406"/>
                        </a:cubicBezTo>
                        <a:cubicBezTo>
                          <a:pt x="1024" y="1497"/>
                          <a:pt x="1102" y="1556"/>
                          <a:pt x="1193" y="1556"/>
                        </a:cubicBezTo>
                        <a:lnTo>
                          <a:pt x="1193" y="1563"/>
                        </a:lnTo>
                        <a:cubicBezTo>
                          <a:pt x="1323" y="1563"/>
                          <a:pt x="1415" y="1445"/>
                          <a:pt x="1389" y="1321"/>
                        </a:cubicBezTo>
                        <a:cubicBezTo>
                          <a:pt x="1118" y="106"/>
                          <a:pt x="463" y="0"/>
                          <a:pt x="246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6" name="Google Shape;716;p8"/>
                  <p:cNvSpPr/>
                  <p:nvPr/>
                </p:nvSpPr>
                <p:spPr>
                  <a:xfrm>
                    <a:off x="6311585" y="3609138"/>
                    <a:ext cx="26510" cy="464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0" h="1841" extrusionOk="0">
                        <a:moveTo>
                          <a:pt x="833" y="1"/>
                        </a:moveTo>
                        <a:cubicBezTo>
                          <a:pt x="825" y="1"/>
                          <a:pt x="817" y="1"/>
                          <a:pt x="808" y="2"/>
                        </a:cubicBezTo>
                        <a:cubicBezTo>
                          <a:pt x="548" y="48"/>
                          <a:pt x="320" y="211"/>
                          <a:pt x="183" y="439"/>
                        </a:cubicBezTo>
                        <a:cubicBezTo>
                          <a:pt x="0" y="758"/>
                          <a:pt x="20" y="1188"/>
                          <a:pt x="235" y="1716"/>
                        </a:cubicBezTo>
                        <a:cubicBezTo>
                          <a:pt x="267" y="1788"/>
                          <a:pt x="339" y="1840"/>
                          <a:pt x="417" y="1840"/>
                        </a:cubicBezTo>
                        <a:cubicBezTo>
                          <a:pt x="443" y="1840"/>
                          <a:pt x="469" y="1834"/>
                          <a:pt x="496" y="1820"/>
                        </a:cubicBezTo>
                        <a:cubicBezTo>
                          <a:pt x="593" y="1781"/>
                          <a:pt x="645" y="1664"/>
                          <a:pt x="606" y="1566"/>
                        </a:cubicBezTo>
                        <a:cubicBezTo>
                          <a:pt x="437" y="1162"/>
                          <a:pt x="411" y="836"/>
                          <a:pt x="528" y="634"/>
                        </a:cubicBezTo>
                        <a:cubicBezTo>
                          <a:pt x="600" y="504"/>
                          <a:pt x="724" y="419"/>
                          <a:pt x="867" y="387"/>
                        </a:cubicBezTo>
                        <a:cubicBezTo>
                          <a:pt x="978" y="374"/>
                          <a:pt x="1050" y="269"/>
                          <a:pt x="1030" y="165"/>
                        </a:cubicBezTo>
                        <a:cubicBezTo>
                          <a:pt x="1018" y="69"/>
                          <a:pt x="929" y="1"/>
                          <a:pt x="833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7" name="Google Shape;717;p8"/>
                  <p:cNvSpPr/>
                  <p:nvPr/>
                </p:nvSpPr>
                <p:spPr>
                  <a:xfrm>
                    <a:off x="6310095" y="3539077"/>
                    <a:ext cx="43956" cy="39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1559" extrusionOk="0">
                        <a:moveTo>
                          <a:pt x="351" y="1"/>
                        </a:moveTo>
                        <a:cubicBezTo>
                          <a:pt x="247" y="1"/>
                          <a:pt x="180" y="17"/>
                          <a:pt x="170" y="20"/>
                        </a:cubicBezTo>
                        <a:cubicBezTo>
                          <a:pt x="66" y="46"/>
                          <a:pt x="1" y="151"/>
                          <a:pt x="27" y="255"/>
                        </a:cubicBezTo>
                        <a:cubicBezTo>
                          <a:pt x="49" y="344"/>
                          <a:pt x="128" y="404"/>
                          <a:pt x="215" y="404"/>
                        </a:cubicBezTo>
                        <a:cubicBezTo>
                          <a:pt x="230" y="404"/>
                          <a:pt x="246" y="402"/>
                          <a:pt x="261" y="398"/>
                        </a:cubicBezTo>
                        <a:cubicBezTo>
                          <a:pt x="266" y="398"/>
                          <a:pt x="292" y="394"/>
                          <a:pt x="334" y="394"/>
                        </a:cubicBezTo>
                        <a:cubicBezTo>
                          <a:pt x="521" y="394"/>
                          <a:pt x="1017" y="480"/>
                          <a:pt x="1330" y="1421"/>
                        </a:cubicBezTo>
                        <a:cubicBezTo>
                          <a:pt x="1356" y="1500"/>
                          <a:pt x="1434" y="1552"/>
                          <a:pt x="1519" y="1558"/>
                        </a:cubicBezTo>
                        <a:cubicBezTo>
                          <a:pt x="1539" y="1558"/>
                          <a:pt x="1565" y="1552"/>
                          <a:pt x="1584" y="1545"/>
                        </a:cubicBezTo>
                        <a:cubicBezTo>
                          <a:pt x="1682" y="1513"/>
                          <a:pt x="1741" y="1395"/>
                          <a:pt x="1708" y="1298"/>
                        </a:cubicBezTo>
                        <a:cubicBezTo>
                          <a:pt x="1325" y="153"/>
                          <a:pt x="668" y="1"/>
                          <a:pt x="351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8" name="Google Shape;718;p8"/>
                  <p:cNvSpPr/>
                  <p:nvPr/>
                </p:nvSpPr>
                <p:spPr>
                  <a:xfrm>
                    <a:off x="6246092" y="4163548"/>
                    <a:ext cx="34236" cy="58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6" h="2315" extrusionOk="0">
                        <a:moveTo>
                          <a:pt x="189" y="1"/>
                        </a:moveTo>
                        <a:cubicBezTo>
                          <a:pt x="85" y="1"/>
                          <a:pt x="0" y="92"/>
                          <a:pt x="7" y="203"/>
                        </a:cubicBezTo>
                        <a:cubicBezTo>
                          <a:pt x="13" y="307"/>
                          <a:pt x="98" y="392"/>
                          <a:pt x="202" y="392"/>
                        </a:cubicBezTo>
                        <a:lnTo>
                          <a:pt x="209" y="392"/>
                        </a:lnTo>
                        <a:cubicBezTo>
                          <a:pt x="352" y="398"/>
                          <a:pt x="483" y="463"/>
                          <a:pt x="580" y="568"/>
                        </a:cubicBezTo>
                        <a:cubicBezTo>
                          <a:pt x="763" y="757"/>
                          <a:pt x="965" y="1174"/>
                          <a:pt x="913" y="2106"/>
                        </a:cubicBezTo>
                        <a:cubicBezTo>
                          <a:pt x="906" y="2217"/>
                          <a:pt x="991" y="2308"/>
                          <a:pt x="1095" y="2314"/>
                        </a:cubicBezTo>
                        <a:lnTo>
                          <a:pt x="1108" y="2314"/>
                        </a:lnTo>
                        <a:cubicBezTo>
                          <a:pt x="1213" y="2314"/>
                          <a:pt x="1297" y="2230"/>
                          <a:pt x="1304" y="2125"/>
                        </a:cubicBezTo>
                        <a:cubicBezTo>
                          <a:pt x="1356" y="1259"/>
                          <a:pt x="1199" y="633"/>
                          <a:pt x="848" y="281"/>
                        </a:cubicBezTo>
                        <a:cubicBezTo>
                          <a:pt x="678" y="98"/>
                          <a:pt x="437" y="1"/>
                          <a:pt x="189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9" name="Google Shape;719;p8"/>
                  <p:cNvSpPr/>
                  <p:nvPr/>
                </p:nvSpPr>
                <p:spPr>
                  <a:xfrm>
                    <a:off x="6239175" y="4015497"/>
                    <a:ext cx="34261" cy="59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2346" extrusionOk="0">
                        <a:moveTo>
                          <a:pt x="283" y="1"/>
                        </a:moveTo>
                        <a:cubicBezTo>
                          <a:pt x="102" y="1"/>
                          <a:pt x="0" y="271"/>
                          <a:pt x="196" y="377"/>
                        </a:cubicBezTo>
                        <a:cubicBezTo>
                          <a:pt x="229" y="390"/>
                          <a:pt x="906" y="774"/>
                          <a:pt x="959" y="2156"/>
                        </a:cubicBezTo>
                        <a:cubicBezTo>
                          <a:pt x="965" y="2260"/>
                          <a:pt x="1050" y="2345"/>
                          <a:pt x="1154" y="2345"/>
                        </a:cubicBezTo>
                        <a:lnTo>
                          <a:pt x="1161" y="2345"/>
                        </a:lnTo>
                        <a:cubicBezTo>
                          <a:pt x="1271" y="2339"/>
                          <a:pt x="1356" y="2247"/>
                          <a:pt x="1356" y="2137"/>
                        </a:cubicBezTo>
                        <a:cubicBezTo>
                          <a:pt x="1291" y="514"/>
                          <a:pt x="418" y="44"/>
                          <a:pt x="379" y="25"/>
                        </a:cubicBezTo>
                        <a:cubicBezTo>
                          <a:pt x="345" y="8"/>
                          <a:pt x="313" y="1"/>
                          <a:pt x="283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720" name="Google Shape;720;p8"/>
                <p:cNvSpPr/>
                <p:nvPr/>
              </p:nvSpPr>
              <p:spPr>
                <a:xfrm>
                  <a:off x="6020481" y="3084268"/>
                  <a:ext cx="321880" cy="160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9" h="6376" extrusionOk="0">
                      <a:moveTo>
                        <a:pt x="5795" y="0"/>
                      </a:moveTo>
                      <a:cubicBezTo>
                        <a:pt x="5039" y="0"/>
                        <a:pt x="4543" y="404"/>
                        <a:pt x="4309" y="939"/>
                      </a:cubicBezTo>
                      <a:cubicBezTo>
                        <a:pt x="4056" y="756"/>
                        <a:pt x="3755" y="658"/>
                        <a:pt x="3446" y="658"/>
                      </a:cubicBezTo>
                      <a:cubicBezTo>
                        <a:pt x="3436" y="658"/>
                        <a:pt x="3426" y="658"/>
                        <a:pt x="3416" y="658"/>
                      </a:cubicBezTo>
                      <a:cubicBezTo>
                        <a:pt x="2243" y="658"/>
                        <a:pt x="1760" y="1727"/>
                        <a:pt x="1969" y="2607"/>
                      </a:cubicBezTo>
                      <a:cubicBezTo>
                        <a:pt x="1806" y="2627"/>
                        <a:pt x="1650" y="2672"/>
                        <a:pt x="1513" y="2757"/>
                      </a:cubicBezTo>
                      <a:cubicBezTo>
                        <a:pt x="1461" y="2783"/>
                        <a:pt x="1415" y="2816"/>
                        <a:pt x="1376" y="2848"/>
                      </a:cubicBezTo>
                      <a:cubicBezTo>
                        <a:pt x="1" y="3467"/>
                        <a:pt x="235" y="5944"/>
                        <a:pt x="2054" y="5944"/>
                      </a:cubicBezTo>
                      <a:cubicBezTo>
                        <a:pt x="2065" y="5944"/>
                        <a:pt x="2075" y="5944"/>
                        <a:pt x="2086" y="5944"/>
                      </a:cubicBezTo>
                      <a:cubicBezTo>
                        <a:pt x="2401" y="5944"/>
                        <a:pt x="2708" y="5853"/>
                        <a:pt x="2966" y="5677"/>
                      </a:cubicBezTo>
                      <a:cubicBezTo>
                        <a:pt x="3255" y="6078"/>
                        <a:pt x="3718" y="6317"/>
                        <a:pt x="4206" y="6317"/>
                      </a:cubicBezTo>
                      <a:cubicBezTo>
                        <a:pt x="4225" y="6317"/>
                        <a:pt x="4244" y="6316"/>
                        <a:pt x="4263" y="6316"/>
                      </a:cubicBezTo>
                      <a:cubicBezTo>
                        <a:pt x="4824" y="6316"/>
                        <a:pt x="5254" y="6114"/>
                        <a:pt x="5554" y="5801"/>
                      </a:cubicBezTo>
                      <a:cubicBezTo>
                        <a:pt x="5841" y="6069"/>
                        <a:pt x="6221" y="6212"/>
                        <a:pt x="6616" y="6212"/>
                      </a:cubicBezTo>
                      <a:cubicBezTo>
                        <a:pt x="6624" y="6212"/>
                        <a:pt x="6633" y="6212"/>
                        <a:pt x="6642" y="6211"/>
                      </a:cubicBezTo>
                      <a:cubicBezTo>
                        <a:pt x="6654" y="6212"/>
                        <a:pt x="6665" y="6212"/>
                        <a:pt x="6677" y="6212"/>
                      </a:cubicBezTo>
                      <a:cubicBezTo>
                        <a:pt x="7011" y="6212"/>
                        <a:pt x="7343" y="6121"/>
                        <a:pt x="7626" y="5951"/>
                      </a:cubicBezTo>
                      <a:cubicBezTo>
                        <a:pt x="7822" y="6107"/>
                        <a:pt x="8043" y="6231"/>
                        <a:pt x="8291" y="6303"/>
                      </a:cubicBezTo>
                      <a:lnTo>
                        <a:pt x="8324" y="6309"/>
                      </a:lnTo>
                      <a:cubicBezTo>
                        <a:pt x="8480" y="6353"/>
                        <a:pt x="8642" y="6375"/>
                        <a:pt x="8803" y="6375"/>
                      </a:cubicBezTo>
                      <a:cubicBezTo>
                        <a:pt x="9116" y="6375"/>
                        <a:pt x="9427" y="6293"/>
                        <a:pt x="9699" y="6133"/>
                      </a:cubicBezTo>
                      <a:lnTo>
                        <a:pt x="10064" y="5853"/>
                      </a:lnTo>
                      <a:cubicBezTo>
                        <a:pt x="10207" y="5703"/>
                        <a:pt x="10331" y="5534"/>
                        <a:pt x="10416" y="5345"/>
                      </a:cubicBezTo>
                      <a:cubicBezTo>
                        <a:pt x="10596" y="5463"/>
                        <a:pt x="10812" y="5527"/>
                        <a:pt x="11030" y="5527"/>
                      </a:cubicBezTo>
                      <a:cubicBezTo>
                        <a:pt x="11040" y="5527"/>
                        <a:pt x="11051" y="5527"/>
                        <a:pt x="11061" y="5527"/>
                      </a:cubicBezTo>
                      <a:cubicBezTo>
                        <a:pt x="12612" y="5527"/>
                        <a:pt x="12749" y="3552"/>
                        <a:pt x="11478" y="3194"/>
                      </a:cubicBezTo>
                      <a:cubicBezTo>
                        <a:pt x="11543" y="2490"/>
                        <a:pt x="11120" y="1740"/>
                        <a:pt x="10214" y="1740"/>
                      </a:cubicBezTo>
                      <a:cubicBezTo>
                        <a:pt x="10044" y="1740"/>
                        <a:pt x="9875" y="1773"/>
                        <a:pt x="9712" y="1832"/>
                      </a:cubicBezTo>
                      <a:cubicBezTo>
                        <a:pt x="9679" y="971"/>
                        <a:pt x="8969" y="287"/>
                        <a:pt x="8109" y="280"/>
                      </a:cubicBezTo>
                      <a:cubicBezTo>
                        <a:pt x="7744" y="280"/>
                        <a:pt x="7392" y="404"/>
                        <a:pt x="7111" y="639"/>
                      </a:cubicBezTo>
                      <a:cubicBezTo>
                        <a:pt x="6838" y="261"/>
                        <a:pt x="6401" y="0"/>
                        <a:pt x="5795" y="0"/>
                      </a:cubicBezTo>
                      <a:close/>
                    </a:path>
                  </a:pathLst>
                </a:custGeom>
                <a:solidFill>
                  <a:srgbClr val="D4DB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721" name="Google Shape;721;p8"/>
          <p:cNvSpPr txBox="1"/>
          <p:nvPr/>
        </p:nvSpPr>
        <p:spPr>
          <a:xfrm>
            <a:off x="5341529" y="3256427"/>
            <a:ext cx="2730375" cy="148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400"/>
            </a:pPr>
            <a:r>
              <a:rPr lang="en-US" smtClean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Output </a:t>
            </a:r>
            <a:r>
              <a:rPr lang="en-US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tidak selalu berdasarkan urutan kode, tetapi berdasarkan waktu proses. </a:t>
            </a:r>
            <a:endParaRPr lang="en-US" smtClean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lvl="0">
              <a:buClr>
                <a:schemeClr val="dk1"/>
              </a:buClr>
              <a:buSzPts val="1400"/>
            </a:pPr>
            <a:endParaRPr lang="en-US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lvl="0">
              <a:buClr>
                <a:schemeClr val="dk1"/>
              </a:buClr>
              <a:buSzPts val="1400"/>
            </a:pPr>
            <a:r>
              <a:rPr lang="en-US" smtClean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Daripada </a:t>
            </a:r>
            <a:r>
              <a:rPr lang="en-US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menunggu, asynchronous akan mengeksekusi perintah selanjutnya.</a:t>
            </a:r>
          </a:p>
        </p:txBody>
      </p:sp>
      <p:sp>
        <p:nvSpPr>
          <p:cNvPr id="722" name="Google Shape;722;p8"/>
          <p:cNvSpPr/>
          <p:nvPr/>
        </p:nvSpPr>
        <p:spPr>
          <a:xfrm>
            <a:off x="3810400" y="1552734"/>
            <a:ext cx="1320000" cy="1320000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8"/>
          <p:cNvSpPr txBox="1"/>
          <p:nvPr/>
        </p:nvSpPr>
        <p:spPr>
          <a:xfrm>
            <a:off x="4104438" y="1961985"/>
            <a:ext cx="73192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"/>
              <a:buNone/>
            </a:pPr>
            <a:r>
              <a:rPr lang="en-US" sz="2500" b="1" i="0" u="none" strike="noStrike" cap="none">
                <a:solidFill>
                  <a:srgbClr val="1AEFF9"/>
                </a:solidFill>
                <a:latin typeface="Raleway"/>
                <a:ea typeface="Raleway"/>
                <a:cs typeface="Raleway"/>
                <a:sym typeface="Raleway"/>
              </a:rPr>
              <a:t>VS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65;p8"/>
          <p:cNvSpPr txBox="1">
            <a:spLocks noGrp="1"/>
          </p:cNvSpPr>
          <p:nvPr>
            <p:ph type="title"/>
          </p:nvPr>
        </p:nvSpPr>
        <p:spPr>
          <a:xfrm>
            <a:off x="2975001" y="313692"/>
            <a:ext cx="3193995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smtClean="0"/>
              <a:t>Async/Await</a:t>
            </a:r>
            <a:endParaRPr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469" y="1217707"/>
            <a:ext cx="6173061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8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65;p8"/>
          <p:cNvSpPr txBox="1">
            <a:spLocks noGrp="1"/>
          </p:cNvSpPr>
          <p:nvPr>
            <p:ph type="title"/>
          </p:nvPr>
        </p:nvSpPr>
        <p:spPr>
          <a:xfrm>
            <a:off x="2975001" y="313692"/>
            <a:ext cx="3193995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smtClean="0"/>
              <a:t>Async/Await</a:t>
            </a:r>
            <a:endParaRPr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4616" b="2625"/>
          <a:stretch/>
        </p:blipFill>
        <p:spPr>
          <a:xfrm>
            <a:off x="1441939" y="1022111"/>
            <a:ext cx="6260122" cy="376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9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7"/>
          <p:cNvSpPr txBox="1">
            <a:spLocks noGrp="1"/>
          </p:cNvSpPr>
          <p:nvPr>
            <p:ph type="title"/>
          </p:nvPr>
        </p:nvSpPr>
        <p:spPr>
          <a:xfrm>
            <a:off x="1565250" y="986850"/>
            <a:ext cx="6013500" cy="3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</a:pPr>
            <a:r>
              <a:rPr lang="en-US"/>
              <a:t>Thank You 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7"/>
          <a:stretch/>
        </p:blipFill>
        <p:spPr>
          <a:xfrm>
            <a:off x="862012" y="1402080"/>
            <a:ext cx="7419975" cy="3237547"/>
          </a:xfrm>
          <a:prstGeom prst="rect">
            <a:avLst/>
          </a:prstGeom>
          <a:ln>
            <a:noFill/>
          </a:ln>
        </p:spPr>
      </p:pic>
      <p:sp>
        <p:nvSpPr>
          <p:cNvPr id="66" name="Google Shape;665;p8"/>
          <p:cNvSpPr txBox="1">
            <a:spLocks noGrp="1"/>
          </p:cNvSpPr>
          <p:nvPr>
            <p:ph type="title"/>
          </p:nvPr>
        </p:nvSpPr>
        <p:spPr>
          <a:xfrm>
            <a:off x="142350" y="730000"/>
            <a:ext cx="45720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800" smtClean="0"/>
              <a:t>Synchronous</a:t>
            </a:r>
            <a:endParaRPr sz="2800"/>
          </a:p>
        </p:txBody>
      </p:sp>
      <p:sp>
        <p:nvSpPr>
          <p:cNvPr id="67" name="Google Shape;674;p8"/>
          <p:cNvSpPr txBox="1"/>
          <p:nvPr/>
        </p:nvSpPr>
        <p:spPr>
          <a:xfrm>
            <a:off x="4444890" y="728625"/>
            <a:ext cx="45720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</a:pPr>
            <a:r>
              <a:rPr lang="en-US" sz="2800" b="1" i="0" u="none" strike="noStrike" cap="none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Asynchronous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8711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"/>
          <p:cNvSpPr txBox="1">
            <a:spLocks noGrp="1"/>
          </p:cNvSpPr>
          <p:nvPr>
            <p:ph type="title"/>
          </p:nvPr>
        </p:nvSpPr>
        <p:spPr>
          <a:xfrm>
            <a:off x="134730" y="935740"/>
            <a:ext cx="45720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800" smtClean="0"/>
              <a:t>Synchronous</a:t>
            </a:r>
            <a:endParaRPr sz="2800"/>
          </a:p>
        </p:txBody>
      </p:sp>
      <p:sp>
        <p:nvSpPr>
          <p:cNvPr id="674" name="Google Shape;674;p8"/>
          <p:cNvSpPr txBox="1"/>
          <p:nvPr/>
        </p:nvSpPr>
        <p:spPr>
          <a:xfrm>
            <a:off x="4437270" y="934365"/>
            <a:ext cx="45720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</a:pPr>
            <a:r>
              <a:rPr lang="en-US" sz="2800" b="1" i="0" u="none" strike="noStrike" cap="none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Asynchronous</a:t>
            </a:r>
            <a:endParaRPr sz="1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76" y="2192617"/>
            <a:ext cx="2885107" cy="1550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221" y="2192617"/>
            <a:ext cx="2886698" cy="1551600"/>
          </a:xfrm>
          <a:prstGeom prst="rect">
            <a:avLst/>
          </a:prstGeom>
        </p:spPr>
      </p:pic>
      <p:sp>
        <p:nvSpPr>
          <p:cNvPr id="66" name="Google Shape;722;p8"/>
          <p:cNvSpPr/>
          <p:nvPr/>
        </p:nvSpPr>
        <p:spPr>
          <a:xfrm>
            <a:off x="3912000" y="2307990"/>
            <a:ext cx="1320000" cy="1320000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723;p8"/>
          <p:cNvSpPr txBox="1"/>
          <p:nvPr/>
        </p:nvSpPr>
        <p:spPr>
          <a:xfrm>
            <a:off x="4206038" y="2717241"/>
            <a:ext cx="73192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"/>
              <a:buNone/>
            </a:pPr>
            <a:r>
              <a:rPr lang="en-US" sz="2500" b="1" i="0" u="none" strike="noStrike" cap="none">
                <a:solidFill>
                  <a:srgbClr val="1AEFF9"/>
                </a:solidFill>
                <a:latin typeface="Raleway"/>
                <a:ea typeface="Raleway"/>
                <a:cs typeface="Raleway"/>
                <a:sym typeface="Raleway"/>
              </a:rPr>
              <a:t>VS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633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65;p8"/>
          <p:cNvSpPr txBox="1">
            <a:spLocks noGrp="1"/>
          </p:cNvSpPr>
          <p:nvPr>
            <p:ph type="title"/>
          </p:nvPr>
        </p:nvSpPr>
        <p:spPr>
          <a:xfrm>
            <a:off x="134730" y="691900"/>
            <a:ext cx="45720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800" smtClean="0"/>
              <a:t>Synchronous</a:t>
            </a:r>
            <a:endParaRPr sz="2800"/>
          </a:p>
        </p:txBody>
      </p:sp>
      <p:sp>
        <p:nvSpPr>
          <p:cNvPr id="9" name="Google Shape;674;p8"/>
          <p:cNvSpPr txBox="1"/>
          <p:nvPr/>
        </p:nvSpPr>
        <p:spPr>
          <a:xfrm>
            <a:off x="4437270" y="690525"/>
            <a:ext cx="45720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</a:pPr>
            <a:r>
              <a:rPr lang="en-US" sz="2800" b="1" i="0" u="none" strike="noStrike" cap="none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Asynchronous</a:t>
            </a:r>
            <a:endParaRPr sz="1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5516"/>
          <a:stretch/>
        </p:blipFill>
        <p:spPr>
          <a:xfrm>
            <a:off x="644069" y="1308825"/>
            <a:ext cx="3553321" cy="3240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102" y="1308825"/>
            <a:ext cx="3543795" cy="3229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65;p8"/>
          <p:cNvSpPr txBox="1">
            <a:spLocks noGrp="1"/>
          </p:cNvSpPr>
          <p:nvPr>
            <p:ph type="title"/>
          </p:nvPr>
        </p:nvSpPr>
        <p:spPr>
          <a:xfrm>
            <a:off x="134730" y="1001050"/>
            <a:ext cx="45720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800" smtClean="0"/>
              <a:t>Race Condition</a:t>
            </a:r>
            <a:endParaRPr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647" y="1001050"/>
            <a:ext cx="3772426" cy="3934374"/>
          </a:xfrm>
          <a:prstGeom prst="rect">
            <a:avLst/>
          </a:prstGeom>
        </p:spPr>
      </p:pic>
      <p:sp>
        <p:nvSpPr>
          <p:cNvPr id="11" name="Google Shape;645;p5"/>
          <p:cNvSpPr txBox="1">
            <a:spLocks noGrp="1"/>
          </p:cNvSpPr>
          <p:nvPr>
            <p:ph type="subTitle" idx="1"/>
          </p:nvPr>
        </p:nvSpPr>
        <p:spPr>
          <a:xfrm>
            <a:off x="365715" y="1619350"/>
            <a:ext cx="411003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i="1"/>
              <a:t>Race Condition </a:t>
            </a:r>
            <a:r>
              <a:rPr lang="en-US"/>
              <a:t>terjadi ketika ada satu perintah yang </a:t>
            </a:r>
            <a:r>
              <a:rPr lang="en-US" b="1"/>
              <a:t>bergantung</a:t>
            </a:r>
            <a:r>
              <a:rPr lang="en-US"/>
              <a:t> pada output eksekusi asynchronous </a:t>
            </a:r>
            <a:r>
              <a:rPr lang="en-US" smtClean="0"/>
              <a:t>sebelumnya.</a:t>
            </a:r>
            <a:endParaRPr/>
          </a:p>
        </p:txBody>
      </p:sp>
      <p:sp>
        <p:nvSpPr>
          <p:cNvPr id="12" name="Google Shape;645;p5"/>
          <p:cNvSpPr txBox="1">
            <a:spLocks noGrp="1"/>
          </p:cNvSpPr>
          <p:nvPr>
            <p:ph type="subTitle" idx="1"/>
          </p:nvPr>
        </p:nvSpPr>
        <p:spPr>
          <a:xfrm>
            <a:off x="365715" y="2571750"/>
            <a:ext cx="411003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/>
              <a:t>Solusi untuk </a:t>
            </a:r>
            <a:r>
              <a:rPr lang="en-US" smtClean="0"/>
              <a:t>masalah </a:t>
            </a:r>
            <a:r>
              <a:rPr lang="en-US"/>
              <a:t>ini yaitu menggunakan teknik callback, promise, </a:t>
            </a:r>
            <a:r>
              <a:rPr lang="en-US" smtClean="0"/>
              <a:t>atau async/await.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00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"/>
          <p:cNvSpPr txBox="1">
            <a:spLocks noGrp="1"/>
          </p:cNvSpPr>
          <p:nvPr>
            <p:ph type="title"/>
          </p:nvPr>
        </p:nvSpPr>
        <p:spPr>
          <a:xfrm>
            <a:off x="1026900" y="1740528"/>
            <a:ext cx="40998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mtClean="0"/>
              <a:t>Callback</a:t>
            </a:r>
            <a:endParaRPr/>
          </a:p>
        </p:txBody>
      </p:sp>
      <p:sp>
        <p:nvSpPr>
          <p:cNvPr id="658" name="Google Shape;658;p7"/>
          <p:cNvSpPr txBox="1">
            <a:spLocks noGrp="1"/>
          </p:cNvSpPr>
          <p:nvPr>
            <p:ph type="title" idx="2"/>
          </p:nvPr>
        </p:nvSpPr>
        <p:spPr>
          <a:xfrm>
            <a:off x="6099350" y="1862850"/>
            <a:ext cx="1593600" cy="14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660" name="Google Shape;660;p7"/>
          <p:cNvSpPr/>
          <p:nvPr/>
        </p:nvSpPr>
        <p:spPr>
          <a:xfrm rot="-900712">
            <a:off x="5774416" y="1450009"/>
            <a:ext cx="2243464" cy="2243464"/>
          </a:xfrm>
          <a:prstGeom prst="donut">
            <a:avLst>
              <a:gd name="adj" fmla="val 12381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"/>
          <p:cNvSpPr txBox="1">
            <a:spLocks noGrp="1"/>
          </p:cNvSpPr>
          <p:nvPr>
            <p:ph type="title"/>
          </p:nvPr>
        </p:nvSpPr>
        <p:spPr>
          <a:xfrm>
            <a:off x="2646000" y="1316375"/>
            <a:ext cx="3852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mtClean="0"/>
              <a:t>Callback</a:t>
            </a:r>
            <a:endParaRPr/>
          </a:p>
        </p:txBody>
      </p:sp>
      <p:sp>
        <p:nvSpPr>
          <p:cNvPr id="645" name="Google Shape;645;p5"/>
          <p:cNvSpPr txBox="1">
            <a:spLocks noGrp="1"/>
          </p:cNvSpPr>
          <p:nvPr>
            <p:ph type="subTitle" idx="1"/>
          </p:nvPr>
        </p:nvSpPr>
        <p:spPr>
          <a:xfrm>
            <a:off x="2016450" y="2221500"/>
            <a:ext cx="51111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/>
              <a:t>A</a:t>
            </a:r>
            <a:r>
              <a:rPr lang="en-US" smtClean="0"/>
              <a:t>dalah sebuah function, namun </a:t>
            </a:r>
            <a:r>
              <a:rPr lang="en-US"/>
              <a:t>bedanya dengan function pada umumnya adalah di cara eksekusinya. </a:t>
            </a:r>
            <a:endParaRPr lang="en-US" smtClean="0"/>
          </a:p>
          <a:p>
            <a:pPr marL="0" lvl="0" indent="0">
              <a:spcAft>
                <a:spcPts val="1600"/>
              </a:spcAft>
            </a:pPr>
            <a:r>
              <a:rPr lang="en-US" smtClean="0"/>
              <a:t>Jika </a:t>
            </a:r>
            <a:r>
              <a:rPr lang="en-US"/>
              <a:t>function pada umumnya di eksekusi berurutan dari atas ke bawah maka callback di eksekusi pada point tertentu, itu sebabnya di sebut </a:t>
            </a:r>
            <a:r>
              <a:rPr lang="en-US" i="1"/>
              <a:t>callback</a:t>
            </a:r>
            <a:r>
              <a:rPr lang="en-US" i="1" smtClean="0"/>
              <a:t>.</a:t>
            </a:r>
            <a:endParaRPr/>
          </a:p>
        </p:txBody>
      </p:sp>
      <p:sp>
        <p:nvSpPr>
          <p:cNvPr id="646" name="Google Shape;646;p5"/>
          <p:cNvSpPr/>
          <p:nvPr/>
        </p:nvSpPr>
        <p:spPr>
          <a:xfrm rot="-900402">
            <a:off x="5901528" y="3478315"/>
            <a:ext cx="5309891" cy="5309891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407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ue Kreise &amp; Farbverläufe - Durchbruch by Slidesgo">
  <a:themeElements>
    <a:clrScheme name="Simple Light">
      <a:dk1>
        <a:srgbClr val="FFFFFF"/>
      </a:dk1>
      <a:lt1>
        <a:srgbClr val="FFFFFF"/>
      </a:lt1>
      <a:dk2>
        <a:srgbClr val="812792"/>
      </a:dk2>
      <a:lt2>
        <a:srgbClr val="29AAE1"/>
      </a:lt2>
      <a:accent1>
        <a:srgbClr val="00FFFF"/>
      </a:accent1>
      <a:accent2>
        <a:srgbClr val="29AAE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441</Words>
  <Application>Microsoft Office PowerPoint</Application>
  <PresentationFormat>On-screen Show (16:9)</PresentationFormat>
  <Paragraphs>80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Bebas Neue</vt:lpstr>
      <vt:lpstr>Anaheim</vt:lpstr>
      <vt:lpstr>Raleway</vt:lpstr>
      <vt:lpstr>Arial</vt:lpstr>
      <vt:lpstr>Blaue Kreise &amp; Farbverläufe - Durchbruch by Slidesgo</vt:lpstr>
      <vt:lpstr>Asynchronous Programming Concept (Callback, Promise, Async/Await)</vt:lpstr>
      <vt:lpstr>Synchronous  vs Asynchronous</vt:lpstr>
      <vt:lpstr>Synchronous</vt:lpstr>
      <vt:lpstr>Synchronous</vt:lpstr>
      <vt:lpstr>Synchronous</vt:lpstr>
      <vt:lpstr>Synchronous</vt:lpstr>
      <vt:lpstr>Race Condition</vt:lpstr>
      <vt:lpstr>Callback</vt:lpstr>
      <vt:lpstr>Callback</vt:lpstr>
      <vt:lpstr>Contoh Penggunaan  Callback</vt:lpstr>
      <vt:lpstr>Kenapa function bisa di jadikan sebagai parameter ?</vt:lpstr>
      <vt:lpstr>Callback Pada Asynchronous </vt:lpstr>
      <vt:lpstr>Callback Pada Asynchronous </vt:lpstr>
      <vt:lpstr>Callback Hell</vt:lpstr>
      <vt:lpstr>Promise</vt:lpstr>
      <vt:lpstr>Promise</vt:lpstr>
      <vt:lpstr>Tentang Promise</vt:lpstr>
      <vt:lpstr>Tentang Promise</vt:lpstr>
      <vt:lpstr>Proses Promise</vt:lpstr>
      <vt:lpstr>Contoh Promise sederhana</vt:lpstr>
      <vt:lpstr>Membaca File  menggunakan Promise</vt:lpstr>
      <vt:lpstr>Promise Chaining</vt:lpstr>
      <vt:lpstr>Promise Chaining</vt:lpstr>
      <vt:lpstr>Promise Chaining (Menggunakan Promise.all())</vt:lpstr>
      <vt:lpstr>Tentang Promise</vt:lpstr>
      <vt:lpstr>Async/Await</vt:lpstr>
      <vt:lpstr>Async/Await</vt:lpstr>
      <vt:lpstr>Async Function</vt:lpstr>
      <vt:lpstr>Await Keyword</vt:lpstr>
      <vt:lpstr>Async/Await</vt:lpstr>
      <vt:lpstr>Async/Await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(Callback, Promise, Async-Await)</dc:title>
  <dc:creator>Noid3a</dc:creator>
  <cp:lastModifiedBy>Windows</cp:lastModifiedBy>
  <cp:revision>41</cp:revision>
  <dcterms:modified xsi:type="dcterms:W3CDTF">2021-08-24T17:15:08Z</dcterms:modified>
</cp:coreProperties>
</file>