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Jost" pitchFamily="2" charset="77"/>
      <p:regular r:id="rId20"/>
      <p:bold r:id="rId21"/>
      <p:italic r:id="rId22"/>
      <p:boldItalic r:id="rId23"/>
    </p:embeddedFont>
    <p:embeddedFont>
      <p:font typeface="Krona One" panose="02010605030500060004" pitchFamily="2" charset="77"/>
      <p:regular r:id="rId24"/>
    </p:embeddedFont>
    <p:embeddedFont>
      <p:font typeface="Lato" panose="020F050202020403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94"/>
  </p:normalViewPr>
  <p:slideViewPr>
    <p:cSldViewPr snapToGrid="0">
      <p:cViewPr varScale="1">
        <p:scale>
          <a:sx n="158" d="100"/>
          <a:sy n="158" d="100"/>
        </p:scale>
        <p:origin x="2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124ca150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124ca150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1b0981e1874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1b0981e1874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b0981e1874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b0981e187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1b0981e187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1b0981e187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b0981e187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b0981e187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1b0981e1874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1b0981e187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b0981e1874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b0981e187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b0981e187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b0981e187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b0981e187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1b0981e187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11b20512f71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11b20512f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1b20512f71_0_1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1b20512f71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2511172e7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2511172e7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11b20512f71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11b20512f71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1b0981e187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1b0981e187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b0981e187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b0981e187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12511172e7b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12511172e7b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b0981e187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b0981e187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061438"/>
            <a:ext cx="7704000" cy="168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60800" y="2855663"/>
            <a:ext cx="4622400" cy="4101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449825" y="1100"/>
            <a:ext cx="8244125" cy="570400"/>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2"/>
          <p:cNvGrpSpPr/>
          <p:nvPr/>
        </p:nvGrpSpPr>
        <p:grpSpPr>
          <a:xfrm rot="10800000" flipH="1">
            <a:off x="8693950" y="0"/>
            <a:ext cx="466800" cy="51435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2"/>
          <p:cNvGrpSpPr/>
          <p:nvPr/>
        </p:nvGrpSpPr>
        <p:grpSpPr>
          <a:xfrm>
            <a:off x="-16750" y="0"/>
            <a:ext cx="466800" cy="51435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9"/>
        <p:cNvGrpSpPr/>
        <p:nvPr/>
      </p:nvGrpSpPr>
      <p:grpSpPr>
        <a:xfrm>
          <a:off x="0" y="0"/>
          <a:ext cx="0" cy="0"/>
          <a:chOff x="0" y="0"/>
          <a:chExt cx="0" cy="0"/>
        </a:xfrm>
      </p:grpSpPr>
      <p:grpSp>
        <p:nvGrpSpPr>
          <p:cNvPr id="540" name="Google Shape;540;p11"/>
          <p:cNvGrpSpPr/>
          <p:nvPr/>
        </p:nvGrpSpPr>
        <p:grpSpPr>
          <a:xfrm>
            <a:off x="-94" y="1100"/>
            <a:ext cx="9144094" cy="570400"/>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8" name="Google Shape;618;p11"/>
          <p:cNvSpPr txBox="1">
            <a:spLocks noGrp="1"/>
          </p:cNvSpPr>
          <p:nvPr>
            <p:ph type="title" hasCustomPrompt="1"/>
          </p:nvPr>
        </p:nvSpPr>
        <p:spPr>
          <a:xfrm>
            <a:off x="720000" y="1018200"/>
            <a:ext cx="7704000" cy="1573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2701425"/>
            <a:ext cx="7704000" cy="48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3" name="Google Shape;623;p13"/>
          <p:cNvSpPr txBox="1">
            <a:spLocks noGrp="1"/>
          </p:cNvSpPr>
          <p:nvPr>
            <p:ph type="title" idx="2" hasCustomPrompt="1"/>
          </p:nvPr>
        </p:nvSpPr>
        <p:spPr>
          <a:xfrm>
            <a:off x="949088" y="1653675"/>
            <a:ext cx="838800" cy="840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1653675"/>
            <a:ext cx="2347500" cy="348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25" name="Google Shape;625;p13"/>
          <p:cNvSpPr txBox="1">
            <a:spLocks noGrp="1"/>
          </p:cNvSpPr>
          <p:nvPr>
            <p:ph type="subTitle" idx="1"/>
          </p:nvPr>
        </p:nvSpPr>
        <p:spPr>
          <a:xfrm>
            <a:off x="1940287" y="1996975"/>
            <a:ext cx="2347500" cy="49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626" name="Google Shape;626;p13"/>
          <p:cNvSpPr txBox="1">
            <a:spLocks noGrp="1"/>
          </p:cNvSpPr>
          <p:nvPr>
            <p:ph type="title" idx="4" hasCustomPrompt="1"/>
          </p:nvPr>
        </p:nvSpPr>
        <p:spPr>
          <a:xfrm>
            <a:off x="949088" y="3260400"/>
            <a:ext cx="838800" cy="838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3259050"/>
            <a:ext cx="2347500" cy="348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28" name="Google Shape;628;p13"/>
          <p:cNvSpPr txBox="1">
            <a:spLocks noGrp="1"/>
          </p:cNvSpPr>
          <p:nvPr>
            <p:ph type="subTitle" idx="6"/>
          </p:nvPr>
        </p:nvSpPr>
        <p:spPr>
          <a:xfrm>
            <a:off x="1940287" y="3602350"/>
            <a:ext cx="2347500" cy="49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629" name="Google Shape;629;p13"/>
          <p:cNvSpPr txBox="1">
            <a:spLocks noGrp="1"/>
          </p:cNvSpPr>
          <p:nvPr>
            <p:ph type="title" idx="7" hasCustomPrompt="1"/>
          </p:nvPr>
        </p:nvSpPr>
        <p:spPr>
          <a:xfrm>
            <a:off x="4856212" y="1651100"/>
            <a:ext cx="838800" cy="838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1653675"/>
            <a:ext cx="2347500" cy="348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31" name="Google Shape;631;p13"/>
          <p:cNvSpPr txBox="1">
            <a:spLocks noGrp="1"/>
          </p:cNvSpPr>
          <p:nvPr>
            <p:ph type="subTitle" idx="9"/>
          </p:nvPr>
        </p:nvSpPr>
        <p:spPr>
          <a:xfrm>
            <a:off x="5847412" y="1996974"/>
            <a:ext cx="2347500" cy="49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632" name="Google Shape;632;p13"/>
          <p:cNvSpPr txBox="1">
            <a:spLocks noGrp="1"/>
          </p:cNvSpPr>
          <p:nvPr>
            <p:ph type="title" idx="13" hasCustomPrompt="1"/>
          </p:nvPr>
        </p:nvSpPr>
        <p:spPr>
          <a:xfrm>
            <a:off x="4857812" y="3260400"/>
            <a:ext cx="838800" cy="838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3259051"/>
            <a:ext cx="2347500" cy="348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34" name="Google Shape;634;p13"/>
          <p:cNvSpPr txBox="1">
            <a:spLocks noGrp="1"/>
          </p:cNvSpPr>
          <p:nvPr>
            <p:ph type="subTitle" idx="15"/>
          </p:nvPr>
        </p:nvSpPr>
        <p:spPr>
          <a:xfrm>
            <a:off x="5847412" y="3602350"/>
            <a:ext cx="2347500" cy="49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grpSp>
        <p:nvGrpSpPr>
          <p:cNvPr id="635" name="Google Shape;635;p13"/>
          <p:cNvGrpSpPr/>
          <p:nvPr/>
        </p:nvGrpSpPr>
        <p:grpSpPr>
          <a:xfrm>
            <a:off x="-16750" y="0"/>
            <a:ext cx="9177500" cy="51435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3357900"/>
            <a:ext cx="65112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658" name="Google Shape;658;p14"/>
          <p:cNvSpPr txBox="1">
            <a:spLocks noGrp="1"/>
          </p:cNvSpPr>
          <p:nvPr>
            <p:ph type="subTitle" idx="1"/>
          </p:nvPr>
        </p:nvSpPr>
        <p:spPr>
          <a:xfrm>
            <a:off x="1316425" y="1437300"/>
            <a:ext cx="6511200" cy="176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659" name="Google Shape;659;p14"/>
          <p:cNvGrpSpPr/>
          <p:nvPr/>
        </p:nvGrpSpPr>
        <p:grpSpPr>
          <a:xfrm>
            <a:off x="-94" y="1100"/>
            <a:ext cx="9144094" cy="570400"/>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7" name="Google Shape;737;p14"/>
          <p:cNvGrpSpPr/>
          <p:nvPr/>
        </p:nvGrpSpPr>
        <p:grpSpPr>
          <a:xfrm rot="10800000">
            <a:off x="-94" y="4573100"/>
            <a:ext cx="9144094" cy="570400"/>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2283094"/>
            <a:ext cx="2245500" cy="42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17" name="Google Shape;817;p15"/>
          <p:cNvSpPr txBox="1">
            <a:spLocks noGrp="1"/>
          </p:cNvSpPr>
          <p:nvPr>
            <p:ph type="subTitle" idx="2"/>
          </p:nvPr>
        </p:nvSpPr>
        <p:spPr>
          <a:xfrm>
            <a:off x="6033439" y="2283094"/>
            <a:ext cx="2245500" cy="42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18" name="Google Shape;818;p15"/>
          <p:cNvSpPr txBox="1">
            <a:spLocks noGrp="1"/>
          </p:cNvSpPr>
          <p:nvPr>
            <p:ph type="title" hasCustomPrompt="1"/>
          </p:nvPr>
        </p:nvSpPr>
        <p:spPr>
          <a:xfrm>
            <a:off x="3641711" y="1836774"/>
            <a:ext cx="2245500" cy="42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1836774"/>
            <a:ext cx="2245500" cy="42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3348080"/>
            <a:ext cx="2245500" cy="42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21" name="Google Shape;821;p15"/>
          <p:cNvSpPr txBox="1">
            <a:spLocks noGrp="1"/>
          </p:cNvSpPr>
          <p:nvPr>
            <p:ph type="subTitle" idx="5"/>
          </p:nvPr>
        </p:nvSpPr>
        <p:spPr>
          <a:xfrm>
            <a:off x="6033437" y="3348080"/>
            <a:ext cx="2245500" cy="42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22" name="Google Shape;822;p15"/>
          <p:cNvSpPr txBox="1">
            <a:spLocks noGrp="1"/>
          </p:cNvSpPr>
          <p:nvPr>
            <p:ph type="title" idx="6" hasCustomPrompt="1"/>
          </p:nvPr>
        </p:nvSpPr>
        <p:spPr>
          <a:xfrm>
            <a:off x="3641711" y="2922976"/>
            <a:ext cx="2245500" cy="42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2922976"/>
            <a:ext cx="2245500" cy="42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2283075"/>
            <a:ext cx="2630400" cy="148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25" name="Google Shape;825;p15"/>
          <p:cNvSpPr txBox="1">
            <a:spLocks noGrp="1"/>
          </p:cNvSpPr>
          <p:nvPr>
            <p:ph type="title" idx="9"/>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26" name="Google Shape;826;p15"/>
          <p:cNvGrpSpPr/>
          <p:nvPr/>
        </p:nvGrpSpPr>
        <p:grpSpPr>
          <a:xfrm>
            <a:off x="-16750" y="0"/>
            <a:ext cx="9177500" cy="51435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7" name="Google Shape;847;p15"/>
          <p:cNvSpPr txBox="1">
            <a:spLocks noGrp="1"/>
          </p:cNvSpPr>
          <p:nvPr>
            <p:ph type="subTitle" idx="13"/>
          </p:nvPr>
        </p:nvSpPr>
        <p:spPr>
          <a:xfrm>
            <a:off x="865061" y="1795950"/>
            <a:ext cx="2630400" cy="4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2751938"/>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50" name="Google Shape;850;p16"/>
          <p:cNvSpPr txBox="1">
            <a:spLocks noGrp="1"/>
          </p:cNvSpPr>
          <p:nvPr>
            <p:ph type="subTitle" idx="1"/>
          </p:nvPr>
        </p:nvSpPr>
        <p:spPr>
          <a:xfrm>
            <a:off x="857725" y="3154602"/>
            <a:ext cx="2245500" cy="7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51" name="Google Shape;851;p16"/>
          <p:cNvSpPr txBox="1">
            <a:spLocks noGrp="1"/>
          </p:cNvSpPr>
          <p:nvPr>
            <p:ph type="title" idx="2"/>
          </p:nvPr>
        </p:nvSpPr>
        <p:spPr>
          <a:xfrm>
            <a:off x="6040775" y="2751938"/>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52" name="Google Shape;852;p16"/>
          <p:cNvSpPr txBox="1">
            <a:spLocks noGrp="1"/>
          </p:cNvSpPr>
          <p:nvPr>
            <p:ph type="subTitle" idx="3"/>
          </p:nvPr>
        </p:nvSpPr>
        <p:spPr>
          <a:xfrm>
            <a:off x="6040775" y="3154602"/>
            <a:ext cx="2245500" cy="7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53" name="Google Shape;853;p16"/>
          <p:cNvSpPr txBox="1">
            <a:spLocks noGrp="1"/>
          </p:cNvSpPr>
          <p:nvPr>
            <p:ph type="title" idx="4"/>
          </p:nvPr>
        </p:nvSpPr>
        <p:spPr>
          <a:xfrm>
            <a:off x="3449250" y="2751938"/>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54" name="Google Shape;854;p16"/>
          <p:cNvSpPr txBox="1">
            <a:spLocks noGrp="1"/>
          </p:cNvSpPr>
          <p:nvPr>
            <p:ph type="subTitle" idx="5"/>
          </p:nvPr>
        </p:nvSpPr>
        <p:spPr>
          <a:xfrm>
            <a:off x="3449250" y="3154602"/>
            <a:ext cx="2245500" cy="7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55" name="Google Shape;855;p16"/>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56" name="Google Shape;856;p16"/>
          <p:cNvGrpSpPr/>
          <p:nvPr/>
        </p:nvGrpSpPr>
        <p:grpSpPr>
          <a:xfrm>
            <a:off x="-16750" y="0"/>
            <a:ext cx="9177500" cy="51435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2_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9" name="Google Shape;879;p17"/>
          <p:cNvSpPr txBox="1">
            <a:spLocks noGrp="1"/>
          </p:cNvSpPr>
          <p:nvPr>
            <p:ph type="title" idx="2"/>
          </p:nvPr>
        </p:nvSpPr>
        <p:spPr>
          <a:xfrm>
            <a:off x="5952819" y="3537000"/>
            <a:ext cx="2471100" cy="372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880" name="Google Shape;880;p17"/>
          <p:cNvSpPr txBox="1">
            <a:spLocks noGrp="1"/>
          </p:cNvSpPr>
          <p:nvPr>
            <p:ph type="title" idx="3"/>
          </p:nvPr>
        </p:nvSpPr>
        <p:spPr>
          <a:xfrm>
            <a:off x="720081" y="3537000"/>
            <a:ext cx="2471100" cy="372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881" name="Google Shape;881;p17"/>
          <p:cNvSpPr txBox="1">
            <a:spLocks noGrp="1"/>
          </p:cNvSpPr>
          <p:nvPr>
            <p:ph type="subTitle" idx="1"/>
          </p:nvPr>
        </p:nvSpPr>
        <p:spPr>
          <a:xfrm>
            <a:off x="5952819" y="3933600"/>
            <a:ext cx="2471100" cy="4413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2" name="Google Shape;882;p17"/>
          <p:cNvSpPr txBox="1">
            <a:spLocks noGrp="1"/>
          </p:cNvSpPr>
          <p:nvPr>
            <p:ph type="subTitle" idx="4"/>
          </p:nvPr>
        </p:nvSpPr>
        <p:spPr>
          <a:xfrm>
            <a:off x="720081" y="3933600"/>
            <a:ext cx="2471100" cy="4413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3" name="Google Shape;883;p17"/>
          <p:cNvSpPr txBox="1">
            <a:spLocks noGrp="1"/>
          </p:cNvSpPr>
          <p:nvPr>
            <p:ph type="title" idx="5"/>
          </p:nvPr>
        </p:nvSpPr>
        <p:spPr>
          <a:xfrm>
            <a:off x="3336450" y="3537000"/>
            <a:ext cx="2471100" cy="372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884" name="Google Shape;884;p17"/>
          <p:cNvSpPr txBox="1">
            <a:spLocks noGrp="1"/>
          </p:cNvSpPr>
          <p:nvPr>
            <p:ph type="subTitle" idx="6"/>
          </p:nvPr>
        </p:nvSpPr>
        <p:spPr>
          <a:xfrm>
            <a:off x="3336450" y="3933600"/>
            <a:ext cx="2471100" cy="4413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85" name="Google Shape;885;p17"/>
          <p:cNvGrpSpPr/>
          <p:nvPr/>
        </p:nvGrpSpPr>
        <p:grpSpPr>
          <a:xfrm>
            <a:off x="-16750" y="0"/>
            <a:ext cx="9177500" cy="51435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8" name="Google Shape;908;p18"/>
          <p:cNvSpPr txBox="1">
            <a:spLocks noGrp="1"/>
          </p:cNvSpPr>
          <p:nvPr>
            <p:ph type="title" idx="2"/>
          </p:nvPr>
        </p:nvSpPr>
        <p:spPr>
          <a:xfrm>
            <a:off x="2478150" y="1487888"/>
            <a:ext cx="1871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09" name="Google Shape;909;p18"/>
          <p:cNvSpPr txBox="1">
            <a:spLocks noGrp="1"/>
          </p:cNvSpPr>
          <p:nvPr>
            <p:ph type="subTitle" idx="1"/>
          </p:nvPr>
        </p:nvSpPr>
        <p:spPr>
          <a:xfrm>
            <a:off x="4418575" y="1487888"/>
            <a:ext cx="3027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910" name="Google Shape;910;p18"/>
          <p:cNvSpPr txBox="1">
            <a:spLocks noGrp="1"/>
          </p:cNvSpPr>
          <p:nvPr>
            <p:ph type="title" idx="3"/>
          </p:nvPr>
        </p:nvSpPr>
        <p:spPr>
          <a:xfrm>
            <a:off x="2478150" y="2285363"/>
            <a:ext cx="1871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11" name="Google Shape;911;p18"/>
          <p:cNvSpPr txBox="1">
            <a:spLocks noGrp="1"/>
          </p:cNvSpPr>
          <p:nvPr>
            <p:ph type="subTitle" idx="4"/>
          </p:nvPr>
        </p:nvSpPr>
        <p:spPr>
          <a:xfrm>
            <a:off x="4418575" y="2285367"/>
            <a:ext cx="3027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912" name="Google Shape;912;p18"/>
          <p:cNvSpPr txBox="1">
            <a:spLocks noGrp="1"/>
          </p:cNvSpPr>
          <p:nvPr>
            <p:ph type="title" idx="5"/>
          </p:nvPr>
        </p:nvSpPr>
        <p:spPr>
          <a:xfrm>
            <a:off x="2478150" y="3082838"/>
            <a:ext cx="1871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13" name="Google Shape;913;p18"/>
          <p:cNvSpPr txBox="1">
            <a:spLocks noGrp="1"/>
          </p:cNvSpPr>
          <p:nvPr>
            <p:ph type="subTitle" idx="6"/>
          </p:nvPr>
        </p:nvSpPr>
        <p:spPr>
          <a:xfrm>
            <a:off x="4418575" y="3082846"/>
            <a:ext cx="3027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914" name="Google Shape;914;p18"/>
          <p:cNvSpPr txBox="1">
            <a:spLocks noGrp="1"/>
          </p:cNvSpPr>
          <p:nvPr>
            <p:ph type="title" idx="7"/>
          </p:nvPr>
        </p:nvSpPr>
        <p:spPr>
          <a:xfrm>
            <a:off x="2478150" y="3880313"/>
            <a:ext cx="1871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15" name="Google Shape;915;p18"/>
          <p:cNvSpPr txBox="1">
            <a:spLocks noGrp="1"/>
          </p:cNvSpPr>
          <p:nvPr>
            <p:ph type="subTitle" idx="8"/>
          </p:nvPr>
        </p:nvSpPr>
        <p:spPr>
          <a:xfrm>
            <a:off x="4418575" y="3880325"/>
            <a:ext cx="3027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grpSp>
        <p:nvGrpSpPr>
          <p:cNvPr id="916" name="Google Shape;916;p18"/>
          <p:cNvGrpSpPr/>
          <p:nvPr/>
        </p:nvGrpSpPr>
        <p:grpSpPr>
          <a:xfrm>
            <a:off x="-16750" y="0"/>
            <a:ext cx="9177500" cy="51435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9" name="Google Shape;939;p19"/>
          <p:cNvSpPr txBox="1">
            <a:spLocks noGrp="1"/>
          </p:cNvSpPr>
          <p:nvPr>
            <p:ph type="title" idx="2"/>
          </p:nvPr>
        </p:nvSpPr>
        <p:spPr>
          <a:xfrm>
            <a:off x="857725" y="2011625"/>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940" name="Google Shape;940;p19"/>
          <p:cNvSpPr txBox="1">
            <a:spLocks noGrp="1"/>
          </p:cNvSpPr>
          <p:nvPr>
            <p:ph type="subTitle" idx="1"/>
          </p:nvPr>
        </p:nvSpPr>
        <p:spPr>
          <a:xfrm>
            <a:off x="857725" y="2376135"/>
            <a:ext cx="2245500" cy="5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41" name="Google Shape;941;p19"/>
          <p:cNvSpPr txBox="1">
            <a:spLocks noGrp="1"/>
          </p:cNvSpPr>
          <p:nvPr>
            <p:ph type="title" idx="3"/>
          </p:nvPr>
        </p:nvSpPr>
        <p:spPr>
          <a:xfrm>
            <a:off x="6040775" y="2011625"/>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942" name="Google Shape;942;p19"/>
          <p:cNvSpPr txBox="1">
            <a:spLocks noGrp="1"/>
          </p:cNvSpPr>
          <p:nvPr>
            <p:ph type="subTitle" idx="4"/>
          </p:nvPr>
        </p:nvSpPr>
        <p:spPr>
          <a:xfrm>
            <a:off x="6040775" y="2376135"/>
            <a:ext cx="2245500" cy="5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43" name="Google Shape;943;p19"/>
          <p:cNvSpPr txBox="1">
            <a:spLocks noGrp="1"/>
          </p:cNvSpPr>
          <p:nvPr>
            <p:ph type="title" idx="5"/>
          </p:nvPr>
        </p:nvSpPr>
        <p:spPr>
          <a:xfrm>
            <a:off x="3449250" y="2011625"/>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944" name="Google Shape;944;p19"/>
          <p:cNvSpPr txBox="1">
            <a:spLocks noGrp="1"/>
          </p:cNvSpPr>
          <p:nvPr>
            <p:ph type="subTitle" idx="6"/>
          </p:nvPr>
        </p:nvSpPr>
        <p:spPr>
          <a:xfrm>
            <a:off x="3449250" y="2376135"/>
            <a:ext cx="2245500" cy="5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45" name="Google Shape;945;p19"/>
          <p:cNvSpPr txBox="1">
            <a:spLocks noGrp="1"/>
          </p:cNvSpPr>
          <p:nvPr>
            <p:ph type="title" idx="7"/>
          </p:nvPr>
        </p:nvSpPr>
        <p:spPr>
          <a:xfrm>
            <a:off x="857725" y="3756638"/>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946" name="Google Shape;946;p19"/>
          <p:cNvSpPr txBox="1">
            <a:spLocks noGrp="1"/>
          </p:cNvSpPr>
          <p:nvPr>
            <p:ph type="subTitle" idx="8"/>
          </p:nvPr>
        </p:nvSpPr>
        <p:spPr>
          <a:xfrm>
            <a:off x="857725" y="4121147"/>
            <a:ext cx="2245500" cy="5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47" name="Google Shape;947;p19"/>
          <p:cNvSpPr txBox="1">
            <a:spLocks noGrp="1"/>
          </p:cNvSpPr>
          <p:nvPr>
            <p:ph type="title" idx="9"/>
          </p:nvPr>
        </p:nvSpPr>
        <p:spPr>
          <a:xfrm>
            <a:off x="6040775" y="3756638"/>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948" name="Google Shape;948;p19"/>
          <p:cNvSpPr txBox="1">
            <a:spLocks noGrp="1"/>
          </p:cNvSpPr>
          <p:nvPr>
            <p:ph type="subTitle" idx="13"/>
          </p:nvPr>
        </p:nvSpPr>
        <p:spPr>
          <a:xfrm>
            <a:off x="6040775" y="4121147"/>
            <a:ext cx="2245500" cy="5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49" name="Google Shape;949;p19"/>
          <p:cNvSpPr txBox="1">
            <a:spLocks noGrp="1"/>
          </p:cNvSpPr>
          <p:nvPr>
            <p:ph type="title" idx="14"/>
          </p:nvPr>
        </p:nvSpPr>
        <p:spPr>
          <a:xfrm>
            <a:off x="3449250" y="3756638"/>
            <a:ext cx="22455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950" name="Google Shape;950;p19"/>
          <p:cNvSpPr txBox="1">
            <a:spLocks noGrp="1"/>
          </p:cNvSpPr>
          <p:nvPr>
            <p:ph type="subTitle" idx="15"/>
          </p:nvPr>
        </p:nvSpPr>
        <p:spPr>
          <a:xfrm>
            <a:off x="3449250" y="4121147"/>
            <a:ext cx="2245500" cy="5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951" name="Google Shape;951;p19"/>
          <p:cNvGrpSpPr/>
          <p:nvPr/>
        </p:nvGrpSpPr>
        <p:grpSpPr>
          <a:xfrm>
            <a:off x="-16750" y="0"/>
            <a:ext cx="9177500" cy="51435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4" name="Google Shape;974;p20"/>
          <p:cNvGrpSpPr/>
          <p:nvPr/>
        </p:nvGrpSpPr>
        <p:grpSpPr>
          <a:xfrm>
            <a:off x="-16750" y="0"/>
            <a:ext cx="9177500" cy="51435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grpSp>
        <p:nvGrpSpPr>
          <p:cNvPr id="100" name="Google Shape;100;p3"/>
          <p:cNvGrpSpPr/>
          <p:nvPr/>
        </p:nvGrpSpPr>
        <p:grpSpPr>
          <a:xfrm>
            <a:off x="449825" y="1100"/>
            <a:ext cx="8244125" cy="570400"/>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7" name="Google Shape;167;p3"/>
          <p:cNvSpPr txBox="1">
            <a:spLocks noGrp="1"/>
          </p:cNvSpPr>
          <p:nvPr>
            <p:ph type="title"/>
          </p:nvPr>
        </p:nvSpPr>
        <p:spPr>
          <a:xfrm>
            <a:off x="3043150" y="1213828"/>
            <a:ext cx="4827600" cy="964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title" idx="2" hasCustomPrompt="1"/>
          </p:nvPr>
        </p:nvSpPr>
        <p:spPr>
          <a:xfrm>
            <a:off x="1273250" y="1241332"/>
            <a:ext cx="1463100" cy="14661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2420475"/>
            <a:ext cx="4827600" cy="4101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70" name="Google Shape;170;p3"/>
          <p:cNvGrpSpPr/>
          <p:nvPr/>
        </p:nvGrpSpPr>
        <p:grpSpPr>
          <a:xfrm>
            <a:off x="-16750" y="0"/>
            <a:ext cx="9177500" cy="51435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995"/>
        <p:cNvGrpSpPr/>
        <p:nvPr/>
      </p:nvGrpSpPr>
      <p:grpSpPr>
        <a:xfrm>
          <a:off x="0" y="0"/>
          <a:ext cx="0" cy="0"/>
          <a:chOff x="0" y="0"/>
          <a:chExt cx="0" cy="0"/>
        </a:xfrm>
      </p:grpSpPr>
      <p:grpSp>
        <p:nvGrpSpPr>
          <p:cNvPr id="996" name="Google Shape;996;p21"/>
          <p:cNvGrpSpPr/>
          <p:nvPr/>
        </p:nvGrpSpPr>
        <p:grpSpPr>
          <a:xfrm>
            <a:off x="-94" y="1100"/>
            <a:ext cx="9144094" cy="570400"/>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21"/>
          <p:cNvSpPr txBox="1">
            <a:spLocks noGrp="1"/>
          </p:cNvSpPr>
          <p:nvPr>
            <p:ph type="title"/>
          </p:nvPr>
        </p:nvSpPr>
        <p:spPr>
          <a:xfrm>
            <a:off x="1132289" y="1781963"/>
            <a:ext cx="3075600" cy="817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1075" name="Google Shape;1075;p21"/>
          <p:cNvSpPr txBox="1">
            <a:spLocks noGrp="1"/>
          </p:cNvSpPr>
          <p:nvPr>
            <p:ph type="subTitle" idx="1"/>
          </p:nvPr>
        </p:nvSpPr>
        <p:spPr>
          <a:xfrm>
            <a:off x="1132289" y="2790038"/>
            <a:ext cx="2697000" cy="8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1076" name="Google Shape;1076;p21"/>
          <p:cNvGrpSpPr/>
          <p:nvPr/>
        </p:nvGrpSpPr>
        <p:grpSpPr>
          <a:xfrm>
            <a:off x="-16750" y="0"/>
            <a:ext cx="9177500" cy="51435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8_1">
    <p:spTree>
      <p:nvGrpSpPr>
        <p:cNvPr id="1" name="Shape 1097"/>
        <p:cNvGrpSpPr/>
        <p:nvPr/>
      </p:nvGrpSpPr>
      <p:grpSpPr>
        <a:xfrm>
          <a:off x="0" y="0"/>
          <a:ext cx="0" cy="0"/>
          <a:chOff x="0" y="0"/>
          <a:chExt cx="0" cy="0"/>
        </a:xfrm>
      </p:grpSpPr>
      <p:grpSp>
        <p:nvGrpSpPr>
          <p:cNvPr id="1098" name="Google Shape;1098;p22"/>
          <p:cNvGrpSpPr/>
          <p:nvPr/>
        </p:nvGrpSpPr>
        <p:grpSpPr>
          <a:xfrm>
            <a:off x="-94" y="1100"/>
            <a:ext cx="9144094" cy="570400"/>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6" name="Google Shape;1176;p22"/>
          <p:cNvSpPr txBox="1">
            <a:spLocks noGrp="1"/>
          </p:cNvSpPr>
          <p:nvPr>
            <p:ph type="title"/>
          </p:nvPr>
        </p:nvSpPr>
        <p:spPr>
          <a:xfrm>
            <a:off x="4890125" y="1136600"/>
            <a:ext cx="3315300" cy="2031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1177" name="Google Shape;1177;p22"/>
          <p:cNvSpPr txBox="1">
            <a:spLocks noGrp="1"/>
          </p:cNvSpPr>
          <p:nvPr>
            <p:ph type="subTitle" idx="1"/>
          </p:nvPr>
        </p:nvSpPr>
        <p:spPr>
          <a:xfrm>
            <a:off x="4890125" y="3337575"/>
            <a:ext cx="3315300" cy="6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1178" name="Google Shape;1178;p22"/>
          <p:cNvGrpSpPr/>
          <p:nvPr/>
        </p:nvGrpSpPr>
        <p:grpSpPr>
          <a:xfrm>
            <a:off x="-16750" y="0"/>
            <a:ext cx="9177500" cy="51435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163740"/>
            <a:ext cx="3477900" cy="817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1201" name="Google Shape;1201;p23"/>
          <p:cNvSpPr txBox="1">
            <a:spLocks noGrp="1"/>
          </p:cNvSpPr>
          <p:nvPr>
            <p:ph type="subTitle" idx="1"/>
          </p:nvPr>
        </p:nvSpPr>
        <p:spPr>
          <a:xfrm>
            <a:off x="979975" y="2052590"/>
            <a:ext cx="3477900" cy="133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1202" name="Google Shape;1202;p23"/>
          <p:cNvGrpSpPr/>
          <p:nvPr/>
        </p:nvGrpSpPr>
        <p:grpSpPr>
          <a:xfrm>
            <a:off x="449825" y="1100"/>
            <a:ext cx="8244125" cy="570400"/>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9" name="Google Shape;1269;p23"/>
          <p:cNvGrpSpPr/>
          <p:nvPr/>
        </p:nvGrpSpPr>
        <p:grpSpPr>
          <a:xfrm>
            <a:off x="-16750" y="0"/>
            <a:ext cx="9177500" cy="51435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0" name="Google Shape;1290;p23"/>
          <p:cNvSpPr txBox="1"/>
          <p:nvPr/>
        </p:nvSpPr>
        <p:spPr>
          <a:xfrm>
            <a:off x="4797125" y="1947625"/>
            <a:ext cx="3253800" cy="738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51435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13"/>
        <p:cNvGrpSpPr/>
        <p:nvPr/>
      </p:nvGrpSpPr>
      <p:grpSpPr>
        <a:xfrm>
          <a:off x="0" y="0"/>
          <a:ext cx="0" cy="0"/>
          <a:chOff x="0" y="0"/>
          <a:chExt cx="0" cy="0"/>
        </a:xfrm>
      </p:grpSpPr>
      <p:grpSp>
        <p:nvGrpSpPr>
          <p:cNvPr id="1314" name="Google Shape;1314;p25"/>
          <p:cNvGrpSpPr/>
          <p:nvPr/>
        </p:nvGrpSpPr>
        <p:grpSpPr>
          <a:xfrm>
            <a:off x="-94" y="1100"/>
            <a:ext cx="9144094" cy="570400"/>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3" name="Google Shape;193;p4"/>
          <p:cNvSpPr txBox="1">
            <a:spLocks noGrp="1"/>
          </p:cNvSpPr>
          <p:nvPr>
            <p:ph type="body" idx="1"/>
          </p:nvPr>
        </p:nvSpPr>
        <p:spPr>
          <a:xfrm>
            <a:off x="720000" y="1152475"/>
            <a:ext cx="3859500" cy="3416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194" name="Google Shape;194;p4"/>
          <p:cNvGrpSpPr/>
          <p:nvPr/>
        </p:nvGrpSpPr>
        <p:grpSpPr>
          <a:xfrm>
            <a:off x="-16750" y="0"/>
            <a:ext cx="9177500" cy="51435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7" name="Google Shape;217;p5"/>
          <p:cNvSpPr txBox="1">
            <a:spLocks noGrp="1"/>
          </p:cNvSpPr>
          <p:nvPr>
            <p:ph type="title" idx="2"/>
          </p:nvPr>
        </p:nvSpPr>
        <p:spPr>
          <a:xfrm>
            <a:off x="1604525" y="2680700"/>
            <a:ext cx="25668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18" name="Google Shape;218;p5"/>
          <p:cNvSpPr txBox="1">
            <a:spLocks noGrp="1"/>
          </p:cNvSpPr>
          <p:nvPr>
            <p:ph type="subTitle" idx="1"/>
          </p:nvPr>
        </p:nvSpPr>
        <p:spPr>
          <a:xfrm>
            <a:off x="1604525" y="3100200"/>
            <a:ext cx="2566800" cy="85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19" name="Google Shape;219;p5"/>
          <p:cNvSpPr txBox="1">
            <a:spLocks noGrp="1"/>
          </p:cNvSpPr>
          <p:nvPr>
            <p:ph type="title" idx="3"/>
          </p:nvPr>
        </p:nvSpPr>
        <p:spPr>
          <a:xfrm>
            <a:off x="4972725" y="2680700"/>
            <a:ext cx="25668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20" name="Google Shape;220;p5"/>
          <p:cNvSpPr txBox="1">
            <a:spLocks noGrp="1"/>
          </p:cNvSpPr>
          <p:nvPr>
            <p:ph type="subTitle" idx="4"/>
          </p:nvPr>
        </p:nvSpPr>
        <p:spPr>
          <a:xfrm>
            <a:off x="4972725" y="3100200"/>
            <a:ext cx="2566800" cy="85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grpSp>
        <p:nvGrpSpPr>
          <p:cNvPr id="221" name="Google Shape;221;p5"/>
          <p:cNvGrpSpPr/>
          <p:nvPr/>
        </p:nvGrpSpPr>
        <p:grpSpPr>
          <a:xfrm>
            <a:off x="-16750" y="0"/>
            <a:ext cx="9177500" cy="51435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244" name="Google Shape;244;p6"/>
          <p:cNvGrpSpPr/>
          <p:nvPr/>
        </p:nvGrpSpPr>
        <p:grpSpPr>
          <a:xfrm>
            <a:off x="-16750" y="0"/>
            <a:ext cx="9177500" cy="51435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1834750"/>
            <a:ext cx="4353000" cy="22212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endParaRPr/>
          </a:p>
        </p:txBody>
      </p:sp>
      <p:sp>
        <p:nvSpPr>
          <p:cNvPr id="267" name="Google Shape;267;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grpSp>
        <p:nvGrpSpPr>
          <p:cNvPr id="268" name="Google Shape;268;p7"/>
          <p:cNvGrpSpPr/>
          <p:nvPr/>
        </p:nvGrpSpPr>
        <p:grpSpPr>
          <a:xfrm>
            <a:off x="-16750" y="0"/>
            <a:ext cx="9177500" cy="51435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9"/>
        <p:cNvGrpSpPr/>
        <p:nvPr/>
      </p:nvGrpSpPr>
      <p:grpSpPr>
        <a:xfrm>
          <a:off x="0" y="0"/>
          <a:ext cx="0" cy="0"/>
          <a:chOff x="0" y="0"/>
          <a:chExt cx="0" cy="0"/>
        </a:xfrm>
      </p:grpSpPr>
      <p:grpSp>
        <p:nvGrpSpPr>
          <p:cNvPr id="290" name="Google Shape;290;p8"/>
          <p:cNvGrpSpPr/>
          <p:nvPr/>
        </p:nvGrpSpPr>
        <p:grpSpPr>
          <a:xfrm>
            <a:off x="449825" y="1100"/>
            <a:ext cx="8244125" cy="570400"/>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7" name="Google Shape;357;p8"/>
          <p:cNvGrpSpPr/>
          <p:nvPr/>
        </p:nvGrpSpPr>
        <p:grpSpPr>
          <a:xfrm rot="10800000" flipH="1">
            <a:off x="8693950" y="0"/>
            <a:ext cx="466800" cy="51435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8"/>
          <p:cNvGrpSpPr/>
          <p:nvPr/>
        </p:nvGrpSpPr>
        <p:grpSpPr>
          <a:xfrm>
            <a:off x="-16750" y="0"/>
            <a:ext cx="466800" cy="51435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8"/>
          <p:cNvSpPr txBox="1">
            <a:spLocks noGrp="1"/>
          </p:cNvSpPr>
          <p:nvPr>
            <p:ph type="title"/>
          </p:nvPr>
        </p:nvSpPr>
        <p:spPr>
          <a:xfrm>
            <a:off x="1388100" y="1567650"/>
            <a:ext cx="6367800" cy="200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8"/>
        <p:cNvGrpSpPr/>
        <p:nvPr/>
      </p:nvGrpSpPr>
      <p:grpSpPr>
        <a:xfrm>
          <a:off x="0" y="0"/>
          <a:ext cx="0" cy="0"/>
          <a:chOff x="0" y="0"/>
          <a:chExt cx="0" cy="0"/>
        </a:xfrm>
      </p:grpSpPr>
      <p:grpSp>
        <p:nvGrpSpPr>
          <p:cNvPr id="379" name="Google Shape;379;p9"/>
          <p:cNvGrpSpPr/>
          <p:nvPr/>
        </p:nvGrpSpPr>
        <p:grpSpPr>
          <a:xfrm>
            <a:off x="-94" y="1100"/>
            <a:ext cx="9144094" cy="570400"/>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7" name="Google Shape;457;p9"/>
          <p:cNvSpPr txBox="1">
            <a:spLocks noGrp="1"/>
          </p:cNvSpPr>
          <p:nvPr>
            <p:ph type="title"/>
          </p:nvPr>
        </p:nvSpPr>
        <p:spPr>
          <a:xfrm>
            <a:off x="1747188" y="1418745"/>
            <a:ext cx="5649600" cy="7656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58" name="Google Shape;458;p9"/>
          <p:cNvSpPr txBox="1">
            <a:spLocks noGrp="1"/>
          </p:cNvSpPr>
          <p:nvPr>
            <p:ph type="subTitle" idx="1"/>
          </p:nvPr>
        </p:nvSpPr>
        <p:spPr>
          <a:xfrm>
            <a:off x="1747213" y="2285950"/>
            <a:ext cx="5649600" cy="6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9"/>
        <p:cNvGrpSpPr/>
        <p:nvPr/>
      </p:nvGrpSpPr>
      <p:grpSpPr>
        <a:xfrm>
          <a:off x="0" y="0"/>
          <a:ext cx="0" cy="0"/>
          <a:chOff x="0" y="0"/>
          <a:chExt cx="0" cy="0"/>
        </a:xfrm>
      </p:grpSpPr>
      <p:grpSp>
        <p:nvGrpSpPr>
          <p:cNvPr id="460" name="Google Shape;460;p10"/>
          <p:cNvGrpSpPr/>
          <p:nvPr/>
        </p:nvGrpSpPr>
        <p:grpSpPr>
          <a:xfrm>
            <a:off x="-94" y="1100"/>
            <a:ext cx="9144094" cy="570400"/>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8" name="Google Shape;538;p10"/>
          <p:cNvSpPr txBox="1">
            <a:spLocks noGrp="1"/>
          </p:cNvSpPr>
          <p:nvPr>
            <p:ph type="body" idx="1"/>
          </p:nvPr>
        </p:nvSpPr>
        <p:spPr>
          <a:xfrm>
            <a:off x="720000" y="4028825"/>
            <a:ext cx="7704000" cy="5745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path path="circle">
            <a:fillToRect l="50000" t="50000" r="50000" b="50000"/>
          </a:path>
          <a:tileRect/>
        </a:gradFill>
        <a:effectLst/>
      </p:bgPr>
    </p:bg>
    <p:spTree>
      <p:nvGrpSpPr>
        <p:cNvPr id="1" name="Shape 1395"/>
        <p:cNvGrpSpPr/>
        <p:nvPr/>
      </p:nvGrpSpPr>
      <p:grpSpPr>
        <a:xfrm>
          <a:off x="0" y="0"/>
          <a:ext cx="0" cy="0"/>
          <a:chOff x="0" y="0"/>
          <a:chExt cx="0" cy="0"/>
        </a:xfrm>
      </p:grpSpPr>
      <p:grpSp>
        <p:nvGrpSpPr>
          <p:cNvPr id="1396" name="Google Shape;1396;p26"/>
          <p:cNvGrpSpPr/>
          <p:nvPr/>
        </p:nvGrpSpPr>
        <p:grpSpPr>
          <a:xfrm>
            <a:off x="1121475" y="3843025"/>
            <a:ext cx="1221300" cy="570400"/>
            <a:chOff x="670175" y="3809850"/>
            <a:chExt cx="1221300" cy="570400"/>
          </a:xfrm>
        </p:grpSpPr>
        <p:cxnSp>
          <p:nvCxnSpPr>
            <p:cNvPr id="1397" name="Google Shape;1397;p26"/>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398" name="Google Shape;1398;p26"/>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399" name="Google Shape;1399;p26"/>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400" name="Google Shape;1400;p26"/>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pic>
        <p:nvPicPr>
          <p:cNvPr id="1401" name="Google Shape;1401;p26"/>
          <p:cNvPicPr preferRelativeResize="0"/>
          <p:nvPr/>
        </p:nvPicPr>
        <p:blipFill rotWithShape="1">
          <a:blip r:embed="rId3">
            <a:alphaModFix/>
          </a:blip>
          <a:srcRect l="2922" t="3652" b="22262"/>
          <a:stretch/>
        </p:blipFill>
        <p:spPr>
          <a:xfrm>
            <a:off x="2260800" y="3793925"/>
            <a:ext cx="4622403" cy="1035226"/>
          </a:xfrm>
          <a:prstGeom prst="rect">
            <a:avLst/>
          </a:prstGeom>
          <a:noFill/>
          <a:ln>
            <a:noFill/>
          </a:ln>
        </p:spPr>
      </p:pic>
      <p:sp>
        <p:nvSpPr>
          <p:cNvPr id="1402" name="Google Shape;1402;p26"/>
          <p:cNvSpPr txBox="1">
            <a:spLocks noGrp="1"/>
          </p:cNvSpPr>
          <p:nvPr>
            <p:ph type="ctrTitle"/>
          </p:nvPr>
        </p:nvSpPr>
        <p:spPr>
          <a:xfrm>
            <a:off x="720000" y="1061438"/>
            <a:ext cx="77040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QTM 151 Final Project</a:t>
            </a:r>
            <a:endParaRPr/>
          </a:p>
        </p:txBody>
      </p:sp>
      <p:sp>
        <p:nvSpPr>
          <p:cNvPr id="1403" name="Google Shape;1403;p26"/>
          <p:cNvSpPr txBox="1">
            <a:spLocks noGrp="1"/>
          </p:cNvSpPr>
          <p:nvPr>
            <p:ph type="subTitle" idx="1"/>
          </p:nvPr>
        </p:nvSpPr>
        <p:spPr>
          <a:xfrm>
            <a:off x="2260800" y="2855663"/>
            <a:ext cx="4622400" cy="4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Rex Zhang, Chris </a:t>
            </a:r>
            <a:r>
              <a:rPr lang="en" dirty="0"/>
              <a:t>Pei, </a:t>
            </a:r>
            <a:r>
              <a:rPr lang="en"/>
              <a:t>Zach Cheng</a:t>
            </a:r>
            <a:endParaRPr dirty="0"/>
          </a:p>
        </p:txBody>
      </p:sp>
      <p:sp>
        <p:nvSpPr>
          <p:cNvPr id="1404" name="Google Shape;1404;p26"/>
          <p:cNvSpPr/>
          <p:nvPr/>
        </p:nvSpPr>
        <p:spPr>
          <a:xfrm>
            <a:off x="995525"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3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Final Data Frame</a:t>
            </a:r>
            <a:endParaRPr/>
          </a:p>
        </p:txBody>
      </p:sp>
      <p:pic>
        <p:nvPicPr>
          <p:cNvPr id="1510" name="Google Shape;1510;p35"/>
          <p:cNvPicPr preferRelativeResize="0"/>
          <p:nvPr/>
        </p:nvPicPr>
        <p:blipFill rotWithShape="1">
          <a:blip r:embed="rId3">
            <a:alphaModFix/>
          </a:blip>
          <a:srcRect b="52118"/>
          <a:stretch/>
        </p:blipFill>
        <p:spPr>
          <a:xfrm>
            <a:off x="1198225" y="1747888"/>
            <a:ext cx="6747549" cy="1647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grpSp>
        <p:nvGrpSpPr>
          <p:cNvPr id="1515" name="Google Shape;1515;p36"/>
          <p:cNvGrpSpPr/>
          <p:nvPr/>
        </p:nvGrpSpPr>
        <p:grpSpPr>
          <a:xfrm>
            <a:off x="1121475" y="3843025"/>
            <a:ext cx="1221300" cy="570400"/>
            <a:chOff x="670175" y="3809850"/>
            <a:chExt cx="1221300" cy="570400"/>
          </a:xfrm>
        </p:grpSpPr>
        <p:cxnSp>
          <p:nvCxnSpPr>
            <p:cNvPr id="1516" name="Google Shape;1516;p36"/>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517" name="Google Shape;1517;p36"/>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518" name="Google Shape;1518;p36"/>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519" name="Google Shape;1519;p36"/>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pic>
        <p:nvPicPr>
          <p:cNvPr id="1520" name="Google Shape;1520;p36"/>
          <p:cNvPicPr preferRelativeResize="0"/>
          <p:nvPr/>
        </p:nvPicPr>
        <p:blipFill rotWithShape="1">
          <a:blip r:embed="rId3">
            <a:alphaModFix/>
          </a:blip>
          <a:srcRect l="3185" t="-3172" b="24648"/>
          <a:stretch/>
        </p:blipFill>
        <p:spPr>
          <a:xfrm>
            <a:off x="2266975" y="3785450"/>
            <a:ext cx="4610052" cy="1035225"/>
          </a:xfrm>
          <a:prstGeom prst="rect">
            <a:avLst/>
          </a:prstGeom>
          <a:noFill/>
          <a:ln>
            <a:noFill/>
          </a:ln>
        </p:spPr>
      </p:pic>
      <p:sp>
        <p:nvSpPr>
          <p:cNvPr id="1521" name="Google Shape;1521;p36"/>
          <p:cNvSpPr txBox="1">
            <a:spLocks noGrp="1"/>
          </p:cNvSpPr>
          <p:nvPr>
            <p:ph type="title"/>
          </p:nvPr>
        </p:nvSpPr>
        <p:spPr>
          <a:xfrm>
            <a:off x="3043150" y="1213828"/>
            <a:ext cx="4827600" cy="96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a:t>Results</a:t>
            </a:r>
            <a:endParaRPr/>
          </a:p>
        </p:txBody>
      </p:sp>
      <p:sp>
        <p:nvSpPr>
          <p:cNvPr id="1522" name="Google Shape;1522;p36"/>
          <p:cNvSpPr txBox="1">
            <a:spLocks noGrp="1"/>
          </p:cNvSpPr>
          <p:nvPr>
            <p:ph type="title" idx="2"/>
          </p:nvPr>
        </p:nvSpPr>
        <p:spPr>
          <a:xfrm>
            <a:off x="1273250" y="1241332"/>
            <a:ext cx="1463100" cy="14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23" name="Google Shape;1523;p36"/>
          <p:cNvSpPr/>
          <p:nvPr/>
        </p:nvSpPr>
        <p:spPr>
          <a:xfrm>
            <a:off x="995550"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3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Tables</a:t>
            </a:r>
            <a:endParaRPr/>
          </a:p>
        </p:txBody>
      </p:sp>
      <p:pic>
        <p:nvPicPr>
          <p:cNvPr id="1529" name="Google Shape;1529;p37"/>
          <p:cNvPicPr preferRelativeResize="0"/>
          <p:nvPr/>
        </p:nvPicPr>
        <p:blipFill rotWithShape="1">
          <a:blip r:embed="rId3">
            <a:alphaModFix/>
          </a:blip>
          <a:srcRect b="11339"/>
          <a:stretch/>
        </p:blipFill>
        <p:spPr>
          <a:xfrm>
            <a:off x="5551625" y="1112700"/>
            <a:ext cx="2128826" cy="3659174"/>
          </a:xfrm>
          <a:prstGeom prst="rect">
            <a:avLst/>
          </a:prstGeom>
          <a:noFill/>
          <a:ln>
            <a:noFill/>
          </a:ln>
        </p:spPr>
      </p:pic>
      <p:pic>
        <p:nvPicPr>
          <p:cNvPr id="1530" name="Google Shape;1530;p37"/>
          <p:cNvPicPr preferRelativeResize="0"/>
          <p:nvPr/>
        </p:nvPicPr>
        <p:blipFill rotWithShape="1">
          <a:blip r:embed="rId4">
            <a:alphaModFix/>
          </a:blip>
          <a:srcRect b="8416"/>
          <a:stretch/>
        </p:blipFill>
        <p:spPr>
          <a:xfrm>
            <a:off x="3671600" y="1112700"/>
            <a:ext cx="1800800" cy="3659175"/>
          </a:xfrm>
          <a:prstGeom prst="rect">
            <a:avLst/>
          </a:prstGeom>
          <a:noFill/>
          <a:ln>
            <a:noFill/>
          </a:ln>
        </p:spPr>
      </p:pic>
      <p:pic>
        <p:nvPicPr>
          <p:cNvPr id="1531" name="Google Shape;1531;p37"/>
          <p:cNvPicPr preferRelativeResize="0"/>
          <p:nvPr/>
        </p:nvPicPr>
        <p:blipFill rotWithShape="1">
          <a:blip r:embed="rId5">
            <a:alphaModFix/>
          </a:blip>
          <a:srcRect l="5989" r="3676" b="8324"/>
          <a:stretch/>
        </p:blipFill>
        <p:spPr>
          <a:xfrm>
            <a:off x="1012500" y="1234388"/>
            <a:ext cx="2579875" cy="341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3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 1 </a:t>
            </a:r>
            <a:endParaRPr/>
          </a:p>
        </p:txBody>
      </p:sp>
      <p:pic>
        <p:nvPicPr>
          <p:cNvPr id="1537" name="Google Shape;1537;p38"/>
          <p:cNvPicPr preferRelativeResize="0"/>
          <p:nvPr/>
        </p:nvPicPr>
        <p:blipFill>
          <a:blip r:embed="rId3">
            <a:alphaModFix/>
          </a:blip>
          <a:stretch>
            <a:fillRect/>
          </a:stretch>
        </p:blipFill>
        <p:spPr>
          <a:xfrm>
            <a:off x="3406865" y="1265100"/>
            <a:ext cx="4809583" cy="3726001"/>
          </a:xfrm>
          <a:prstGeom prst="rect">
            <a:avLst/>
          </a:prstGeom>
          <a:noFill/>
          <a:ln>
            <a:noFill/>
          </a:ln>
        </p:spPr>
      </p:pic>
      <p:sp>
        <p:nvSpPr>
          <p:cNvPr id="1538" name="Google Shape;1538;p38"/>
          <p:cNvSpPr txBox="1"/>
          <p:nvPr/>
        </p:nvSpPr>
        <p:spPr>
          <a:xfrm>
            <a:off x="1319177" y="1602925"/>
            <a:ext cx="21969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Krona One"/>
                <a:ea typeface="Krona One"/>
                <a:cs typeface="Krona One"/>
                <a:sym typeface="Krona One"/>
              </a:rPr>
              <a:t>X axis: Winner or not </a:t>
            </a:r>
            <a:r>
              <a:rPr lang="en" sz="1500">
                <a:latin typeface="Krona One"/>
                <a:ea typeface="Krona One"/>
                <a:cs typeface="Krona One"/>
                <a:sym typeface="Krona One"/>
              </a:rPr>
              <a:t>(At least one win recorded)</a:t>
            </a:r>
            <a:endParaRPr sz="1500">
              <a:solidFill>
                <a:srgbClr val="000000"/>
              </a:solidFill>
              <a:latin typeface="Krona One"/>
              <a:ea typeface="Krona One"/>
              <a:cs typeface="Krona One"/>
              <a:sym typeface="Krona One"/>
            </a:endParaRPr>
          </a:p>
        </p:txBody>
      </p:sp>
      <p:sp>
        <p:nvSpPr>
          <p:cNvPr id="1539" name="Google Shape;1539;p38"/>
          <p:cNvSpPr txBox="1"/>
          <p:nvPr/>
        </p:nvSpPr>
        <p:spPr>
          <a:xfrm>
            <a:off x="1355465" y="1901723"/>
            <a:ext cx="1899000" cy="4320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endParaRPr>
              <a:solidFill>
                <a:srgbClr val="000000"/>
              </a:solidFill>
              <a:latin typeface="Jost"/>
              <a:ea typeface="Jost"/>
              <a:cs typeface="Jost"/>
              <a:sym typeface="Jost"/>
            </a:endParaRPr>
          </a:p>
        </p:txBody>
      </p:sp>
      <p:sp>
        <p:nvSpPr>
          <p:cNvPr id="1540" name="Google Shape;1540;p38"/>
          <p:cNvSpPr txBox="1"/>
          <p:nvPr/>
        </p:nvSpPr>
        <p:spPr>
          <a:xfrm>
            <a:off x="1355465" y="3554275"/>
            <a:ext cx="18990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Krona One"/>
              <a:ea typeface="Krona One"/>
              <a:cs typeface="Krona One"/>
              <a:sym typeface="Krona One"/>
            </a:endParaRPr>
          </a:p>
          <a:p>
            <a:pPr marL="0" lvl="0" indent="0" algn="l" rtl="0">
              <a:spcBef>
                <a:spcPts val="0"/>
              </a:spcBef>
              <a:spcAft>
                <a:spcPts val="0"/>
              </a:spcAft>
              <a:buNone/>
            </a:pPr>
            <a:r>
              <a:rPr lang="en" sz="1800">
                <a:latin typeface="Krona One"/>
                <a:ea typeface="Krona One"/>
                <a:cs typeface="Krona One"/>
                <a:sym typeface="Krona One"/>
              </a:rPr>
              <a:t>Result: </a:t>
            </a:r>
            <a:r>
              <a:rPr lang="en" sz="900">
                <a:latin typeface="Krona One"/>
                <a:ea typeface="Krona One"/>
                <a:cs typeface="Krona One"/>
                <a:sym typeface="Krona One"/>
              </a:rPr>
              <a:t>Winners tended to have less stops on avg compared to non-winners</a:t>
            </a:r>
            <a:endParaRPr sz="900">
              <a:solidFill>
                <a:srgbClr val="000000"/>
              </a:solidFill>
              <a:latin typeface="Krona One"/>
              <a:ea typeface="Krona One"/>
              <a:cs typeface="Krona One"/>
              <a:sym typeface="Krona One"/>
            </a:endParaRPr>
          </a:p>
        </p:txBody>
      </p:sp>
      <p:sp>
        <p:nvSpPr>
          <p:cNvPr id="1541" name="Google Shape;1541;p38"/>
          <p:cNvSpPr txBox="1"/>
          <p:nvPr/>
        </p:nvSpPr>
        <p:spPr>
          <a:xfrm>
            <a:off x="1355465" y="3853073"/>
            <a:ext cx="1899000" cy="4320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endParaRPr>
              <a:solidFill>
                <a:srgbClr val="000000"/>
              </a:solidFill>
              <a:latin typeface="Jost"/>
              <a:ea typeface="Jost"/>
              <a:cs typeface="Jost"/>
              <a:sym typeface="Jost"/>
            </a:endParaRPr>
          </a:p>
        </p:txBody>
      </p:sp>
      <p:sp>
        <p:nvSpPr>
          <p:cNvPr id="1542" name="Google Shape;1542;p38"/>
          <p:cNvSpPr txBox="1"/>
          <p:nvPr/>
        </p:nvSpPr>
        <p:spPr>
          <a:xfrm>
            <a:off x="1355465" y="2578600"/>
            <a:ext cx="18990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Krona One"/>
              <a:ea typeface="Krona One"/>
              <a:cs typeface="Krona One"/>
              <a:sym typeface="Krona One"/>
            </a:endParaRPr>
          </a:p>
          <a:p>
            <a:pPr marL="0" lvl="0" indent="0" algn="l" rtl="0">
              <a:spcBef>
                <a:spcPts val="0"/>
              </a:spcBef>
              <a:spcAft>
                <a:spcPts val="0"/>
              </a:spcAft>
              <a:buNone/>
            </a:pPr>
            <a:r>
              <a:rPr lang="en" sz="1800">
                <a:latin typeface="Krona One"/>
                <a:ea typeface="Krona One"/>
                <a:cs typeface="Krona One"/>
                <a:sym typeface="Krona One"/>
              </a:rPr>
              <a:t>Y axis: Average # of Stops</a:t>
            </a:r>
            <a:endParaRPr sz="1800">
              <a:solidFill>
                <a:srgbClr val="000000"/>
              </a:solidFill>
              <a:latin typeface="Krona One"/>
              <a:ea typeface="Krona One"/>
              <a:cs typeface="Krona One"/>
              <a:sym typeface="Krona One"/>
            </a:endParaRPr>
          </a:p>
        </p:txBody>
      </p:sp>
      <p:sp>
        <p:nvSpPr>
          <p:cNvPr id="1543" name="Google Shape;1543;p38"/>
          <p:cNvSpPr txBox="1"/>
          <p:nvPr/>
        </p:nvSpPr>
        <p:spPr>
          <a:xfrm>
            <a:off x="1355465" y="2877398"/>
            <a:ext cx="1899000" cy="4320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endParaRPr>
              <a:solidFill>
                <a:srgbClr val="000000"/>
              </a:solidFill>
              <a:latin typeface="Jost"/>
              <a:ea typeface="Jost"/>
              <a:cs typeface="Jost"/>
              <a:sym typeface="Jost"/>
            </a:endParaRPr>
          </a:p>
        </p:txBody>
      </p:sp>
      <p:sp>
        <p:nvSpPr>
          <p:cNvPr id="1544" name="Google Shape;1544;p38"/>
          <p:cNvSpPr/>
          <p:nvPr/>
        </p:nvSpPr>
        <p:spPr>
          <a:xfrm>
            <a:off x="1116660" y="2649251"/>
            <a:ext cx="162600" cy="16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1116660" y="3624926"/>
            <a:ext cx="162600" cy="16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1116660" y="1673576"/>
            <a:ext cx="162600" cy="16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3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 2 </a:t>
            </a:r>
            <a:endParaRPr/>
          </a:p>
        </p:txBody>
      </p:sp>
      <p:pic>
        <p:nvPicPr>
          <p:cNvPr id="1552" name="Google Shape;1552;p39"/>
          <p:cNvPicPr preferRelativeResize="0"/>
          <p:nvPr/>
        </p:nvPicPr>
        <p:blipFill>
          <a:blip r:embed="rId3">
            <a:alphaModFix/>
          </a:blip>
          <a:stretch>
            <a:fillRect/>
          </a:stretch>
        </p:blipFill>
        <p:spPr>
          <a:xfrm>
            <a:off x="3406865" y="1265100"/>
            <a:ext cx="4716455" cy="3725999"/>
          </a:xfrm>
          <a:prstGeom prst="rect">
            <a:avLst/>
          </a:prstGeom>
          <a:noFill/>
          <a:ln>
            <a:noFill/>
          </a:ln>
        </p:spPr>
      </p:pic>
      <p:sp>
        <p:nvSpPr>
          <p:cNvPr id="1553" name="Google Shape;1553;p39"/>
          <p:cNvSpPr txBox="1"/>
          <p:nvPr/>
        </p:nvSpPr>
        <p:spPr>
          <a:xfrm>
            <a:off x="1319177" y="1602925"/>
            <a:ext cx="21969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Krona One"/>
                <a:ea typeface="Krona One"/>
                <a:cs typeface="Krona One"/>
                <a:sym typeface="Krona One"/>
              </a:rPr>
              <a:t>X axis: Winner or not </a:t>
            </a:r>
            <a:r>
              <a:rPr lang="en" sz="1500">
                <a:latin typeface="Krona One"/>
                <a:ea typeface="Krona One"/>
                <a:cs typeface="Krona One"/>
                <a:sym typeface="Krona One"/>
              </a:rPr>
              <a:t>(At least one win recorded)</a:t>
            </a:r>
            <a:endParaRPr sz="1500">
              <a:solidFill>
                <a:srgbClr val="000000"/>
              </a:solidFill>
              <a:latin typeface="Krona One"/>
              <a:ea typeface="Krona One"/>
              <a:cs typeface="Krona One"/>
              <a:sym typeface="Krona One"/>
            </a:endParaRPr>
          </a:p>
        </p:txBody>
      </p:sp>
      <p:sp>
        <p:nvSpPr>
          <p:cNvPr id="1554" name="Google Shape;1554;p39"/>
          <p:cNvSpPr txBox="1"/>
          <p:nvPr/>
        </p:nvSpPr>
        <p:spPr>
          <a:xfrm>
            <a:off x="1355465" y="1901723"/>
            <a:ext cx="1899000" cy="4320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endParaRPr>
              <a:solidFill>
                <a:srgbClr val="000000"/>
              </a:solidFill>
              <a:latin typeface="Jost"/>
              <a:ea typeface="Jost"/>
              <a:cs typeface="Jost"/>
              <a:sym typeface="Jost"/>
            </a:endParaRPr>
          </a:p>
        </p:txBody>
      </p:sp>
      <p:sp>
        <p:nvSpPr>
          <p:cNvPr id="1555" name="Google Shape;1555;p39"/>
          <p:cNvSpPr txBox="1"/>
          <p:nvPr/>
        </p:nvSpPr>
        <p:spPr>
          <a:xfrm>
            <a:off x="1355465" y="3554275"/>
            <a:ext cx="18990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Krona One"/>
              <a:ea typeface="Krona One"/>
              <a:cs typeface="Krona One"/>
              <a:sym typeface="Krona One"/>
            </a:endParaRPr>
          </a:p>
          <a:p>
            <a:pPr marL="0" lvl="0" indent="0" algn="l" rtl="0">
              <a:spcBef>
                <a:spcPts val="0"/>
              </a:spcBef>
              <a:spcAft>
                <a:spcPts val="0"/>
              </a:spcAft>
              <a:buNone/>
            </a:pPr>
            <a:endParaRPr sz="1800">
              <a:latin typeface="Krona One"/>
              <a:ea typeface="Krona One"/>
              <a:cs typeface="Krona One"/>
              <a:sym typeface="Krona One"/>
            </a:endParaRPr>
          </a:p>
          <a:p>
            <a:pPr marL="0" lvl="0" indent="0" algn="l" rtl="0">
              <a:spcBef>
                <a:spcPts val="0"/>
              </a:spcBef>
              <a:spcAft>
                <a:spcPts val="0"/>
              </a:spcAft>
              <a:buNone/>
            </a:pPr>
            <a:r>
              <a:rPr lang="en" sz="1800">
                <a:latin typeface="Krona One"/>
                <a:ea typeface="Krona One"/>
                <a:cs typeface="Krona One"/>
                <a:sym typeface="Krona One"/>
              </a:rPr>
              <a:t>Result: </a:t>
            </a:r>
            <a:r>
              <a:rPr lang="en" sz="900">
                <a:latin typeface="Krona One"/>
                <a:ea typeface="Krona One"/>
                <a:cs typeface="Krona One"/>
                <a:sym typeface="Krona One"/>
              </a:rPr>
              <a:t>Winners tended to have a lower time spent per pit stop compared to non-winners</a:t>
            </a:r>
            <a:endParaRPr sz="900">
              <a:solidFill>
                <a:srgbClr val="000000"/>
              </a:solidFill>
              <a:latin typeface="Krona One"/>
              <a:ea typeface="Krona One"/>
              <a:cs typeface="Krona One"/>
              <a:sym typeface="Krona One"/>
            </a:endParaRPr>
          </a:p>
        </p:txBody>
      </p:sp>
      <p:sp>
        <p:nvSpPr>
          <p:cNvPr id="1556" name="Google Shape;1556;p39"/>
          <p:cNvSpPr txBox="1"/>
          <p:nvPr/>
        </p:nvSpPr>
        <p:spPr>
          <a:xfrm>
            <a:off x="1355465" y="2578600"/>
            <a:ext cx="18990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Krona One"/>
              <a:ea typeface="Krona One"/>
              <a:cs typeface="Krona One"/>
              <a:sym typeface="Krona One"/>
            </a:endParaRPr>
          </a:p>
          <a:p>
            <a:pPr marL="0" lvl="0" indent="0" algn="l" rtl="0">
              <a:spcBef>
                <a:spcPts val="0"/>
              </a:spcBef>
              <a:spcAft>
                <a:spcPts val="0"/>
              </a:spcAft>
              <a:buNone/>
            </a:pPr>
            <a:r>
              <a:rPr lang="en" sz="1800">
                <a:latin typeface="Krona One"/>
                <a:ea typeface="Krona One"/>
                <a:cs typeface="Krona One"/>
                <a:sym typeface="Krona One"/>
              </a:rPr>
              <a:t>Y axis: Average Duration time </a:t>
            </a:r>
            <a:r>
              <a:rPr lang="en" sz="1500">
                <a:latin typeface="Krona One"/>
                <a:ea typeface="Krona One"/>
                <a:cs typeface="Krona One"/>
                <a:sym typeface="Krona One"/>
              </a:rPr>
              <a:t>(sec)</a:t>
            </a:r>
            <a:endParaRPr sz="1500">
              <a:solidFill>
                <a:srgbClr val="000000"/>
              </a:solidFill>
              <a:latin typeface="Krona One"/>
              <a:ea typeface="Krona One"/>
              <a:cs typeface="Krona One"/>
              <a:sym typeface="Krona One"/>
            </a:endParaRPr>
          </a:p>
        </p:txBody>
      </p:sp>
      <p:sp>
        <p:nvSpPr>
          <p:cNvPr id="1557" name="Google Shape;1557;p39"/>
          <p:cNvSpPr/>
          <p:nvPr/>
        </p:nvSpPr>
        <p:spPr>
          <a:xfrm>
            <a:off x="1116660" y="2649251"/>
            <a:ext cx="162600" cy="16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1116660" y="3624926"/>
            <a:ext cx="162600" cy="16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1116660" y="1673576"/>
            <a:ext cx="162600" cy="16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4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 3 </a:t>
            </a:r>
            <a:endParaRPr/>
          </a:p>
        </p:txBody>
      </p:sp>
      <p:sp>
        <p:nvSpPr>
          <p:cNvPr id="1565" name="Google Shape;1565;p40"/>
          <p:cNvSpPr txBox="1"/>
          <p:nvPr/>
        </p:nvSpPr>
        <p:spPr>
          <a:xfrm>
            <a:off x="1319177" y="1602925"/>
            <a:ext cx="21969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Krona One"/>
                <a:ea typeface="Krona One"/>
                <a:cs typeface="Krona One"/>
                <a:sym typeface="Krona One"/>
              </a:rPr>
              <a:t>X axis: Average number of stops</a:t>
            </a:r>
            <a:endParaRPr sz="1700">
              <a:solidFill>
                <a:srgbClr val="000000"/>
              </a:solidFill>
              <a:latin typeface="Krona One"/>
              <a:ea typeface="Krona One"/>
              <a:cs typeface="Krona One"/>
              <a:sym typeface="Krona One"/>
            </a:endParaRPr>
          </a:p>
        </p:txBody>
      </p:sp>
      <p:sp>
        <p:nvSpPr>
          <p:cNvPr id="1566" name="Google Shape;1566;p40"/>
          <p:cNvSpPr txBox="1"/>
          <p:nvPr/>
        </p:nvSpPr>
        <p:spPr>
          <a:xfrm>
            <a:off x="1355465" y="1901723"/>
            <a:ext cx="1899000" cy="4320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endParaRPr sz="1700">
              <a:solidFill>
                <a:srgbClr val="000000"/>
              </a:solidFill>
              <a:latin typeface="Jost"/>
              <a:ea typeface="Jost"/>
              <a:cs typeface="Jost"/>
              <a:sym typeface="Jost"/>
            </a:endParaRPr>
          </a:p>
        </p:txBody>
      </p:sp>
      <p:sp>
        <p:nvSpPr>
          <p:cNvPr id="1567" name="Google Shape;1567;p40"/>
          <p:cNvSpPr txBox="1"/>
          <p:nvPr/>
        </p:nvSpPr>
        <p:spPr>
          <a:xfrm>
            <a:off x="1355465" y="3554275"/>
            <a:ext cx="18990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Krona One"/>
              <a:ea typeface="Krona One"/>
              <a:cs typeface="Krona One"/>
              <a:sym typeface="Krona One"/>
            </a:endParaRPr>
          </a:p>
          <a:p>
            <a:pPr marL="0" lvl="0" indent="0" algn="l" rtl="0">
              <a:spcBef>
                <a:spcPts val="0"/>
              </a:spcBef>
              <a:spcAft>
                <a:spcPts val="0"/>
              </a:spcAft>
              <a:buNone/>
            </a:pPr>
            <a:r>
              <a:rPr lang="en" sz="1700">
                <a:latin typeface="Krona One"/>
                <a:ea typeface="Krona One"/>
                <a:cs typeface="Krona One"/>
                <a:sym typeface="Krona One"/>
              </a:rPr>
              <a:t>Result: </a:t>
            </a:r>
            <a:endParaRPr sz="1700">
              <a:latin typeface="Krona One"/>
              <a:ea typeface="Krona One"/>
              <a:cs typeface="Krona One"/>
              <a:sym typeface="Krona One"/>
            </a:endParaRPr>
          </a:p>
          <a:p>
            <a:pPr marL="0" lvl="0" indent="0" algn="l" rtl="0">
              <a:spcBef>
                <a:spcPts val="0"/>
              </a:spcBef>
              <a:spcAft>
                <a:spcPts val="0"/>
              </a:spcAft>
              <a:buNone/>
            </a:pPr>
            <a:r>
              <a:rPr lang="en" sz="1700">
                <a:latin typeface="Krona One"/>
                <a:ea typeface="Krona One"/>
                <a:cs typeface="Krona One"/>
                <a:sym typeface="Krona One"/>
              </a:rPr>
              <a:t>Moderate negative correlation</a:t>
            </a:r>
            <a:endParaRPr sz="1700">
              <a:solidFill>
                <a:srgbClr val="000000"/>
              </a:solidFill>
              <a:latin typeface="Krona One"/>
              <a:ea typeface="Krona One"/>
              <a:cs typeface="Krona One"/>
              <a:sym typeface="Krona One"/>
            </a:endParaRPr>
          </a:p>
        </p:txBody>
      </p:sp>
      <p:sp>
        <p:nvSpPr>
          <p:cNvPr id="1568" name="Google Shape;1568;p40"/>
          <p:cNvSpPr txBox="1"/>
          <p:nvPr/>
        </p:nvSpPr>
        <p:spPr>
          <a:xfrm>
            <a:off x="1355465" y="3853073"/>
            <a:ext cx="1899000" cy="4320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endParaRPr sz="1700">
              <a:solidFill>
                <a:srgbClr val="000000"/>
              </a:solidFill>
              <a:latin typeface="Jost"/>
              <a:ea typeface="Jost"/>
              <a:cs typeface="Jost"/>
              <a:sym typeface="Jost"/>
            </a:endParaRPr>
          </a:p>
        </p:txBody>
      </p:sp>
      <p:sp>
        <p:nvSpPr>
          <p:cNvPr id="1569" name="Google Shape;1569;p40"/>
          <p:cNvSpPr txBox="1"/>
          <p:nvPr/>
        </p:nvSpPr>
        <p:spPr>
          <a:xfrm>
            <a:off x="1355465" y="2578600"/>
            <a:ext cx="1899000" cy="3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Krona One"/>
              <a:ea typeface="Krona One"/>
              <a:cs typeface="Krona One"/>
              <a:sym typeface="Krona One"/>
            </a:endParaRPr>
          </a:p>
          <a:p>
            <a:pPr marL="0" lvl="0" indent="0" algn="l" rtl="0">
              <a:spcBef>
                <a:spcPts val="0"/>
              </a:spcBef>
              <a:spcAft>
                <a:spcPts val="0"/>
              </a:spcAft>
              <a:buNone/>
            </a:pPr>
            <a:r>
              <a:rPr lang="en" sz="1700">
                <a:latin typeface="Krona One"/>
                <a:ea typeface="Krona One"/>
                <a:cs typeface="Krona One"/>
                <a:sym typeface="Krona One"/>
              </a:rPr>
              <a:t>Y axis: Average Points</a:t>
            </a:r>
            <a:endParaRPr sz="1700">
              <a:solidFill>
                <a:srgbClr val="000000"/>
              </a:solidFill>
              <a:latin typeface="Krona One"/>
              <a:ea typeface="Krona One"/>
              <a:cs typeface="Krona One"/>
              <a:sym typeface="Krona One"/>
            </a:endParaRPr>
          </a:p>
        </p:txBody>
      </p:sp>
      <p:sp>
        <p:nvSpPr>
          <p:cNvPr id="1570" name="Google Shape;1570;p40"/>
          <p:cNvSpPr txBox="1"/>
          <p:nvPr/>
        </p:nvSpPr>
        <p:spPr>
          <a:xfrm>
            <a:off x="1355465" y="2877398"/>
            <a:ext cx="1899000" cy="4320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endParaRPr sz="1700">
              <a:solidFill>
                <a:srgbClr val="000000"/>
              </a:solidFill>
              <a:latin typeface="Jost"/>
              <a:ea typeface="Jost"/>
              <a:cs typeface="Jost"/>
              <a:sym typeface="Jost"/>
            </a:endParaRPr>
          </a:p>
        </p:txBody>
      </p:sp>
      <p:sp>
        <p:nvSpPr>
          <p:cNvPr id="1571" name="Google Shape;1571;p40"/>
          <p:cNvSpPr/>
          <p:nvPr/>
        </p:nvSpPr>
        <p:spPr>
          <a:xfrm>
            <a:off x="1116660" y="2649251"/>
            <a:ext cx="162600" cy="16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1116660" y="3624926"/>
            <a:ext cx="162600" cy="16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1116660" y="1673576"/>
            <a:ext cx="162600" cy="16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4" name="Google Shape;1574;p40"/>
          <p:cNvPicPr preferRelativeResize="0"/>
          <p:nvPr/>
        </p:nvPicPr>
        <p:blipFill>
          <a:blip r:embed="rId3">
            <a:alphaModFix/>
          </a:blip>
          <a:stretch>
            <a:fillRect/>
          </a:stretch>
        </p:blipFill>
        <p:spPr>
          <a:xfrm>
            <a:off x="3406865" y="1265100"/>
            <a:ext cx="4980389" cy="372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grpSp>
        <p:nvGrpSpPr>
          <p:cNvPr id="1579" name="Google Shape;1579;p41"/>
          <p:cNvGrpSpPr/>
          <p:nvPr/>
        </p:nvGrpSpPr>
        <p:grpSpPr>
          <a:xfrm>
            <a:off x="1121475" y="3843025"/>
            <a:ext cx="1221300" cy="570400"/>
            <a:chOff x="670175" y="3809850"/>
            <a:chExt cx="1221300" cy="570400"/>
          </a:xfrm>
        </p:grpSpPr>
        <p:cxnSp>
          <p:nvCxnSpPr>
            <p:cNvPr id="1580" name="Google Shape;1580;p41"/>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581" name="Google Shape;1581;p41"/>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582" name="Google Shape;1582;p41"/>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583" name="Google Shape;1583;p41"/>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pic>
        <p:nvPicPr>
          <p:cNvPr id="1584" name="Google Shape;1584;p41"/>
          <p:cNvPicPr preferRelativeResize="0"/>
          <p:nvPr/>
        </p:nvPicPr>
        <p:blipFill rotWithShape="1">
          <a:blip r:embed="rId3">
            <a:alphaModFix/>
          </a:blip>
          <a:srcRect l="3185" t="-3172" b="24648"/>
          <a:stretch/>
        </p:blipFill>
        <p:spPr>
          <a:xfrm>
            <a:off x="2266975" y="3785450"/>
            <a:ext cx="4610052" cy="1035225"/>
          </a:xfrm>
          <a:prstGeom prst="rect">
            <a:avLst/>
          </a:prstGeom>
          <a:noFill/>
          <a:ln>
            <a:noFill/>
          </a:ln>
        </p:spPr>
      </p:pic>
      <p:sp>
        <p:nvSpPr>
          <p:cNvPr id="1585" name="Google Shape;1585;p41"/>
          <p:cNvSpPr txBox="1">
            <a:spLocks noGrp="1"/>
          </p:cNvSpPr>
          <p:nvPr>
            <p:ph type="title"/>
          </p:nvPr>
        </p:nvSpPr>
        <p:spPr>
          <a:xfrm>
            <a:off x="3043150" y="1213828"/>
            <a:ext cx="4827600" cy="96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a:t>Discussion</a:t>
            </a:r>
            <a:endParaRPr/>
          </a:p>
        </p:txBody>
      </p:sp>
      <p:sp>
        <p:nvSpPr>
          <p:cNvPr id="1586" name="Google Shape;1586;p41"/>
          <p:cNvSpPr txBox="1">
            <a:spLocks noGrp="1"/>
          </p:cNvSpPr>
          <p:nvPr>
            <p:ph type="title" idx="2"/>
          </p:nvPr>
        </p:nvSpPr>
        <p:spPr>
          <a:xfrm>
            <a:off x="1273250" y="1241332"/>
            <a:ext cx="1463100" cy="14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87" name="Google Shape;1587;p41"/>
          <p:cNvSpPr/>
          <p:nvPr/>
        </p:nvSpPr>
        <p:spPr>
          <a:xfrm>
            <a:off x="995550"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4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593" name="Google Shape;1593;p42"/>
          <p:cNvSpPr txBox="1">
            <a:spLocks noGrp="1"/>
          </p:cNvSpPr>
          <p:nvPr>
            <p:ph type="body" idx="1"/>
          </p:nvPr>
        </p:nvSpPr>
        <p:spPr>
          <a:xfrm>
            <a:off x="720000" y="1834750"/>
            <a:ext cx="7852500" cy="22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a:solidFill>
                  <a:srgbClr val="191919"/>
                </a:solidFill>
              </a:rPr>
              <a:t>Given the previously provided graphs, we can see a clear negative correlation between average points and average number of stops. Our box plots also show that winners tend to take fewer pit stops than non-winners, as well as spending less time per pit stop than non-winners. </a:t>
            </a:r>
            <a:endParaRPr sz="1700">
              <a:solidFill>
                <a:srgbClr val="191919"/>
              </a:solidFill>
            </a:endParaRPr>
          </a:p>
          <a:p>
            <a:pPr marL="0" lvl="0" indent="0" algn="l" rtl="0">
              <a:spcBef>
                <a:spcPts val="0"/>
              </a:spcBef>
              <a:spcAft>
                <a:spcPts val="0"/>
              </a:spcAft>
              <a:buClr>
                <a:schemeClr val="dk1"/>
              </a:buClr>
              <a:buSzPts val="1100"/>
              <a:buFont typeface="Arial"/>
              <a:buNone/>
            </a:pPr>
            <a:endParaRPr sz="1700">
              <a:solidFill>
                <a:srgbClr val="191919"/>
              </a:solidFill>
            </a:endParaRPr>
          </a:p>
          <a:p>
            <a:pPr marL="0" lvl="0" indent="0" algn="l" rtl="0">
              <a:spcBef>
                <a:spcPts val="0"/>
              </a:spcBef>
              <a:spcAft>
                <a:spcPts val="0"/>
              </a:spcAft>
              <a:buClr>
                <a:schemeClr val="dk1"/>
              </a:buClr>
              <a:buSzPts val="1100"/>
              <a:buFont typeface="Arial"/>
              <a:buNone/>
            </a:pPr>
            <a:r>
              <a:rPr lang="en" sz="1700">
                <a:solidFill>
                  <a:srgbClr val="191919"/>
                </a:solidFill>
              </a:rPr>
              <a:t>Our study has a few limitations. When cleaning the data for pit stops and examining the variables duration and stops, we chose to exclude data points that were not able to be imported into SQL. This amounted to about ~200 data points out of 8,000. This set of excluded data, while small, could have introduced data that pointed in alternative directions when compared to the data that we did keep.</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2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410" name="Google Shape;1410;p27"/>
          <p:cNvSpPr txBox="1">
            <a:spLocks noGrp="1"/>
          </p:cNvSpPr>
          <p:nvPr>
            <p:ph type="title" idx="2"/>
          </p:nvPr>
        </p:nvSpPr>
        <p:spPr>
          <a:xfrm>
            <a:off x="949088" y="1653675"/>
            <a:ext cx="838800" cy="8406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01</a:t>
            </a:r>
            <a:endParaRPr/>
          </a:p>
        </p:txBody>
      </p:sp>
      <p:sp>
        <p:nvSpPr>
          <p:cNvPr id="1411" name="Google Shape;1411;p27"/>
          <p:cNvSpPr txBox="1">
            <a:spLocks noGrp="1"/>
          </p:cNvSpPr>
          <p:nvPr>
            <p:ph type="title" idx="3"/>
          </p:nvPr>
        </p:nvSpPr>
        <p:spPr>
          <a:xfrm>
            <a:off x="1940287" y="1653675"/>
            <a:ext cx="2347500" cy="348300"/>
          </a:xfrm>
          <a:prstGeom prst="rect">
            <a:avLst/>
          </a:prstGeom>
        </p:spPr>
        <p:txBody>
          <a:bodyPr spcFirstLastPara="1" wrap="square" lIns="91425" tIns="91425" rIns="90000" bIns="91425" anchor="ctr" anchorCtr="0">
            <a:noAutofit/>
          </a:bodyPr>
          <a:lstStyle/>
          <a:p>
            <a:pPr marL="0" lvl="0" indent="0" algn="l" rtl="0">
              <a:spcBef>
                <a:spcPts val="0"/>
              </a:spcBef>
              <a:spcAft>
                <a:spcPts val="0"/>
              </a:spcAft>
              <a:buNone/>
            </a:pPr>
            <a:r>
              <a:rPr lang="en"/>
              <a:t>Introduction</a:t>
            </a:r>
            <a:endParaRPr/>
          </a:p>
        </p:txBody>
      </p:sp>
      <p:sp>
        <p:nvSpPr>
          <p:cNvPr id="1412" name="Google Shape;1412;p27"/>
          <p:cNvSpPr txBox="1">
            <a:spLocks noGrp="1"/>
          </p:cNvSpPr>
          <p:nvPr>
            <p:ph type="subTitle" idx="1"/>
          </p:nvPr>
        </p:nvSpPr>
        <p:spPr>
          <a:xfrm>
            <a:off x="1940275" y="1996975"/>
            <a:ext cx="2739300" cy="4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Importance, research question, rationales, hypotheses</a:t>
            </a:r>
            <a:endParaRPr/>
          </a:p>
        </p:txBody>
      </p:sp>
      <p:sp>
        <p:nvSpPr>
          <p:cNvPr id="1413" name="Google Shape;1413;p27"/>
          <p:cNvSpPr txBox="1">
            <a:spLocks noGrp="1"/>
          </p:cNvSpPr>
          <p:nvPr>
            <p:ph type="title" idx="4"/>
          </p:nvPr>
        </p:nvSpPr>
        <p:spPr>
          <a:xfrm>
            <a:off x="949088" y="3260400"/>
            <a:ext cx="838800" cy="8388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02</a:t>
            </a:r>
            <a:endParaRPr/>
          </a:p>
        </p:txBody>
      </p:sp>
      <p:sp>
        <p:nvSpPr>
          <p:cNvPr id="1414" name="Google Shape;1414;p27"/>
          <p:cNvSpPr txBox="1">
            <a:spLocks noGrp="1"/>
          </p:cNvSpPr>
          <p:nvPr>
            <p:ph type="title" idx="5"/>
          </p:nvPr>
        </p:nvSpPr>
        <p:spPr>
          <a:xfrm>
            <a:off x="1940275" y="3259050"/>
            <a:ext cx="2739300" cy="348300"/>
          </a:xfrm>
          <a:prstGeom prst="rect">
            <a:avLst/>
          </a:prstGeom>
        </p:spPr>
        <p:txBody>
          <a:bodyPr spcFirstLastPara="1" wrap="square" lIns="91425" tIns="91425" rIns="90000" bIns="91425" anchor="ctr" anchorCtr="0">
            <a:noAutofit/>
          </a:bodyPr>
          <a:lstStyle/>
          <a:p>
            <a:pPr marL="0" lvl="0" indent="0" algn="l" rtl="0">
              <a:spcBef>
                <a:spcPts val="0"/>
              </a:spcBef>
              <a:spcAft>
                <a:spcPts val="0"/>
              </a:spcAft>
              <a:buNone/>
            </a:pPr>
            <a:r>
              <a:rPr lang="en"/>
              <a:t>Methods</a:t>
            </a:r>
            <a:endParaRPr/>
          </a:p>
        </p:txBody>
      </p:sp>
      <p:sp>
        <p:nvSpPr>
          <p:cNvPr id="1415" name="Google Shape;1415;p27"/>
          <p:cNvSpPr txBox="1">
            <a:spLocks noGrp="1"/>
          </p:cNvSpPr>
          <p:nvPr>
            <p:ph type="subTitle" idx="6"/>
          </p:nvPr>
        </p:nvSpPr>
        <p:spPr>
          <a:xfrm>
            <a:off x="1940287" y="3602350"/>
            <a:ext cx="2347500" cy="4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Dataset, variables, recoding</a:t>
            </a:r>
            <a:endParaRPr/>
          </a:p>
        </p:txBody>
      </p:sp>
      <p:sp>
        <p:nvSpPr>
          <p:cNvPr id="1416" name="Google Shape;1416;p27"/>
          <p:cNvSpPr txBox="1">
            <a:spLocks noGrp="1"/>
          </p:cNvSpPr>
          <p:nvPr>
            <p:ph type="title" idx="7"/>
          </p:nvPr>
        </p:nvSpPr>
        <p:spPr>
          <a:xfrm>
            <a:off x="4856212" y="1651100"/>
            <a:ext cx="838800" cy="8388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03</a:t>
            </a:r>
            <a:endParaRPr/>
          </a:p>
        </p:txBody>
      </p:sp>
      <p:sp>
        <p:nvSpPr>
          <p:cNvPr id="1417" name="Google Shape;1417;p27"/>
          <p:cNvSpPr txBox="1">
            <a:spLocks noGrp="1"/>
          </p:cNvSpPr>
          <p:nvPr>
            <p:ph type="title" idx="8"/>
          </p:nvPr>
        </p:nvSpPr>
        <p:spPr>
          <a:xfrm>
            <a:off x="5847412" y="1653675"/>
            <a:ext cx="2347500" cy="348300"/>
          </a:xfrm>
          <a:prstGeom prst="rect">
            <a:avLst/>
          </a:prstGeom>
        </p:spPr>
        <p:txBody>
          <a:bodyPr spcFirstLastPara="1" wrap="square" lIns="91425" tIns="91425" rIns="90000" bIns="91425" anchor="ctr" anchorCtr="0">
            <a:noAutofit/>
          </a:bodyPr>
          <a:lstStyle/>
          <a:p>
            <a:pPr marL="0" lvl="0" indent="0" algn="l" rtl="0">
              <a:spcBef>
                <a:spcPts val="0"/>
              </a:spcBef>
              <a:spcAft>
                <a:spcPts val="0"/>
              </a:spcAft>
              <a:buClr>
                <a:schemeClr val="dk1"/>
              </a:buClr>
              <a:buSzPts val="1100"/>
              <a:buFont typeface="Arial"/>
              <a:buNone/>
            </a:pPr>
            <a:r>
              <a:rPr lang="en"/>
              <a:t>Results</a:t>
            </a:r>
            <a:endParaRPr/>
          </a:p>
        </p:txBody>
      </p:sp>
      <p:sp>
        <p:nvSpPr>
          <p:cNvPr id="1418" name="Google Shape;1418;p27"/>
          <p:cNvSpPr txBox="1">
            <a:spLocks noGrp="1"/>
          </p:cNvSpPr>
          <p:nvPr>
            <p:ph type="subTitle" idx="9"/>
          </p:nvPr>
        </p:nvSpPr>
        <p:spPr>
          <a:xfrm>
            <a:off x="5847412" y="1996974"/>
            <a:ext cx="2347500" cy="4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Data analysis, tables, plots</a:t>
            </a:r>
            <a:endParaRPr/>
          </a:p>
        </p:txBody>
      </p:sp>
      <p:sp>
        <p:nvSpPr>
          <p:cNvPr id="1419" name="Google Shape;1419;p27"/>
          <p:cNvSpPr txBox="1">
            <a:spLocks noGrp="1"/>
          </p:cNvSpPr>
          <p:nvPr>
            <p:ph type="title" idx="13"/>
          </p:nvPr>
        </p:nvSpPr>
        <p:spPr>
          <a:xfrm>
            <a:off x="4857812" y="3260400"/>
            <a:ext cx="838800" cy="8388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04</a:t>
            </a:r>
            <a:endParaRPr/>
          </a:p>
        </p:txBody>
      </p:sp>
      <p:sp>
        <p:nvSpPr>
          <p:cNvPr id="1420" name="Google Shape;1420;p27"/>
          <p:cNvSpPr txBox="1">
            <a:spLocks noGrp="1"/>
          </p:cNvSpPr>
          <p:nvPr>
            <p:ph type="title" idx="14"/>
          </p:nvPr>
        </p:nvSpPr>
        <p:spPr>
          <a:xfrm>
            <a:off x="5847412" y="3259051"/>
            <a:ext cx="2347500" cy="348300"/>
          </a:xfrm>
          <a:prstGeom prst="rect">
            <a:avLst/>
          </a:prstGeom>
        </p:spPr>
        <p:txBody>
          <a:bodyPr spcFirstLastPara="1" wrap="square" lIns="91425" tIns="91425" rIns="90000" bIns="91425" anchor="ctr" anchorCtr="0">
            <a:noAutofit/>
          </a:bodyPr>
          <a:lstStyle/>
          <a:p>
            <a:pPr marL="0" lvl="0" indent="0" algn="l" rtl="0">
              <a:spcBef>
                <a:spcPts val="0"/>
              </a:spcBef>
              <a:spcAft>
                <a:spcPts val="0"/>
              </a:spcAft>
              <a:buClr>
                <a:schemeClr val="dk1"/>
              </a:buClr>
              <a:buSzPts val="1100"/>
              <a:buFont typeface="Arial"/>
              <a:buNone/>
            </a:pPr>
            <a:r>
              <a:rPr lang="en"/>
              <a:t>Discussion</a:t>
            </a:r>
            <a:endParaRPr/>
          </a:p>
        </p:txBody>
      </p:sp>
      <p:sp>
        <p:nvSpPr>
          <p:cNvPr id="1421" name="Google Shape;1421;p27"/>
          <p:cNvSpPr txBox="1">
            <a:spLocks noGrp="1"/>
          </p:cNvSpPr>
          <p:nvPr>
            <p:ph type="subTitle" idx="15"/>
          </p:nvPr>
        </p:nvSpPr>
        <p:spPr>
          <a:xfrm>
            <a:off x="5847412" y="3602350"/>
            <a:ext cx="2347500" cy="4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Findings, conclusion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grpSp>
        <p:nvGrpSpPr>
          <p:cNvPr id="1426" name="Google Shape;1426;p28"/>
          <p:cNvGrpSpPr/>
          <p:nvPr/>
        </p:nvGrpSpPr>
        <p:grpSpPr>
          <a:xfrm>
            <a:off x="1121475" y="3843025"/>
            <a:ext cx="1221300" cy="570400"/>
            <a:chOff x="670175" y="3809850"/>
            <a:chExt cx="1221300" cy="570400"/>
          </a:xfrm>
        </p:grpSpPr>
        <p:cxnSp>
          <p:nvCxnSpPr>
            <p:cNvPr id="1427" name="Google Shape;1427;p28"/>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28" name="Google Shape;1428;p28"/>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29" name="Google Shape;1429;p28"/>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430" name="Google Shape;1430;p28"/>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pic>
        <p:nvPicPr>
          <p:cNvPr id="1431" name="Google Shape;1431;p28"/>
          <p:cNvPicPr preferRelativeResize="0"/>
          <p:nvPr/>
        </p:nvPicPr>
        <p:blipFill rotWithShape="1">
          <a:blip r:embed="rId3">
            <a:alphaModFix/>
          </a:blip>
          <a:srcRect l="3185" t="-3172" b="24648"/>
          <a:stretch/>
        </p:blipFill>
        <p:spPr>
          <a:xfrm>
            <a:off x="2266975" y="3785450"/>
            <a:ext cx="4610052" cy="1035225"/>
          </a:xfrm>
          <a:prstGeom prst="rect">
            <a:avLst/>
          </a:prstGeom>
          <a:noFill/>
          <a:ln>
            <a:noFill/>
          </a:ln>
        </p:spPr>
      </p:pic>
      <p:sp>
        <p:nvSpPr>
          <p:cNvPr id="1432" name="Google Shape;1432;p28"/>
          <p:cNvSpPr txBox="1">
            <a:spLocks noGrp="1"/>
          </p:cNvSpPr>
          <p:nvPr>
            <p:ph type="title"/>
          </p:nvPr>
        </p:nvSpPr>
        <p:spPr>
          <a:xfrm>
            <a:off x="3043150" y="1213828"/>
            <a:ext cx="4827600" cy="96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a:t>Introduction</a:t>
            </a:r>
            <a:endParaRPr/>
          </a:p>
        </p:txBody>
      </p:sp>
      <p:sp>
        <p:nvSpPr>
          <p:cNvPr id="1433" name="Google Shape;1433;p28"/>
          <p:cNvSpPr txBox="1">
            <a:spLocks noGrp="1"/>
          </p:cNvSpPr>
          <p:nvPr>
            <p:ph type="title" idx="2"/>
          </p:nvPr>
        </p:nvSpPr>
        <p:spPr>
          <a:xfrm>
            <a:off x="1273250" y="1241332"/>
            <a:ext cx="1463100" cy="14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34" name="Google Shape;1434;p28"/>
          <p:cNvSpPr/>
          <p:nvPr/>
        </p:nvSpPr>
        <p:spPr>
          <a:xfrm>
            <a:off x="995550"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2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do pit stops matter?</a:t>
            </a:r>
            <a:endParaRPr/>
          </a:p>
        </p:txBody>
      </p:sp>
      <p:sp>
        <p:nvSpPr>
          <p:cNvPr id="1440" name="Google Shape;1440;p29"/>
          <p:cNvSpPr txBox="1">
            <a:spLocks noGrp="1"/>
          </p:cNvSpPr>
          <p:nvPr>
            <p:ph type="body" idx="1"/>
          </p:nvPr>
        </p:nvSpPr>
        <p:spPr>
          <a:xfrm>
            <a:off x="720000" y="1834750"/>
            <a:ext cx="4353000" cy="22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rgbClr val="191919"/>
                </a:solidFill>
              </a:rPr>
              <a:t>What is a </a:t>
            </a:r>
            <a:r>
              <a:rPr lang="en" u="sng">
                <a:solidFill>
                  <a:srgbClr val="191919"/>
                </a:solidFill>
                <a:highlight>
                  <a:srgbClr val="FFFF00"/>
                </a:highlight>
              </a:rPr>
              <a:t>pit stop</a:t>
            </a:r>
            <a:r>
              <a:rPr lang="en" u="sng">
                <a:solidFill>
                  <a:srgbClr val="191919"/>
                </a:solidFill>
              </a:rPr>
              <a:t>?</a:t>
            </a:r>
            <a:endParaRPr>
              <a:solidFill>
                <a:srgbClr val="191919"/>
              </a:solidFill>
            </a:endParaRPr>
          </a:p>
          <a:p>
            <a:pPr marL="0" lvl="0" indent="0" algn="l" rtl="0">
              <a:spcBef>
                <a:spcPts val="0"/>
              </a:spcBef>
              <a:spcAft>
                <a:spcPts val="0"/>
              </a:spcAft>
              <a:buClr>
                <a:schemeClr val="dk1"/>
              </a:buClr>
              <a:buSzPts val="1100"/>
              <a:buFont typeface="Arial"/>
              <a:buNone/>
            </a:pPr>
            <a:r>
              <a:rPr lang="en">
                <a:solidFill>
                  <a:srgbClr val="191919"/>
                </a:solidFill>
              </a:rPr>
              <a:t>“A pit stop is a pause for refuelling, new tires, repairs, mechanical adjustments, a driver change, as a penalty, or any combination of the above.”</a:t>
            </a:r>
            <a:endParaRPr>
              <a:solidFill>
                <a:srgbClr val="191919"/>
              </a:solidFill>
            </a:endParaRPr>
          </a:p>
          <a:p>
            <a:pPr marL="0" lvl="0" indent="0" algn="l" rtl="0">
              <a:spcBef>
                <a:spcPts val="0"/>
              </a:spcBef>
              <a:spcAft>
                <a:spcPts val="0"/>
              </a:spcAft>
              <a:buClr>
                <a:schemeClr val="dk1"/>
              </a:buClr>
              <a:buSzPts val="1100"/>
              <a:buFont typeface="Arial"/>
              <a:buNone/>
            </a:pPr>
            <a:endParaRPr>
              <a:solidFill>
                <a:srgbClr val="191919"/>
              </a:solidFill>
            </a:endParaRPr>
          </a:p>
          <a:p>
            <a:pPr marL="0" lvl="0" indent="0" algn="l" rtl="0">
              <a:spcBef>
                <a:spcPts val="1600"/>
              </a:spcBef>
              <a:spcAft>
                <a:spcPts val="0"/>
              </a:spcAft>
              <a:buClr>
                <a:schemeClr val="dk1"/>
              </a:buClr>
              <a:buSzPts val="1100"/>
              <a:buFont typeface="Arial"/>
              <a:buNone/>
            </a:pPr>
            <a:r>
              <a:rPr lang="en">
                <a:solidFill>
                  <a:srgbClr val="191919"/>
                </a:solidFill>
              </a:rPr>
              <a:t>Why are they important?</a:t>
            </a:r>
            <a:endParaRPr>
              <a:solidFill>
                <a:srgbClr val="191919"/>
              </a:solidFill>
            </a:endParaRPr>
          </a:p>
          <a:p>
            <a:pPr marL="457200" lvl="0" indent="-317500" algn="l" rtl="0">
              <a:spcBef>
                <a:spcPts val="1600"/>
              </a:spcBef>
              <a:spcAft>
                <a:spcPts val="0"/>
              </a:spcAft>
              <a:buClr>
                <a:schemeClr val="accent1"/>
              </a:buClr>
              <a:buSzPts val="1400"/>
              <a:buFont typeface="Jost Medium"/>
              <a:buChar char="●"/>
            </a:pPr>
            <a:r>
              <a:rPr lang="en">
                <a:solidFill>
                  <a:srgbClr val="191919"/>
                </a:solidFill>
              </a:rPr>
              <a:t>Tire changes, refueling, etc</a:t>
            </a:r>
            <a:endParaRPr>
              <a:solidFill>
                <a:srgbClr val="191919"/>
              </a:solidFill>
            </a:endParaRPr>
          </a:p>
          <a:p>
            <a:pPr marL="457200" lvl="0" indent="-317500" algn="l" rtl="0">
              <a:spcBef>
                <a:spcPts val="0"/>
              </a:spcBef>
              <a:spcAft>
                <a:spcPts val="0"/>
              </a:spcAft>
              <a:buClr>
                <a:schemeClr val="accent1"/>
              </a:buClr>
              <a:buSzPts val="1400"/>
              <a:buFont typeface="Jost Medium"/>
              <a:buChar char="●"/>
            </a:pPr>
            <a:r>
              <a:rPr lang="en">
                <a:solidFill>
                  <a:srgbClr val="191919"/>
                </a:solidFill>
              </a:rPr>
              <a:t>Repairs or track optimizations </a:t>
            </a:r>
            <a:endParaRPr>
              <a:solidFill>
                <a:srgbClr val="191919"/>
              </a:solidFill>
            </a:endParaRPr>
          </a:p>
          <a:p>
            <a:pPr marL="457200" lvl="0" indent="-317500" algn="l" rtl="0">
              <a:spcBef>
                <a:spcPts val="0"/>
              </a:spcBef>
              <a:spcAft>
                <a:spcPts val="0"/>
              </a:spcAft>
              <a:buClr>
                <a:schemeClr val="accent1"/>
              </a:buClr>
              <a:buSzPts val="1400"/>
              <a:buFont typeface="Jost Medium"/>
              <a:buChar char="●"/>
            </a:pPr>
            <a:r>
              <a:rPr lang="en">
                <a:solidFill>
                  <a:srgbClr val="191919"/>
                </a:solidFill>
              </a:rPr>
              <a:t>Penalties </a:t>
            </a:r>
            <a:endParaRPr>
              <a:solidFill>
                <a:srgbClr val="191919"/>
              </a:solidFill>
            </a:endParaRPr>
          </a:p>
          <a:p>
            <a:pPr marL="0" lvl="0" indent="0" algn="l" rtl="0">
              <a:spcBef>
                <a:spcPts val="1600"/>
              </a:spcBef>
              <a:spcAft>
                <a:spcPts val="0"/>
              </a:spcAft>
              <a:buClr>
                <a:schemeClr val="dk1"/>
              </a:buClr>
              <a:buSzPts val="1100"/>
              <a:buFont typeface="Arial"/>
              <a:buNone/>
            </a:pPr>
            <a:r>
              <a:rPr lang="en">
                <a:solidFill>
                  <a:srgbClr val="191919"/>
                </a:solidFill>
                <a:highlight>
                  <a:srgbClr val="FFFF00"/>
                </a:highlight>
              </a:rPr>
              <a:t>Main takeaway</a:t>
            </a:r>
            <a:r>
              <a:rPr lang="en">
                <a:solidFill>
                  <a:srgbClr val="191919"/>
                </a:solidFill>
              </a:rPr>
              <a:t>: Pit stops and their associated strategies are essential for a race team’s success. Therefore, the decision to take a pit stop, and how long is spent stopped, is crucial to a team’s performance.</a:t>
            </a:r>
            <a:endParaRPr/>
          </a:p>
        </p:txBody>
      </p:sp>
      <p:pic>
        <p:nvPicPr>
          <p:cNvPr id="1441" name="Google Shape;1441;p29"/>
          <p:cNvPicPr preferRelativeResize="0"/>
          <p:nvPr/>
        </p:nvPicPr>
        <p:blipFill rotWithShape="1">
          <a:blip r:embed="rId3">
            <a:alphaModFix/>
          </a:blip>
          <a:srcRect l="24255" r="24255"/>
          <a:stretch/>
        </p:blipFill>
        <p:spPr>
          <a:xfrm>
            <a:off x="5447924" y="1626550"/>
            <a:ext cx="2638500" cy="2637600"/>
          </a:xfrm>
          <a:prstGeom prst="ellipse">
            <a:avLst/>
          </a:prstGeom>
          <a:noFill/>
          <a:ln w="76200" cap="flat" cmpd="sng">
            <a:solidFill>
              <a:schemeClr val="accent1"/>
            </a:solidFill>
            <a:prstDash val="dash"/>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30"/>
          <p:cNvSpPr txBox="1">
            <a:spLocks noGrp="1"/>
          </p:cNvSpPr>
          <p:nvPr>
            <p:ph type="subTitle" idx="1"/>
          </p:nvPr>
        </p:nvSpPr>
        <p:spPr>
          <a:xfrm>
            <a:off x="1316425" y="1437300"/>
            <a:ext cx="6511200" cy="17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Research Question</a:t>
            </a:r>
            <a:r>
              <a:rPr lang="en"/>
              <a:t>:</a:t>
            </a:r>
            <a:endParaRPr/>
          </a:p>
          <a:p>
            <a:pPr marL="0" lvl="0" indent="0" algn="ctr" rtl="0">
              <a:spcBef>
                <a:spcPts val="0"/>
              </a:spcBef>
              <a:spcAft>
                <a:spcPts val="0"/>
              </a:spcAft>
              <a:buClr>
                <a:schemeClr val="dk1"/>
              </a:buClr>
              <a:buSzPts val="1100"/>
              <a:buFont typeface="Arial"/>
              <a:buNone/>
            </a:pPr>
            <a:r>
              <a:rPr lang="en"/>
              <a:t>Does taking shorter and fewer pit stops increase performance (measured by points and win rate)?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31"/>
          <p:cNvSpPr txBox="1">
            <a:spLocks noGrp="1"/>
          </p:cNvSpPr>
          <p:nvPr>
            <p:ph type="subTitle" idx="1"/>
          </p:nvPr>
        </p:nvSpPr>
        <p:spPr>
          <a:xfrm>
            <a:off x="1316425" y="1437300"/>
            <a:ext cx="6511200" cy="17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Hypothesis and Rationale</a:t>
            </a:r>
            <a:r>
              <a:rPr lang="en"/>
              <a:t>:</a:t>
            </a:r>
            <a:endParaRPr/>
          </a:p>
          <a:p>
            <a:pPr marL="0" lvl="0" indent="0" algn="ctr" rtl="0">
              <a:spcBef>
                <a:spcPts val="0"/>
              </a:spcBef>
              <a:spcAft>
                <a:spcPts val="0"/>
              </a:spcAft>
              <a:buClr>
                <a:schemeClr val="dk1"/>
              </a:buClr>
              <a:buSzPts val="1100"/>
              <a:buFont typeface="Arial"/>
              <a:buNone/>
            </a:pPr>
            <a:r>
              <a:rPr lang="en"/>
              <a:t>Taking shorter and fewer pit stops increases driver performance by increasing time spent on the track and thus scoring more points.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grpSp>
        <p:nvGrpSpPr>
          <p:cNvPr id="1456" name="Google Shape;1456;p32"/>
          <p:cNvGrpSpPr/>
          <p:nvPr/>
        </p:nvGrpSpPr>
        <p:grpSpPr>
          <a:xfrm>
            <a:off x="1121475" y="3843025"/>
            <a:ext cx="1221300" cy="570400"/>
            <a:chOff x="670175" y="3809850"/>
            <a:chExt cx="1221300" cy="570400"/>
          </a:xfrm>
        </p:grpSpPr>
        <p:cxnSp>
          <p:nvCxnSpPr>
            <p:cNvPr id="1457" name="Google Shape;1457;p32"/>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58" name="Google Shape;1458;p32"/>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59" name="Google Shape;1459;p32"/>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460" name="Google Shape;1460;p32"/>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pic>
        <p:nvPicPr>
          <p:cNvPr id="1461" name="Google Shape;1461;p32"/>
          <p:cNvPicPr preferRelativeResize="0"/>
          <p:nvPr/>
        </p:nvPicPr>
        <p:blipFill rotWithShape="1">
          <a:blip r:embed="rId3">
            <a:alphaModFix/>
          </a:blip>
          <a:srcRect l="3185" t="-3172" b="24648"/>
          <a:stretch/>
        </p:blipFill>
        <p:spPr>
          <a:xfrm>
            <a:off x="2266975" y="3785450"/>
            <a:ext cx="4610052" cy="1035225"/>
          </a:xfrm>
          <a:prstGeom prst="rect">
            <a:avLst/>
          </a:prstGeom>
          <a:noFill/>
          <a:ln>
            <a:noFill/>
          </a:ln>
        </p:spPr>
      </p:pic>
      <p:sp>
        <p:nvSpPr>
          <p:cNvPr id="1462" name="Google Shape;1462;p32"/>
          <p:cNvSpPr txBox="1">
            <a:spLocks noGrp="1"/>
          </p:cNvSpPr>
          <p:nvPr>
            <p:ph type="title"/>
          </p:nvPr>
        </p:nvSpPr>
        <p:spPr>
          <a:xfrm>
            <a:off x="3043150" y="1213828"/>
            <a:ext cx="4827600" cy="96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a:t>Methods</a:t>
            </a:r>
            <a:endParaRPr/>
          </a:p>
        </p:txBody>
      </p:sp>
      <p:sp>
        <p:nvSpPr>
          <p:cNvPr id="1463" name="Google Shape;1463;p32"/>
          <p:cNvSpPr txBox="1">
            <a:spLocks noGrp="1"/>
          </p:cNvSpPr>
          <p:nvPr>
            <p:ph type="title" idx="2"/>
          </p:nvPr>
        </p:nvSpPr>
        <p:spPr>
          <a:xfrm>
            <a:off x="1273250" y="1241332"/>
            <a:ext cx="1463100" cy="14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64" name="Google Shape;1464;p32"/>
          <p:cNvSpPr/>
          <p:nvPr/>
        </p:nvSpPr>
        <p:spPr>
          <a:xfrm>
            <a:off x="995550"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33"/>
          <p:cNvSpPr txBox="1">
            <a:spLocks noGrp="1"/>
          </p:cNvSpPr>
          <p:nvPr>
            <p:ph type="title"/>
          </p:nvPr>
        </p:nvSpPr>
        <p:spPr>
          <a:xfrm>
            <a:off x="1382550" y="591937"/>
            <a:ext cx="6378900" cy="4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pit_stops Table</a:t>
            </a:r>
            <a:endParaRPr/>
          </a:p>
        </p:txBody>
      </p:sp>
      <p:sp>
        <p:nvSpPr>
          <p:cNvPr id="1470" name="Google Shape;1470;p33"/>
          <p:cNvSpPr txBox="1">
            <a:spLocks noGrp="1"/>
          </p:cNvSpPr>
          <p:nvPr>
            <p:ph type="title" idx="2"/>
          </p:nvPr>
        </p:nvSpPr>
        <p:spPr>
          <a:xfrm>
            <a:off x="1932152" y="1326293"/>
            <a:ext cx="1890600" cy="2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driverid</a:t>
            </a:r>
            <a:endParaRPr/>
          </a:p>
        </p:txBody>
      </p:sp>
      <p:sp>
        <p:nvSpPr>
          <p:cNvPr id="1471" name="Google Shape;1471;p33"/>
          <p:cNvSpPr txBox="1">
            <a:spLocks noGrp="1"/>
          </p:cNvSpPr>
          <p:nvPr>
            <p:ph type="subTitle" idx="1"/>
          </p:nvPr>
        </p:nvSpPr>
        <p:spPr>
          <a:xfrm>
            <a:off x="3824435" y="1326293"/>
            <a:ext cx="3444600" cy="2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Unique driver ID</a:t>
            </a:r>
            <a:endParaRPr/>
          </a:p>
        </p:txBody>
      </p:sp>
      <p:sp>
        <p:nvSpPr>
          <p:cNvPr id="1472" name="Google Shape;1472;p33"/>
          <p:cNvSpPr txBox="1">
            <a:spLocks noGrp="1"/>
          </p:cNvSpPr>
          <p:nvPr>
            <p:ph type="title" idx="3"/>
          </p:nvPr>
        </p:nvSpPr>
        <p:spPr>
          <a:xfrm>
            <a:off x="1932152" y="1692351"/>
            <a:ext cx="1890600" cy="2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duration</a:t>
            </a:r>
            <a:endParaRPr/>
          </a:p>
        </p:txBody>
      </p:sp>
      <p:sp>
        <p:nvSpPr>
          <p:cNvPr id="1473" name="Google Shape;1473;p33"/>
          <p:cNvSpPr txBox="1">
            <a:spLocks noGrp="1"/>
          </p:cNvSpPr>
          <p:nvPr>
            <p:ph type="subTitle" idx="4"/>
          </p:nvPr>
        </p:nvSpPr>
        <p:spPr>
          <a:xfrm>
            <a:off x="3824435" y="1692352"/>
            <a:ext cx="3444600" cy="2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Average duration of a pit stop for a race</a:t>
            </a:r>
            <a:endParaRPr/>
          </a:p>
        </p:txBody>
      </p:sp>
      <p:sp>
        <p:nvSpPr>
          <p:cNvPr id="1474" name="Google Shape;1474;p33"/>
          <p:cNvSpPr txBox="1">
            <a:spLocks noGrp="1"/>
          </p:cNvSpPr>
          <p:nvPr>
            <p:ph type="title" idx="5"/>
          </p:nvPr>
        </p:nvSpPr>
        <p:spPr>
          <a:xfrm>
            <a:off x="1932152" y="2058408"/>
            <a:ext cx="1890600" cy="2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stops</a:t>
            </a:r>
            <a:endParaRPr/>
          </a:p>
        </p:txBody>
      </p:sp>
      <p:sp>
        <p:nvSpPr>
          <p:cNvPr id="1475" name="Google Shape;1475;p33"/>
          <p:cNvSpPr txBox="1">
            <a:spLocks noGrp="1"/>
          </p:cNvSpPr>
          <p:nvPr>
            <p:ph type="subTitle" idx="6"/>
          </p:nvPr>
        </p:nvSpPr>
        <p:spPr>
          <a:xfrm>
            <a:off x="3824435" y="2058410"/>
            <a:ext cx="3444600" cy="2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Number of stops for a race</a:t>
            </a:r>
            <a:endParaRPr/>
          </a:p>
        </p:txBody>
      </p:sp>
      <p:sp>
        <p:nvSpPr>
          <p:cNvPr id="1476" name="Google Shape;1476;p33"/>
          <p:cNvSpPr/>
          <p:nvPr/>
        </p:nvSpPr>
        <p:spPr>
          <a:xfrm>
            <a:off x="1561252" y="1294484"/>
            <a:ext cx="338100" cy="3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1561252" y="1660538"/>
            <a:ext cx="338100" cy="3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1561252" y="2026591"/>
            <a:ext cx="338100" cy="3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txBox="1">
            <a:spLocks noGrp="1"/>
          </p:cNvSpPr>
          <p:nvPr>
            <p:ph type="title" idx="3"/>
          </p:nvPr>
        </p:nvSpPr>
        <p:spPr>
          <a:xfrm>
            <a:off x="1932152" y="2424451"/>
            <a:ext cx="1890600" cy="2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wins</a:t>
            </a:r>
            <a:endParaRPr/>
          </a:p>
        </p:txBody>
      </p:sp>
      <p:sp>
        <p:nvSpPr>
          <p:cNvPr id="1480" name="Google Shape;1480;p33"/>
          <p:cNvSpPr txBox="1">
            <a:spLocks noGrp="1"/>
          </p:cNvSpPr>
          <p:nvPr>
            <p:ph type="subTitle" idx="4"/>
          </p:nvPr>
        </p:nvSpPr>
        <p:spPr>
          <a:xfrm>
            <a:off x="3824435" y="2424450"/>
            <a:ext cx="3444600" cy="2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Number of wins for a race</a:t>
            </a:r>
            <a:endParaRPr/>
          </a:p>
        </p:txBody>
      </p:sp>
      <p:sp>
        <p:nvSpPr>
          <p:cNvPr id="1481" name="Google Shape;1481;p33"/>
          <p:cNvSpPr/>
          <p:nvPr/>
        </p:nvSpPr>
        <p:spPr>
          <a:xfrm>
            <a:off x="1561252" y="2392635"/>
            <a:ext cx="338100" cy="3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txBox="1">
            <a:spLocks noGrp="1"/>
          </p:cNvSpPr>
          <p:nvPr>
            <p:ph type="title"/>
          </p:nvPr>
        </p:nvSpPr>
        <p:spPr>
          <a:xfrm>
            <a:off x="1382550" y="2790508"/>
            <a:ext cx="6378900" cy="4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driver_standings Table</a:t>
            </a:r>
            <a:endParaRPr/>
          </a:p>
        </p:txBody>
      </p:sp>
      <p:sp>
        <p:nvSpPr>
          <p:cNvPr id="1483" name="Google Shape;1483;p33"/>
          <p:cNvSpPr txBox="1">
            <a:spLocks noGrp="1"/>
          </p:cNvSpPr>
          <p:nvPr>
            <p:ph type="title" idx="2"/>
          </p:nvPr>
        </p:nvSpPr>
        <p:spPr>
          <a:xfrm>
            <a:off x="1932152" y="3524865"/>
            <a:ext cx="1595100" cy="2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driverid</a:t>
            </a:r>
            <a:endParaRPr/>
          </a:p>
        </p:txBody>
      </p:sp>
      <p:sp>
        <p:nvSpPr>
          <p:cNvPr id="1484" name="Google Shape;1484;p33"/>
          <p:cNvSpPr txBox="1">
            <a:spLocks noGrp="1"/>
          </p:cNvSpPr>
          <p:nvPr>
            <p:ph type="subTitle" idx="1"/>
          </p:nvPr>
        </p:nvSpPr>
        <p:spPr>
          <a:xfrm>
            <a:off x="3572062" y="3524865"/>
            <a:ext cx="3444600" cy="2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Unique driver ID</a:t>
            </a:r>
            <a:endParaRPr/>
          </a:p>
        </p:txBody>
      </p:sp>
      <p:sp>
        <p:nvSpPr>
          <p:cNvPr id="1485" name="Google Shape;1485;p33"/>
          <p:cNvSpPr txBox="1">
            <a:spLocks noGrp="1"/>
          </p:cNvSpPr>
          <p:nvPr>
            <p:ph type="title" idx="3"/>
          </p:nvPr>
        </p:nvSpPr>
        <p:spPr>
          <a:xfrm>
            <a:off x="1932152" y="3890922"/>
            <a:ext cx="1595100" cy="2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points</a:t>
            </a:r>
            <a:endParaRPr/>
          </a:p>
        </p:txBody>
      </p:sp>
      <p:sp>
        <p:nvSpPr>
          <p:cNvPr id="1486" name="Google Shape;1486;p33"/>
          <p:cNvSpPr txBox="1">
            <a:spLocks noGrp="1"/>
          </p:cNvSpPr>
          <p:nvPr>
            <p:ph type="subTitle" idx="4"/>
          </p:nvPr>
        </p:nvSpPr>
        <p:spPr>
          <a:xfrm>
            <a:off x="3572062" y="3890923"/>
            <a:ext cx="3444600" cy="2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Points accumulated by a driver for a race</a:t>
            </a:r>
            <a:endParaRPr/>
          </a:p>
        </p:txBody>
      </p:sp>
      <p:sp>
        <p:nvSpPr>
          <p:cNvPr id="1487" name="Google Shape;1487;p33"/>
          <p:cNvSpPr txBox="1">
            <a:spLocks noGrp="1"/>
          </p:cNvSpPr>
          <p:nvPr>
            <p:ph type="title" idx="5"/>
          </p:nvPr>
        </p:nvSpPr>
        <p:spPr>
          <a:xfrm>
            <a:off x="1932152" y="4256979"/>
            <a:ext cx="1595100" cy="2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wins</a:t>
            </a:r>
            <a:endParaRPr/>
          </a:p>
        </p:txBody>
      </p:sp>
      <p:sp>
        <p:nvSpPr>
          <p:cNvPr id="1488" name="Google Shape;1488;p33"/>
          <p:cNvSpPr txBox="1">
            <a:spLocks noGrp="1"/>
          </p:cNvSpPr>
          <p:nvPr>
            <p:ph type="subTitle" idx="6"/>
          </p:nvPr>
        </p:nvSpPr>
        <p:spPr>
          <a:xfrm>
            <a:off x="3572062" y="4256981"/>
            <a:ext cx="3444600" cy="2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Wins by a driver for a race</a:t>
            </a:r>
            <a:endParaRPr/>
          </a:p>
        </p:txBody>
      </p:sp>
      <p:sp>
        <p:nvSpPr>
          <p:cNvPr id="1489" name="Google Shape;1489;p33"/>
          <p:cNvSpPr/>
          <p:nvPr/>
        </p:nvSpPr>
        <p:spPr>
          <a:xfrm>
            <a:off x="1561252" y="3493055"/>
            <a:ext cx="338100" cy="3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1561252" y="3859109"/>
            <a:ext cx="338100" cy="3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1561252" y="4225162"/>
            <a:ext cx="338100" cy="3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3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Data Cleaning, SQL, New Variables</a:t>
            </a:r>
            <a:endParaRPr sz="2400"/>
          </a:p>
        </p:txBody>
      </p:sp>
      <p:sp>
        <p:nvSpPr>
          <p:cNvPr id="1497" name="Google Shape;1497;p34"/>
          <p:cNvSpPr txBox="1"/>
          <p:nvPr/>
        </p:nvSpPr>
        <p:spPr>
          <a:xfrm>
            <a:off x="720000" y="1194775"/>
            <a:ext cx="235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Jost"/>
              <a:ea typeface="Jost"/>
              <a:cs typeface="Jost"/>
              <a:sym typeface="Jost"/>
            </a:endParaRPr>
          </a:p>
        </p:txBody>
      </p:sp>
      <p:pic>
        <p:nvPicPr>
          <p:cNvPr id="1498" name="Google Shape;1498;p34"/>
          <p:cNvPicPr preferRelativeResize="0"/>
          <p:nvPr/>
        </p:nvPicPr>
        <p:blipFill>
          <a:blip r:embed="rId3">
            <a:alphaModFix/>
          </a:blip>
          <a:stretch>
            <a:fillRect/>
          </a:stretch>
        </p:blipFill>
        <p:spPr>
          <a:xfrm>
            <a:off x="816413" y="1495195"/>
            <a:ext cx="2755162" cy="1591104"/>
          </a:xfrm>
          <a:prstGeom prst="rect">
            <a:avLst/>
          </a:prstGeom>
          <a:noFill/>
          <a:ln>
            <a:noFill/>
          </a:ln>
        </p:spPr>
      </p:pic>
      <p:pic>
        <p:nvPicPr>
          <p:cNvPr id="1499" name="Google Shape;1499;p34"/>
          <p:cNvPicPr preferRelativeResize="0"/>
          <p:nvPr/>
        </p:nvPicPr>
        <p:blipFill>
          <a:blip r:embed="rId4">
            <a:alphaModFix/>
          </a:blip>
          <a:stretch>
            <a:fillRect/>
          </a:stretch>
        </p:blipFill>
        <p:spPr>
          <a:xfrm>
            <a:off x="816413" y="3355166"/>
            <a:ext cx="2755162" cy="1268034"/>
          </a:xfrm>
          <a:prstGeom prst="rect">
            <a:avLst/>
          </a:prstGeom>
          <a:noFill/>
          <a:ln>
            <a:noFill/>
          </a:ln>
        </p:spPr>
      </p:pic>
      <p:sp>
        <p:nvSpPr>
          <p:cNvPr id="1500" name="Google Shape;1500;p34"/>
          <p:cNvSpPr/>
          <p:nvPr/>
        </p:nvSpPr>
        <p:spPr>
          <a:xfrm>
            <a:off x="2034845" y="3133486"/>
            <a:ext cx="407700" cy="1746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pic>
        <p:nvPicPr>
          <p:cNvPr id="1501" name="Google Shape;1501;p34"/>
          <p:cNvPicPr preferRelativeResize="0"/>
          <p:nvPr/>
        </p:nvPicPr>
        <p:blipFill>
          <a:blip r:embed="rId5">
            <a:alphaModFix/>
          </a:blip>
          <a:stretch>
            <a:fillRect/>
          </a:stretch>
        </p:blipFill>
        <p:spPr>
          <a:xfrm>
            <a:off x="816413" y="1260827"/>
            <a:ext cx="2755163" cy="249211"/>
          </a:xfrm>
          <a:prstGeom prst="rect">
            <a:avLst/>
          </a:prstGeom>
          <a:noFill/>
          <a:ln>
            <a:noFill/>
          </a:ln>
        </p:spPr>
      </p:pic>
      <p:sp>
        <p:nvSpPr>
          <p:cNvPr id="1502" name="Google Shape;1502;p34"/>
          <p:cNvSpPr/>
          <p:nvPr/>
        </p:nvSpPr>
        <p:spPr>
          <a:xfrm>
            <a:off x="2442599" y="2096946"/>
            <a:ext cx="600600" cy="103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3" name="Google Shape;1503;p34"/>
          <p:cNvPicPr preferRelativeResize="0"/>
          <p:nvPr/>
        </p:nvPicPr>
        <p:blipFill rotWithShape="1">
          <a:blip r:embed="rId6">
            <a:alphaModFix/>
          </a:blip>
          <a:srcRect r="16819"/>
          <a:stretch/>
        </p:blipFill>
        <p:spPr>
          <a:xfrm>
            <a:off x="3727825" y="1663050"/>
            <a:ext cx="4733875" cy="1817401"/>
          </a:xfrm>
          <a:prstGeom prst="rect">
            <a:avLst/>
          </a:prstGeom>
          <a:noFill/>
          <a:ln>
            <a:noFill/>
          </a:ln>
        </p:spPr>
      </p:pic>
      <p:pic>
        <p:nvPicPr>
          <p:cNvPr id="1504" name="Google Shape;1504;p34"/>
          <p:cNvPicPr preferRelativeResize="0"/>
          <p:nvPr/>
        </p:nvPicPr>
        <p:blipFill>
          <a:blip r:embed="rId7">
            <a:alphaModFix/>
          </a:blip>
          <a:stretch>
            <a:fillRect/>
          </a:stretch>
        </p:blipFill>
        <p:spPr>
          <a:xfrm>
            <a:off x="4005369" y="3864575"/>
            <a:ext cx="4178781" cy="249225"/>
          </a:xfrm>
          <a:prstGeom prst="rect">
            <a:avLst/>
          </a:prstGeom>
          <a:noFill/>
          <a:ln>
            <a:noFill/>
          </a:ln>
        </p:spPr>
      </p:pic>
    </p:spTree>
  </p:cSld>
  <p:clrMapOvr>
    <a:masterClrMapping/>
  </p:clrMapOvr>
</p:sld>
</file>

<file path=ppt/theme/theme1.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492</Words>
  <Application>Microsoft Macintosh PowerPoint</Application>
  <PresentationFormat>On-screen Show (16:9)</PresentationFormat>
  <Paragraphs>79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Lato</vt:lpstr>
      <vt:lpstr>Arial</vt:lpstr>
      <vt:lpstr>Jost</vt:lpstr>
      <vt:lpstr>Jost Medium</vt:lpstr>
      <vt:lpstr>Krona One</vt:lpstr>
      <vt:lpstr>Anaheim</vt:lpstr>
      <vt:lpstr>Racing training school center by Slidesgo</vt:lpstr>
      <vt:lpstr>QTM 151 Final Project</vt:lpstr>
      <vt:lpstr>TABLE OF CONTENTS</vt:lpstr>
      <vt:lpstr>Introduction</vt:lpstr>
      <vt:lpstr>Why do pit stops matter?</vt:lpstr>
      <vt:lpstr>PowerPoint Presentation</vt:lpstr>
      <vt:lpstr>PowerPoint Presentation</vt:lpstr>
      <vt:lpstr>Methods</vt:lpstr>
      <vt:lpstr>pit_stops Table</vt:lpstr>
      <vt:lpstr>Data Cleaning, SQL, New Variables</vt:lpstr>
      <vt:lpstr>Final Data Frame</vt:lpstr>
      <vt:lpstr>Results</vt:lpstr>
      <vt:lpstr>Tables</vt:lpstr>
      <vt:lpstr>Graph 1 </vt:lpstr>
      <vt:lpstr>Graph 2 </vt:lpstr>
      <vt:lpstr>Graph 3 </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QTM 151 Final Project</dc:title>
  <cp:lastModifiedBy>Zhang, Rex</cp:lastModifiedBy>
  <cp:revision>1</cp:revision>
  <dcterms:modified xsi:type="dcterms:W3CDTF">2023-06-22T13:00:11Z</dcterms:modified>
</cp:coreProperties>
</file>