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CNN ile El Yazısı Rakam Tanıma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Ramazan Yaramışlı - Derin Sinir Ağları Projesi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 projede CNN kullanılarak MNIST veri setindeki rakamlar sınıflandırılmıştır.</a:t>
            </a:r>
          </a:p>
          <a:p>
            <a:r>
              <a:t>• Amaç: Derin öğrenmeyle görsel tanıma uygulaması geliştirmek.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 Seti (MNIST)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60.000 </a:t>
            </a:r>
            <a:r>
              <a:rPr dirty="0" err="1"/>
              <a:t>eğitim</a:t>
            </a:r>
            <a:r>
              <a:rPr dirty="0"/>
              <a:t>, 10.000 test </a:t>
            </a:r>
            <a:r>
              <a:rPr dirty="0" err="1"/>
              <a:t>görseli</a:t>
            </a:r>
            <a:endParaRPr dirty="0"/>
          </a:p>
          <a:p>
            <a:pPr marL="0" indent="0">
              <a:buNone/>
            </a:pPr>
            <a:r>
              <a:rPr dirty="0"/>
              <a:t>• 28x28 </a:t>
            </a:r>
            <a:r>
              <a:rPr dirty="0" err="1"/>
              <a:t>boyutunda</a:t>
            </a:r>
            <a:r>
              <a:rPr dirty="0"/>
              <a:t>, </a:t>
            </a:r>
            <a:r>
              <a:rPr dirty="0" err="1"/>
              <a:t>gri</a:t>
            </a:r>
            <a:r>
              <a:rPr dirty="0"/>
              <a:t> </a:t>
            </a:r>
            <a:r>
              <a:rPr dirty="0" err="1"/>
              <a:t>tonlamalı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Etiketler</a:t>
            </a:r>
            <a:r>
              <a:rPr dirty="0"/>
              <a:t>: 0-9 </a:t>
            </a:r>
            <a:r>
              <a:rPr dirty="0" err="1"/>
              <a:t>arası</a:t>
            </a:r>
            <a:r>
              <a:rPr dirty="0"/>
              <a:t> </a:t>
            </a:r>
            <a:r>
              <a:rPr dirty="0" err="1"/>
              <a:t>rakamlar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Mimarisi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2 </a:t>
            </a:r>
            <a:r>
              <a:rPr dirty="0" err="1"/>
              <a:t>Adet</a:t>
            </a:r>
            <a:r>
              <a:rPr dirty="0"/>
              <a:t> Conv2D + </a:t>
            </a:r>
            <a:r>
              <a:rPr dirty="0" err="1"/>
              <a:t>MaxPooling</a:t>
            </a:r>
            <a:r>
              <a:rPr dirty="0"/>
              <a:t> </a:t>
            </a:r>
            <a:r>
              <a:rPr dirty="0" err="1"/>
              <a:t>katmanı</a:t>
            </a:r>
            <a:endParaRPr dirty="0"/>
          </a:p>
          <a:p>
            <a:pPr marL="0" indent="0">
              <a:buNone/>
            </a:pPr>
            <a:r>
              <a:rPr dirty="0"/>
              <a:t>• Flatten + Dense(64) + Dense(10)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çıkış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Aktivasyon</a:t>
            </a:r>
            <a:r>
              <a:rPr dirty="0"/>
              <a:t>: </a:t>
            </a:r>
            <a:r>
              <a:rPr dirty="0" err="1"/>
              <a:t>ReLU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Softmax</a:t>
            </a:r>
            <a:endParaRPr dirty="0"/>
          </a:p>
          <a:p>
            <a:pPr marL="0" indent="0">
              <a:buNone/>
            </a:pPr>
            <a:r>
              <a:rPr dirty="0"/>
              <a:t>• Optimizer: Adam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Eğitim Süreci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5 Epoch, Batch size: 64</a:t>
            </a:r>
          </a:p>
          <a:p>
            <a:pPr marL="0" indent="0">
              <a:buNone/>
            </a:pPr>
            <a:r>
              <a:rPr dirty="0"/>
              <a:t>• Validation Split: %10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Eğitim</a:t>
            </a:r>
            <a:r>
              <a:rPr dirty="0"/>
              <a:t> </a:t>
            </a:r>
            <a:r>
              <a:rPr dirty="0" err="1"/>
              <a:t>doğruluğu</a:t>
            </a:r>
            <a:r>
              <a:rPr dirty="0"/>
              <a:t>: %99.29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Doğrulama</a:t>
            </a:r>
            <a:r>
              <a:rPr dirty="0"/>
              <a:t> </a:t>
            </a:r>
            <a:r>
              <a:rPr dirty="0" err="1"/>
              <a:t>doğruluğu</a:t>
            </a:r>
            <a:r>
              <a:rPr dirty="0"/>
              <a:t>: %98.95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Doğruluk Grafiği</a:t>
            </a:r>
          </a:p>
        </p:txBody>
      </p:sp>
      <p:pic>
        <p:nvPicPr>
          <p:cNvPr id="3" name="Picture 2" descr="accurac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Sonuçları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Test </a:t>
            </a:r>
            <a:r>
              <a:rPr dirty="0" err="1"/>
              <a:t>doğruluğu</a:t>
            </a:r>
            <a:r>
              <a:rPr dirty="0"/>
              <a:t>: %98.64</a:t>
            </a:r>
          </a:p>
          <a:p>
            <a:pPr marL="0" indent="0">
              <a:buNone/>
            </a:pPr>
            <a:r>
              <a:rPr dirty="0"/>
              <a:t>• Test </a:t>
            </a:r>
            <a:r>
              <a:rPr dirty="0" err="1"/>
              <a:t>kaybı</a:t>
            </a:r>
            <a:r>
              <a:rPr dirty="0"/>
              <a:t>: 0.0408</a:t>
            </a:r>
          </a:p>
          <a:p>
            <a:pPr marL="0" indent="0">
              <a:buNone/>
            </a:pPr>
            <a:r>
              <a:rPr dirty="0"/>
              <a:t>• Model </a:t>
            </a:r>
            <a:r>
              <a:rPr dirty="0" err="1"/>
              <a:t>genelleme</a:t>
            </a:r>
            <a:r>
              <a:rPr dirty="0"/>
              <a:t> </a:t>
            </a:r>
            <a:r>
              <a:rPr dirty="0" err="1"/>
              <a:t>yeteneği</a:t>
            </a:r>
            <a:r>
              <a:rPr dirty="0"/>
              <a:t> </a:t>
            </a:r>
            <a:r>
              <a:rPr dirty="0" err="1"/>
              <a:t>yüksek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 ve Değerlendirme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Basit CNN </a:t>
            </a:r>
            <a:r>
              <a:rPr dirty="0" err="1"/>
              <a:t>modeli</a:t>
            </a:r>
            <a:r>
              <a:rPr dirty="0"/>
              <a:t>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yüksek</a:t>
            </a:r>
            <a:r>
              <a:rPr dirty="0"/>
              <a:t> </a:t>
            </a:r>
            <a:r>
              <a:rPr dirty="0" err="1"/>
              <a:t>başarı</a:t>
            </a:r>
            <a:r>
              <a:rPr dirty="0"/>
              <a:t> </a:t>
            </a:r>
            <a:r>
              <a:rPr dirty="0" err="1"/>
              <a:t>sağlandı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MNIST </a:t>
            </a:r>
            <a:r>
              <a:rPr dirty="0" err="1"/>
              <a:t>veri</a:t>
            </a:r>
            <a:r>
              <a:rPr dirty="0"/>
              <a:t> </a:t>
            </a:r>
            <a:r>
              <a:rPr dirty="0" err="1"/>
              <a:t>seti</a:t>
            </a:r>
            <a:r>
              <a:rPr dirty="0"/>
              <a:t> </a:t>
            </a:r>
            <a:r>
              <a:rPr dirty="0" err="1"/>
              <a:t>için</a:t>
            </a:r>
            <a:r>
              <a:rPr dirty="0"/>
              <a:t> </a:t>
            </a:r>
            <a:r>
              <a:rPr dirty="0" err="1"/>
              <a:t>oldukça</a:t>
            </a:r>
            <a:r>
              <a:rPr dirty="0"/>
              <a:t> </a:t>
            </a:r>
            <a:r>
              <a:rPr dirty="0" err="1"/>
              <a:t>etkili</a:t>
            </a:r>
            <a:r>
              <a:rPr dirty="0"/>
              <a:t> </a:t>
            </a:r>
            <a:r>
              <a:rPr dirty="0" err="1"/>
              <a:t>sonuçlar</a:t>
            </a:r>
            <a:r>
              <a:rPr dirty="0"/>
              <a:t> </a:t>
            </a:r>
            <a:r>
              <a:rPr dirty="0" err="1"/>
              <a:t>elde</a:t>
            </a:r>
            <a:r>
              <a:rPr dirty="0"/>
              <a:t> </a:t>
            </a:r>
            <a:r>
              <a:rPr dirty="0" err="1"/>
              <a:t>edildi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Gelecekte</a:t>
            </a:r>
            <a:r>
              <a:rPr dirty="0"/>
              <a:t> </a:t>
            </a:r>
            <a:r>
              <a:rPr dirty="0" err="1"/>
              <a:t>daha</a:t>
            </a:r>
            <a:r>
              <a:rPr dirty="0"/>
              <a:t> </a:t>
            </a:r>
            <a:r>
              <a:rPr dirty="0" err="1"/>
              <a:t>karmaşık</a:t>
            </a:r>
            <a:r>
              <a:rPr dirty="0"/>
              <a:t> </a:t>
            </a:r>
            <a:r>
              <a:rPr dirty="0" err="1"/>
              <a:t>veri</a:t>
            </a:r>
            <a:r>
              <a:rPr dirty="0"/>
              <a:t> </a:t>
            </a:r>
            <a:r>
              <a:rPr dirty="0" err="1"/>
              <a:t>setleriyle</a:t>
            </a:r>
            <a:r>
              <a:rPr dirty="0"/>
              <a:t> </a:t>
            </a:r>
            <a:r>
              <a:rPr dirty="0" err="1"/>
              <a:t>geliştirilebilir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Macintosh PowerPoint</Application>
  <PresentationFormat>Ekran Gösterisi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CNN ile El Yazısı Rakam Tanıma</vt:lpstr>
      <vt:lpstr>Giriş</vt:lpstr>
      <vt:lpstr>Veri Seti (MNIST)</vt:lpstr>
      <vt:lpstr>Model Mimarisi</vt:lpstr>
      <vt:lpstr>Eğitim Süreci</vt:lpstr>
      <vt:lpstr>Doğruluk Grafiği</vt:lpstr>
      <vt:lpstr>Test Sonuçları</vt:lpstr>
      <vt:lpstr>Sonuç ve Değerlendirme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Ercan DURMAZ</cp:lastModifiedBy>
  <cp:revision>2</cp:revision>
  <dcterms:created xsi:type="dcterms:W3CDTF">2013-01-27T09:14:16Z</dcterms:created>
  <dcterms:modified xsi:type="dcterms:W3CDTF">2025-03-24T00:36:43Z</dcterms:modified>
  <cp:category/>
</cp:coreProperties>
</file>