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76" r:id="rId3"/>
    <p:sldId id="280" r:id="rId4"/>
    <p:sldId id="257" r:id="rId5"/>
    <p:sldId id="258" r:id="rId6"/>
    <p:sldId id="259" r:id="rId7"/>
    <p:sldId id="260" r:id="rId8"/>
    <p:sldId id="261" r:id="rId9"/>
    <p:sldId id="263" r:id="rId10"/>
    <p:sldId id="262" r:id="rId11"/>
    <p:sldId id="264" r:id="rId12"/>
    <p:sldId id="265" r:id="rId13"/>
    <p:sldId id="267" r:id="rId14"/>
    <p:sldId id="266" r:id="rId15"/>
    <p:sldId id="269" r:id="rId16"/>
    <p:sldId id="268" r:id="rId17"/>
    <p:sldId id="270" r:id="rId18"/>
    <p:sldId id="271" r:id="rId19"/>
    <p:sldId id="273" r:id="rId20"/>
    <p:sldId id="274" r:id="rId21"/>
    <p:sldId id="275" r:id="rId22"/>
    <p:sldId id="277" r:id="rId23"/>
    <p:sldId id="278" r:id="rId24"/>
    <p:sldId id="279" r:id="rId25"/>
    <p:sldId id="28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33BE87-55F3-4DA4-A2D6-DB68DBB7C0AC}" v="326" dt="2021-08-27T06:45:52.5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ya Sadhu" userId="006b760e-f828-457a-b0da-411df760cd52" providerId="ADAL" clId="{6433BE87-55F3-4DA4-A2D6-DB68DBB7C0AC}"/>
    <pc:docChg chg="undo custSel addSld delSld modSld sldOrd">
      <pc:chgData name="Reya Sadhu" userId="006b760e-f828-457a-b0da-411df760cd52" providerId="ADAL" clId="{6433BE87-55F3-4DA4-A2D6-DB68DBB7C0AC}" dt="2021-08-27T06:59:21.785" v="13200" actId="20577"/>
      <pc:docMkLst>
        <pc:docMk/>
      </pc:docMkLst>
      <pc:sldChg chg="modSp mod">
        <pc:chgData name="Reya Sadhu" userId="006b760e-f828-457a-b0da-411df760cd52" providerId="ADAL" clId="{6433BE87-55F3-4DA4-A2D6-DB68DBB7C0AC}" dt="2021-08-25T18:18:21.506" v="3640" actId="14100"/>
        <pc:sldMkLst>
          <pc:docMk/>
          <pc:sldMk cId="2555011948" sldId="256"/>
        </pc:sldMkLst>
        <pc:spChg chg="mod">
          <ac:chgData name="Reya Sadhu" userId="006b760e-f828-457a-b0da-411df760cd52" providerId="ADAL" clId="{6433BE87-55F3-4DA4-A2D6-DB68DBB7C0AC}" dt="2021-08-25T18:18:05.696" v="3621" actId="27636"/>
          <ac:spMkLst>
            <pc:docMk/>
            <pc:sldMk cId="2555011948" sldId="256"/>
            <ac:spMk id="2" creationId="{13C9FFA2-207A-4FCD-9A56-1666F5AD9485}"/>
          </ac:spMkLst>
        </pc:spChg>
        <pc:spChg chg="mod">
          <ac:chgData name="Reya Sadhu" userId="006b760e-f828-457a-b0da-411df760cd52" providerId="ADAL" clId="{6433BE87-55F3-4DA4-A2D6-DB68DBB7C0AC}" dt="2021-08-25T18:18:21.506" v="3640" actId="14100"/>
          <ac:spMkLst>
            <pc:docMk/>
            <pc:sldMk cId="2555011948" sldId="256"/>
            <ac:spMk id="3" creationId="{71A5774A-EFF1-49D7-8212-4A22B751F0A4}"/>
          </ac:spMkLst>
        </pc:spChg>
      </pc:sldChg>
      <pc:sldChg chg="modSp mod">
        <pc:chgData name="Reya Sadhu" userId="006b760e-f828-457a-b0da-411df760cd52" providerId="ADAL" clId="{6433BE87-55F3-4DA4-A2D6-DB68DBB7C0AC}" dt="2021-08-26T15:08:00.672" v="11476" actId="207"/>
        <pc:sldMkLst>
          <pc:docMk/>
          <pc:sldMk cId="1628577756" sldId="257"/>
        </pc:sldMkLst>
        <pc:spChg chg="mod">
          <ac:chgData name="Reya Sadhu" userId="006b760e-f828-457a-b0da-411df760cd52" providerId="ADAL" clId="{6433BE87-55F3-4DA4-A2D6-DB68DBB7C0AC}" dt="2021-08-25T16:01:27" v="1936" actId="1076"/>
          <ac:spMkLst>
            <pc:docMk/>
            <pc:sldMk cId="1628577756" sldId="257"/>
            <ac:spMk id="2" creationId="{8EEB7AEB-FEEC-4499-9D4A-B154B0BE39A0}"/>
          </ac:spMkLst>
        </pc:spChg>
        <pc:spChg chg="mod">
          <ac:chgData name="Reya Sadhu" userId="006b760e-f828-457a-b0da-411df760cd52" providerId="ADAL" clId="{6433BE87-55F3-4DA4-A2D6-DB68DBB7C0AC}" dt="2021-08-26T15:08:00.672" v="11476" actId="207"/>
          <ac:spMkLst>
            <pc:docMk/>
            <pc:sldMk cId="1628577756" sldId="257"/>
            <ac:spMk id="8" creationId="{BFDE8610-F709-44EE-8E51-116F2FA0C240}"/>
          </ac:spMkLst>
        </pc:spChg>
        <pc:picChg chg="mod">
          <ac:chgData name="Reya Sadhu" userId="006b760e-f828-457a-b0da-411df760cd52" providerId="ADAL" clId="{6433BE87-55F3-4DA4-A2D6-DB68DBB7C0AC}" dt="2021-08-25T18:08:42.247" v="2579" actId="1076"/>
          <ac:picMkLst>
            <pc:docMk/>
            <pc:sldMk cId="1628577756" sldId="257"/>
            <ac:picMk id="5" creationId="{1BE98270-FC92-46A0-AE1D-1ECEBB446888}"/>
          </ac:picMkLst>
        </pc:picChg>
        <pc:picChg chg="mod">
          <ac:chgData name="Reya Sadhu" userId="006b760e-f828-457a-b0da-411df760cd52" providerId="ADAL" clId="{6433BE87-55F3-4DA4-A2D6-DB68DBB7C0AC}" dt="2021-08-26T04:42:23.866" v="9022" actId="1076"/>
          <ac:picMkLst>
            <pc:docMk/>
            <pc:sldMk cId="1628577756" sldId="257"/>
            <ac:picMk id="7" creationId="{43353C1B-9B7E-44A2-A0F6-E88C43A401CC}"/>
          </ac:picMkLst>
        </pc:picChg>
      </pc:sldChg>
      <pc:sldChg chg="modSp mod">
        <pc:chgData name="Reya Sadhu" userId="006b760e-f828-457a-b0da-411df760cd52" providerId="ADAL" clId="{6433BE87-55F3-4DA4-A2D6-DB68DBB7C0AC}" dt="2021-08-26T15:08:09.614" v="11477" actId="207"/>
        <pc:sldMkLst>
          <pc:docMk/>
          <pc:sldMk cId="4163558590" sldId="258"/>
        </pc:sldMkLst>
        <pc:spChg chg="mod">
          <ac:chgData name="Reya Sadhu" userId="006b760e-f828-457a-b0da-411df760cd52" providerId="ADAL" clId="{6433BE87-55F3-4DA4-A2D6-DB68DBB7C0AC}" dt="2021-08-26T15:06:55.892" v="11474" actId="1076"/>
          <ac:spMkLst>
            <pc:docMk/>
            <pc:sldMk cId="4163558590" sldId="258"/>
            <ac:spMk id="2" creationId="{F2AE8B6A-603A-41E5-A104-44740FE6FBD5}"/>
          </ac:spMkLst>
        </pc:spChg>
        <pc:spChg chg="mod">
          <ac:chgData name="Reya Sadhu" userId="006b760e-f828-457a-b0da-411df760cd52" providerId="ADAL" clId="{6433BE87-55F3-4DA4-A2D6-DB68DBB7C0AC}" dt="2021-08-26T15:06:43.427" v="11473" actId="27636"/>
          <ac:spMkLst>
            <pc:docMk/>
            <pc:sldMk cId="4163558590" sldId="258"/>
            <ac:spMk id="3" creationId="{12A5DEEC-9A03-4C9C-9BBF-A6ACB2CACD3D}"/>
          </ac:spMkLst>
        </pc:spChg>
        <pc:spChg chg="mod">
          <ac:chgData name="Reya Sadhu" userId="006b760e-f828-457a-b0da-411df760cd52" providerId="ADAL" clId="{6433BE87-55F3-4DA4-A2D6-DB68DBB7C0AC}" dt="2021-08-26T15:06:27.965" v="11461" actId="1076"/>
          <ac:spMkLst>
            <pc:docMk/>
            <pc:sldMk cId="4163558590" sldId="258"/>
            <ac:spMk id="10" creationId="{A88A8237-FAFF-4E0A-A649-B1F995E7603D}"/>
          </ac:spMkLst>
        </pc:spChg>
        <pc:spChg chg="mod">
          <ac:chgData name="Reya Sadhu" userId="006b760e-f828-457a-b0da-411df760cd52" providerId="ADAL" clId="{6433BE87-55F3-4DA4-A2D6-DB68DBB7C0AC}" dt="2021-08-26T15:06:32.339" v="11462" actId="1076"/>
          <ac:spMkLst>
            <pc:docMk/>
            <pc:sldMk cId="4163558590" sldId="258"/>
            <ac:spMk id="11" creationId="{890E457C-E4F2-4517-96E4-6C96162CAF14}"/>
          </ac:spMkLst>
        </pc:spChg>
        <pc:spChg chg="mod">
          <ac:chgData name="Reya Sadhu" userId="006b760e-f828-457a-b0da-411df760cd52" providerId="ADAL" clId="{6433BE87-55F3-4DA4-A2D6-DB68DBB7C0AC}" dt="2021-08-26T15:08:09.614" v="11477" actId="207"/>
          <ac:spMkLst>
            <pc:docMk/>
            <pc:sldMk cId="4163558590" sldId="258"/>
            <ac:spMk id="12" creationId="{250FC9D5-CEE2-49CD-A851-E78414DA9663}"/>
          </ac:spMkLst>
        </pc:spChg>
        <pc:picChg chg="mod">
          <ac:chgData name="Reya Sadhu" userId="006b760e-f828-457a-b0da-411df760cd52" providerId="ADAL" clId="{6433BE87-55F3-4DA4-A2D6-DB68DBB7C0AC}" dt="2021-08-26T15:06:25.381" v="11460" actId="14100"/>
          <ac:picMkLst>
            <pc:docMk/>
            <pc:sldMk cId="4163558590" sldId="258"/>
            <ac:picMk id="7" creationId="{2202E554-305A-47F0-9C80-23333D72879E}"/>
          </ac:picMkLst>
        </pc:picChg>
      </pc:sldChg>
      <pc:sldChg chg="addSp modSp mod chgLayout">
        <pc:chgData name="Reya Sadhu" userId="006b760e-f828-457a-b0da-411df760cd52" providerId="ADAL" clId="{6433BE87-55F3-4DA4-A2D6-DB68DBB7C0AC}" dt="2021-08-26T15:05:26.941" v="11448" actId="1076"/>
        <pc:sldMkLst>
          <pc:docMk/>
          <pc:sldMk cId="888562670" sldId="259"/>
        </pc:sldMkLst>
        <pc:spChg chg="mod ord">
          <ac:chgData name="Reya Sadhu" userId="006b760e-f828-457a-b0da-411df760cd52" providerId="ADAL" clId="{6433BE87-55F3-4DA4-A2D6-DB68DBB7C0AC}" dt="2021-08-26T15:05:05.580" v="11444" actId="27636"/>
          <ac:spMkLst>
            <pc:docMk/>
            <pc:sldMk cId="888562670" sldId="259"/>
            <ac:spMk id="6" creationId="{BE8D87EF-3849-4D8B-961A-FC38A58ABA85}"/>
          </ac:spMkLst>
        </pc:spChg>
        <pc:spChg chg="mod">
          <ac:chgData name="Reya Sadhu" userId="006b760e-f828-457a-b0da-411df760cd52" providerId="ADAL" clId="{6433BE87-55F3-4DA4-A2D6-DB68DBB7C0AC}" dt="2021-08-26T15:05:14.886" v="11446" actId="1076"/>
          <ac:spMkLst>
            <pc:docMk/>
            <pc:sldMk cId="888562670" sldId="259"/>
            <ac:spMk id="9" creationId="{9E385D59-FF5B-4575-9948-834E5879F1D9}"/>
          </ac:spMkLst>
        </pc:spChg>
        <pc:spChg chg="mod">
          <ac:chgData name="Reya Sadhu" userId="006b760e-f828-457a-b0da-411df760cd52" providerId="ADAL" clId="{6433BE87-55F3-4DA4-A2D6-DB68DBB7C0AC}" dt="2021-08-26T15:05:18.985" v="11447" actId="1076"/>
          <ac:spMkLst>
            <pc:docMk/>
            <pc:sldMk cId="888562670" sldId="259"/>
            <ac:spMk id="10" creationId="{C3B7458F-1F64-45F2-9186-F75ED74AE285}"/>
          </ac:spMkLst>
        </pc:spChg>
        <pc:spChg chg="mod">
          <ac:chgData name="Reya Sadhu" userId="006b760e-f828-457a-b0da-411df760cd52" providerId="ADAL" clId="{6433BE87-55F3-4DA4-A2D6-DB68DBB7C0AC}" dt="2021-08-26T15:05:26.941" v="11448" actId="1076"/>
          <ac:spMkLst>
            <pc:docMk/>
            <pc:sldMk cId="888562670" sldId="259"/>
            <ac:spMk id="11" creationId="{4A17F6F0-3191-4656-BBFF-60B80780C588}"/>
          </ac:spMkLst>
        </pc:spChg>
        <pc:spChg chg="add mod ord">
          <ac:chgData name="Reya Sadhu" userId="006b760e-f828-457a-b0da-411df760cd52" providerId="ADAL" clId="{6433BE87-55F3-4DA4-A2D6-DB68DBB7C0AC}" dt="2021-08-25T18:32:13.736" v="4597" actId="1076"/>
          <ac:spMkLst>
            <pc:docMk/>
            <pc:sldMk cId="888562670" sldId="259"/>
            <ac:spMk id="12" creationId="{17155C63-3B84-40A5-A621-9D3E9C914D03}"/>
          </ac:spMkLst>
        </pc:spChg>
        <pc:picChg chg="mod">
          <ac:chgData name="Reya Sadhu" userId="006b760e-f828-457a-b0da-411df760cd52" providerId="ADAL" clId="{6433BE87-55F3-4DA4-A2D6-DB68DBB7C0AC}" dt="2021-08-26T15:05:09.257" v="11445" actId="1076"/>
          <ac:picMkLst>
            <pc:docMk/>
            <pc:sldMk cId="888562670" sldId="259"/>
            <ac:picMk id="8" creationId="{38F38392-419F-4959-A8CE-7ADF33903EEF}"/>
          </ac:picMkLst>
        </pc:picChg>
      </pc:sldChg>
      <pc:sldChg chg="addSp delSp modSp mod chgLayout">
        <pc:chgData name="Reya Sadhu" userId="006b760e-f828-457a-b0da-411df760cd52" providerId="ADAL" clId="{6433BE87-55F3-4DA4-A2D6-DB68DBB7C0AC}" dt="2021-08-25T20:32:14.159" v="8502" actId="1076"/>
        <pc:sldMkLst>
          <pc:docMk/>
          <pc:sldMk cId="2190300519" sldId="260"/>
        </pc:sldMkLst>
        <pc:spChg chg="mod ord">
          <ac:chgData name="Reya Sadhu" userId="006b760e-f828-457a-b0da-411df760cd52" providerId="ADAL" clId="{6433BE87-55F3-4DA4-A2D6-DB68DBB7C0AC}" dt="2021-08-25T20:32:02.546" v="8499" actId="27636"/>
          <ac:spMkLst>
            <pc:docMk/>
            <pc:sldMk cId="2190300519" sldId="260"/>
            <ac:spMk id="3" creationId="{3358CE60-2C6F-43EE-9B3B-64F2E33361F2}"/>
          </ac:spMkLst>
        </pc:spChg>
        <pc:spChg chg="mod">
          <ac:chgData name="Reya Sadhu" userId="006b760e-f828-457a-b0da-411df760cd52" providerId="ADAL" clId="{6433BE87-55F3-4DA4-A2D6-DB68DBB7C0AC}" dt="2021-08-25T18:35:19.651" v="4627" actId="207"/>
          <ac:spMkLst>
            <pc:docMk/>
            <pc:sldMk cId="2190300519" sldId="260"/>
            <ac:spMk id="6" creationId="{CDBA98C1-C58C-4901-8C7C-CF57F988EA90}"/>
          </ac:spMkLst>
        </pc:spChg>
        <pc:spChg chg="add mod ord">
          <ac:chgData name="Reya Sadhu" userId="006b760e-f828-457a-b0da-411df760cd52" providerId="ADAL" clId="{6433BE87-55F3-4DA4-A2D6-DB68DBB7C0AC}" dt="2021-08-25T18:35:39.453" v="4639" actId="255"/>
          <ac:spMkLst>
            <pc:docMk/>
            <pc:sldMk cId="2190300519" sldId="260"/>
            <ac:spMk id="7" creationId="{71060B7E-CCBA-4446-AA60-4D77CEF5AD68}"/>
          </ac:spMkLst>
        </pc:spChg>
        <pc:picChg chg="mod">
          <ac:chgData name="Reya Sadhu" userId="006b760e-f828-457a-b0da-411df760cd52" providerId="ADAL" clId="{6433BE87-55F3-4DA4-A2D6-DB68DBB7C0AC}" dt="2021-08-25T20:32:14.159" v="8502" actId="1076"/>
          <ac:picMkLst>
            <pc:docMk/>
            <pc:sldMk cId="2190300519" sldId="260"/>
            <ac:picMk id="5" creationId="{29EC2680-8343-4FF1-98FF-2F0373D61DCF}"/>
          </ac:picMkLst>
        </pc:picChg>
        <pc:picChg chg="add del">
          <ac:chgData name="Reya Sadhu" userId="006b760e-f828-457a-b0da-411df760cd52" providerId="ADAL" clId="{6433BE87-55F3-4DA4-A2D6-DB68DBB7C0AC}" dt="2021-08-25T20:30:44.929" v="8270" actId="22"/>
          <ac:picMkLst>
            <pc:docMk/>
            <pc:sldMk cId="2190300519" sldId="260"/>
            <ac:picMk id="9" creationId="{EA0AE5E6-C22B-48C9-8B37-80B41D94C436}"/>
          </ac:picMkLst>
        </pc:picChg>
      </pc:sldChg>
      <pc:sldChg chg="addSp modSp mod chgLayout">
        <pc:chgData name="Reya Sadhu" userId="006b760e-f828-457a-b0da-411df760cd52" providerId="ADAL" clId="{6433BE87-55F3-4DA4-A2D6-DB68DBB7C0AC}" dt="2021-08-25T18:34:41.225" v="4622" actId="14100"/>
        <pc:sldMkLst>
          <pc:docMk/>
          <pc:sldMk cId="1424373518" sldId="261"/>
        </pc:sldMkLst>
        <pc:spChg chg="mod ord">
          <ac:chgData name="Reya Sadhu" userId="006b760e-f828-457a-b0da-411df760cd52" providerId="ADAL" clId="{6433BE87-55F3-4DA4-A2D6-DB68DBB7C0AC}" dt="2021-08-25T18:34:23.438" v="4614" actId="14100"/>
          <ac:spMkLst>
            <pc:docMk/>
            <pc:sldMk cId="1424373518" sldId="261"/>
            <ac:spMk id="3" creationId="{0DF00BD7-D59E-4B72-97A1-81A782E337F1}"/>
          </ac:spMkLst>
        </pc:spChg>
        <pc:spChg chg="add mod">
          <ac:chgData name="Reya Sadhu" userId="006b760e-f828-457a-b0da-411df760cd52" providerId="ADAL" clId="{6433BE87-55F3-4DA4-A2D6-DB68DBB7C0AC}" dt="2021-08-25T18:33:54.960" v="4608" actId="1076"/>
          <ac:spMkLst>
            <pc:docMk/>
            <pc:sldMk cId="1424373518" sldId="261"/>
            <ac:spMk id="6" creationId="{73D2AE81-5BDE-40DB-888F-EF4682FB0A68}"/>
          </ac:spMkLst>
        </pc:spChg>
        <pc:spChg chg="add mod ord">
          <ac:chgData name="Reya Sadhu" userId="006b760e-f828-457a-b0da-411df760cd52" providerId="ADAL" clId="{6433BE87-55F3-4DA4-A2D6-DB68DBB7C0AC}" dt="2021-08-25T18:34:41.225" v="4622" actId="14100"/>
          <ac:spMkLst>
            <pc:docMk/>
            <pc:sldMk cId="1424373518" sldId="261"/>
            <ac:spMk id="7" creationId="{04707ED0-AFE2-49DA-8B6C-CFBA6776C9B1}"/>
          </ac:spMkLst>
        </pc:spChg>
        <pc:picChg chg="add mod">
          <ac:chgData name="Reya Sadhu" userId="006b760e-f828-457a-b0da-411df760cd52" providerId="ADAL" clId="{6433BE87-55F3-4DA4-A2D6-DB68DBB7C0AC}" dt="2021-08-25T18:33:29.001" v="4602" actId="14100"/>
          <ac:picMkLst>
            <pc:docMk/>
            <pc:sldMk cId="1424373518" sldId="261"/>
            <ac:picMk id="5" creationId="{7D4854F4-2A77-4EDF-984A-079FB6DE9C65}"/>
          </ac:picMkLst>
        </pc:picChg>
      </pc:sldChg>
      <pc:sldChg chg="addSp delSp modSp new mod">
        <pc:chgData name="Reya Sadhu" userId="006b760e-f828-457a-b0da-411df760cd52" providerId="ADAL" clId="{6433BE87-55F3-4DA4-A2D6-DB68DBB7C0AC}" dt="2021-08-26T15:43:16.480" v="11479" actId="20577"/>
        <pc:sldMkLst>
          <pc:docMk/>
          <pc:sldMk cId="148278329" sldId="262"/>
        </pc:sldMkLst>
        <pc:spChg chg="add del mod">
          <ac:chgData name="Reya Sadhu" userId="006b760e-f828-457a-b0da-411df760cd52" providerId="ADAL" clId="{6433BE87-55F3-4DA4-A2D6-DB68DBB7C0AC}" dt="2021-08-25T16:01:47.754" v="1939" actId="1076"/>
          <ac:spMkLst>
            <pc:docMk/>
            <pc:sldMk cId="148278329" sldId="262"/>
            <ac:spMk id="2" creationId="{359CEC3B-F3A4-4E63-A2A0-A8E980B04627}"/>
          </ac:spMkLst>
        </pc:spChg>
        <pc:spChg chg="mod">
          <ac:chgData name="Reya Sadhu" userId="006b760e-f828-457a-b0da-411df760cd52" providerId="ADAL" clId="{6433BE87-55F3-4DA4-A2D6-DB68DBB7C0AC}" dt="2021-08-26T15:43:16.480" v="11479" actId="20577"/>
          <ac:spMkLst>
            <pc:docMk/>
            <pc:sldMk cId="148278329" sldId="262"/>
            <ac:spMk id="3" creationId="{75AF2F4A-9E7B-4E05-A82C-23ED346BE0E4}"/>
          </ac:spMkLst>
        </pc:spChg>
      </pc:sldChg>
      <pc:sldChg chg="modSp new mod">
        <pc:chgData name="Reya Sadhu" userId="006b760e-f828-457a-b0da-411df760cd52" providerId="ADAL" clId="{6433BE87-55F3-4DA4-A2D6-DB68DBB7C0AC}" dt="2021-08-27T06:45:48.174" v="11929" actId="20577"/>
        <pc:sldMkLst>
          <pc:docMk/>
          <pc:sldMk cId="928894129" sldId="263"/>
        </pc:sldMkLst>
        <pc:spChg chg="mod">
          <ac:chgData name="Reya Sadhu" userId="006b760e-f828-457a-b0da-411df760cd52" providerId="ADAL" clId="{6433BE87-55F3-4DA4-A2D6-DB68DBB7C0AC}" dt="2021-08-25T15:54:34.825" v="1060" actId="14100"/>
          <ac:spMkLst>
            <pc:docMk/>
            <pc:sldMk cId="928894129" sldId="263"/>
            <ac:spMk id="2" creationId="{877CBC82-A578-4046-AD50-3BDCDEB92157}"/>
          </ac:spMkLst>
        </pc:spChg>
        <pc:spChg chg="mod">
          <ac:chgData name="Reya Sadhu" userId="006b760e-f828-457a-b0da-411df760cd52" providerId="ADAL" clId="{6433BE87-55F3-4DA4-A2D6-DB68DBB7C0AC}" dt="2021-08-27T06:45:48.174" v="11929" actId="20577"/>
          <ac:spMkLst>
            <pc:docMk/>
            <pc:sldMk cId="928894129" sldId="263"/>
            <ac:spMk id="3" creationId="{672FAF22-754F-4238-BC0B-DD023B6106F1}"/>
          </ac:spMkLst>
        </pc:spChg>
      </pc:sldChg>
      <pc:sldChg chg="modSp new mod">
        <pc:chgData name="Reya Sadhu" userId="006b760e-f828-457a-b0da-411df760cd52" providerId="ADAL" clId="{6433BE87-55F3-4DA4-A2D6-DB68DBB7C0AC}" dt="2021-08-27T06:57:35.693" v="13106" actId="20577"/>
        <pc:sldMkLst>
          <pc:docMk/>
          <pc:sldMk cId="4170972417" sldId="264"/>
        </pc:sldMkLst>
        <pc:spChg chg="mod">
          <ac:chgData name="Reya Sadhu" userId="006b760e-f828-457a-b0da-411df760cd52" providerId="ADAL" clId="{6433BE87-55F3-4DA4-A2D6-DB68DBB7C0AC}" dt="2021-08-25T18:17:45.909" v="3611" actId="20577"/>
          <ac:spMkLst>
            <pc:docMk/>
            <pc:sldMk cId="4170972417" sldId="264"/>
            <ac:spMk id="2" creationId="{26682976-C0A6-4261-A073-EF2050902AB3}"/>
          </ac:spMkLst>
        </pc:spChg>
        <pc:spChg chg="mod">
          <ac:chgData name="Reya Sadhu" userId="006b760e-f828-457a-b0da-411df760cd52" providerId="ADAL" clId="{6433BE87-55F3-4DA4-A2D6-DB68DBB7C0AC}" dt="2021-08-27T06:57:35.693" v="13106" actId="20577"/>
          <ac:spMkLst>
            <pc:docMk/>
            <pc:sldMk cId="4170972417" sldId="264"/>
            <ac:spMk id="3" creationId="{F6D9E687-7335-4A10-8830-FBCECE9A8EAF}"/>
          </ac:spMkLst>
        </pc:spChg>
      </pc:sldChg>
      <pc:sldChg chg="modSp new mod">
        <pc:chgData name="Reya Sadhu" userId="006b760e-f828-457a-b0da-411df760cd52" providerId="ADAL" clId="{6433BE87-55F3-4DA4-A2D6-DB68DBB7C0AC}" dt="2021-08-25T18:36:33.407" v="4667" actId="20577"/>
        <pc:sldMkLst>
          <pc:docMk/>
          <pc:sldMk cId="1096533659" sldId="265"/>
        </pc:sldMkLst>
        <pc:spChg chg="mod">
          <ac:chgData name="Reya Sadhu" userId="006b760e-f828-457a-b0da-411df760cd52" providerId="ADAL" clId="{6433BE87-55F3-4DA4-A2D6-DB68DBB7C0AC}" dt="2021-08-25T18:19:05.221" v="3668" actId="1076"/>
          <ac:spMkLst>
            <pc:docMk/>
            <pc:sldMk cId="1096533659" sldId="265"/>
            <ac:spMk id="2" creationId="{9239C5A0-0F8B-4688-92F6-75A3F3F283F7}"/>
          </ac:spMkLst>
        </pc:spChg>
        <pc:spChg chg="mod">
          <ac:chgData name="Reya Sadhu" userId="006b760e-f828-457a-b0da-411df760cd52" providerId="ADAL" clId="{6433BE87-55F3-4DA4-A2D6-DB68DBB7C0AC}" dt="2021-08-25T18:36:33.407" v="4667" actId="20577"/>
          <ac:spMkLst>
            <pc:docMk/>
            <pc:sldMk cId="1096533659" sldId="265"/>
            <ac:spMk id="3" creationId="{2387E274-B76C-48DF-AACE-377CBF0979F8}"/>
          </ac:spMkLst>
        </pc:spChg>
      </pc:sldChg>
      <pc:sldChg chg="addSp delSp modSp new mod">
        <pc:chgData name="Reya Sadhu" userId="006b760e-f828-457a-b0da-411df760cd52" providerId="ADAL" clId="{6433BE87-55F3-4DA4-A2D6-DB68DBB7C0AC}" dt="2021-08-25T19:32:37.244" v="7242" actId="20577"/>
        <pc:sldMkLst>
          <pc:docMk/>
          <pc:sldMk cId="1698820056" sldId="266"/>
        </pc:sldMkLst>
        <pc:spChg chg="del">
          <ac:chgData name="Reya Sadhu" userId="006b760e-f828-457a-b0da-411df760cd52" providerId="ADAL" clId="{6433BE87-55F3-4DA4-A2D6-DB68DBB7C0AC}" dt="2021-08-25T18:43:24.427" v="5337"/>
          <ac:spMkLst>
            <pc:docMk/>
            <pc:sldMk cId="1698820056" sldId="266"/>
            <ac:spMk id="2" creationId="{65BC516B-678F-4931-87F5-A13A6DBE1F53}"/>
          </ac:spMkLst>
        </pc:spChg>
        <pc:spChg chg="mod">
          <ac:chgData name="Reya Sadhu" userId="006b760e-f828-457a-b0da-411df760cd52" providerId="ADAL" clId="{6433BE87-55F3-4DA4-A2D6-DB68DBB7C0AC}" dt="2021-08-25T19:32:37.244" v="7242" actId="20577"/>
          <ac:spMkLst>
            <pc:docMk/>
            <pc:sldMk cId="1698820056" sldId="266"/>
            <ac:spMk id="3" creationId="{58B2E3AB-F5AE-4806-A2C1-4C7679EE1481}"/>
          </ac:spMkLst>
        </pc:spChg>
        <pc:spChg chg="add mod">
          <ac:chgData name="Reya Sadhu" userId="006b760e-f828-457a-b0da-411df760cd52" providerId="ADAL" clId="{6433BE87-55F3-4DA4-A2D6-DB68DBB7C0AC}" dt="2021-08-25T19:14:05.743" v="6909" actId="1076"/>
          <ac:spMkLst>
            <pc:docMk/>
            <pc:sldMk cId="1698820056" sldId="266"/>
            <ac:spMk id="4" creationId="{05A706A3-B4ED-40EC-B231-41B0273CB749}"/>
          </ac:spMkLst>
        </pc:spChg>
      </pc:sldChg>
      <pc:sldChg chg="addSp modSp new mod">
        <pc:chgData name="Reya Sadhu" userId="006b760e-f828-457a-b0da-411df760cd52" providerId="ADAL" clId="{6433BE87-55F3-4DA4-A2D6-DB68DBB7C0AC}" dt="2021-08-25T18:43:08.109" v="5336" actId="14100"/>
        <pc:sldMkLst>
          <pc:docMk/>
          <pc:sldMk cId="3707776628" sldId="267"/>
        </pc:sldMkLst>
        <pc:spChg chg="mod">
          <ac:chgData name="Reya Sadhu" userId="006b760e-f828-457a-b0da-411df760cd52" providerId="ADAL" clId="{6433BE87-55F3-4DA4-A2D6-DB68DBB7C0AC}" dt="2021-08-25T18:37:36.053" v="4697" actId="1076"/>
          <ac:spMkLst>
            <pc:docMk/>
            <pc:sldMk cId="3707776628" sldId="267"/>
            <ac:spMk id="2" creationId="{4BAE112A-FA08-4A3F-A024-B79BAB51203C}"/>
          </ac:spMkLst>
        </pc:spChg>
        <pc:spChg chg="mod">
          <ac:chgData name="Reya Sadhu" userId="006b760e-f828-457a-b0da-411df760cd52" providerId="ADAL" clId="{6433BE87-55F3-4DA4-A2D6-DB68DBB7C0AC}" dt="2021-08-25T18:42:59.695" v="5333" actId="27636"/>
          <ac:spMkLst>
            <pc:docMk/>
            <pc:sldMk cId="3707776628" sldId="267"/>
            <ac:spMk id="3" creationId="{8A213403-0C84-41F3-AEF2-B32064977D20}"/>
          </ac:spMkLst>
        </pc:spChg>
        <pc:picChg chg="add mod">
          <ac:chgData name="Reya Sadhu" userId="006b760e-f828-457a-b0da-411df760cd52" providerId="ADAL" clId="{6433BE87-55F3-4DA4-A2D6-DB68DBB7C0AC}" dt="2021-08-25T18:43:08.109" v="5336" actId="14100"/>
          <ac:picMkLst>
            <pc:docMk/>
            <pc:sldMk cId="3707776628" sldId="267"/>
            <ac:picMk id="5" creationId="{00E542A3-D4E0-4A1E-8B38-E50D255DB4F5}"/>
          </ac:picMkLst>
        </pc:picChg>
      </pc:sldChg>
      <pc:sldChg chg="addSp delSp modSp new mod">
        <pc:chgData name="Reya Sadhu" userId="006b760e-f828-457a-b0da-411df760cd52" providerId="ADAL" clId="{6433BE87-55F3-4DA4-A2D6-DB68DBB7C0AC}" dt="2021-08-25T19:30:39.268" v="7162" actId="1076"/>
        <pc:sldMkLst>
          <pc:docMk/>
          <pc:sldMk cId="2240174596" sldId="268"/>
        </pc:sldMkLst>
        <pc:spChg chg="del">
          <ac:chgData name="Reya Sadhu" userId="006b760e-f828-457a-b0da-411df760cd52" providerId="ADAL" clId="{6433BE87-55F3-4DA4-A2D6-DB68DBB7C0AC}" dt="2021-08-25T19:08:10.111" v="6205"/>
          <ac:spMkLst>
            <pc:docMk/>
            <pc:sldMk cId="2240174596" sldId="268"/>
            <ac:spMk id="2" creationId="{569303E3-E097-48F1-BDB6-7C2C02A7DB9D}"/>
          </ac:spMkLst>
        </pc:spChg>
        <pc:spChg chg="mod">
          <ac:chgData name="Reya Sadhu" userId="006b760e-f828-457a-b0da-411df760cd52" providerId="ADAL" clId="{6433BE87-55F3-4DA4-A2D6-DB68DBB7C0AC}" dt="2021-08-25T19:30:33.193" v="7161" actId="20577"/>
          <ac:spMkLst>
            <pc:docMk/>
            <pc:sldMk cId="2240174596" sldId="268"/>
            <ac:spMk id="3" creationId="{DCDF34CA-3EA8-4051-8269-5E488206606E}"/>
          </ac:spMkLst>
        </pc:spChg>
        <pc:spChg chg="add mod">
          <ac:chgData name="Reya Sadhu" userId="006b760e-f828-457a-b0da-411df760cd52" providerId="ADAL" clId="{6433BE87-55F3-4DA4-A2D6-DB68DBB7C0AC}" dt="2021-08-25T19:13:43.302" v="6904" actId="1076"/>
          <ac:spMkLst>
            <pc:docMk/>
            <pc:sldMk cId="2240174596" sldId="268"/>
            <ac:spMk id="4" creationId="{551EC8AC-531B-4153-9C5E-24B31AC825C6}"/>
          </ac:spMkLst>
        </pc:spChg>
        <pc:picChg chg="add mod">
          <ac:chgData name="Reya Sadhu" userId="006b760e-f828-457a-b0da-411df760cd52" providerId="ADAL" clId="{6433BE87-55F3-4DA4-A2D6-DB68DBB7C0AC}" dt="2021-08-25T19:30:21.657" v="7158" actId="1076"/>
          <ac:picMkLst>
            <pc:docMk/>
            <pc:sldMk cId="2240174596" sldId="268"/>
            <ac:picMk id="6" creationId="{57362864-CDB9-485E-839D-C8660B9D9566}"/>
          </ac:picMkLst>
        </pc:picChg>
        <pc:picChg chg="add mod">
          <ac:chgData name="Reya Sadhu" userId="006b760e-f828-457a-b0da-411df760cd52" providerId="ADAL" clId="{6433BE87-55F3-4DA4-A2D6-DB68DBB7C0AC}" dt="2021-08-25T19:30:39.268" v="7162" actId="1076"/>
          <ac:picMkLst>
            <pc:docMk/>
            <pc:sldMk cId="2240174596" sldId="268"/>
            <ac:picMk id="8" creationId="{496E3124-E005-46D8-84A6-3D65537123F7}"/>
          </ac:picMkLst>
        </pc:picChg>
      </pc:sldChg>
      <pc:sldChg chg="addSp delSp modSp new mod ord">
        <pc:chgData name="Reya Sadhu" userId="006b760e-f828-457a-b0da-411df760cd52" providerId="ADAL" clId="{6433BE87-55F3-4DA4-A2D6-DB68DBB7C0AC}" dt="2021-08-27T06:47:31.020" v="12112" actId="1076"/>
        <pc:sldMkLst>
          <pc:docMk/>
          <pc:sldMk cId="2235307764" sldId="269"/>
        </pc:sldMkLst>
        <pc:spChg chg="del">
          <ac:chgData name="Reya Sadhu" userId="006b760e-f828-457a-b0da-411df760cd52" providerId="ADAL" clId="{6433BE87-55F3-4DA4-A2D6-DB68DBB7C0AC}" dt="2021-08-25T19:14:43.130" v="6915"/>
          <ac:spMkLst>
            <pc:docMk/>
            <pc:sldMk cId="2235307764" sldId="269"/>
            <ac:spMk id="2" creationId="{DF3E41AD-80B3-45B6-9019-894192613C43}"/>
          </ac:spMkLst>
        </pc:spChg>
        <pc:spChg chg="mod">
          <ac:chgData name="Reya Sadhu" userId="006b760e-f828-457a-b0da-411df760cd52" providerId="ADAL" clId="{6433BE87-55F3-4DA4-A2D6-DB68DBB7C0AC}" dt="2021-08-27T06:47:25.692" v="12111" actId="5793"/>
          <ac:spMkLst>
            <pc:docMk/>
            <pc:sldMk cId="2235307764" sldId="269"/>
            <ac:spMk id="3" creationId="{EDEB5C0F-E1E3-4124-886E-780316498101}"/>
          </ac:spMkLst>
        </pc:spChg>
        <pc:spChg chg="add mod">
          <ac:chgData name="Reya Sadhu" userId="006b760e-f828-457a-b0da-411df760cd52" providerId="ADAL" clId="{6433BE87-55F3-4DA4-A2D6-DB68DBB7C0AC}" dt="2021-08-25T19:14:59.038" v="6920" actId="1076"/>
          <ac:spMkLst>
            <pc:docMk/>
            <pc:sldMk cId="2235307764" sldId="269"/>
            <ac:spMk id="4" creationId="{5AF9375B-5D55-4A65-964B-FD1CD658D192}"/>
          </ac:spMkLst>
        </pc:spChg>
        <pc:spChg chg="add del">
          <ac:chgData name="Reya Sadhu" userId="006b760e-f828-457a-b0da-411df760cd52" providerId="ADAL" clId="{6433BE87-55F3-4DA4-A2D6-DB68DBB7C0AC}" dt="2021-08-25T19:24:21.246" v="7093" actId="22"/>
          <ac:spMkLst>
            <pc:docMk/>
            <pc:sldMk cId="2235307764" sldId="269"/>
            <ac:spMk id="10" creationId="{6BA36D24-9977-4032-8C5F-D19469E5AF4E}"/>
          </ac:spMkLst>
        </pc:spChg>
        <pc:picChg chg="add mod">
          <ac:chgData name="Reya Sadhu" userId="006b760e-f828-457a-b0da-411df760cd52" providerId="ADAL" clId="{6433BE87-55F3-4DA4-A2D6-DB68DBB7C0AC}" dt="2021-08-27T06:47:31.020" v="12112" actId="1076"/>
          <ac:picMkLst>
            <pc:docMk/>
            <pc:sldMk cId="2235307764" sldId="269"/>
            <ac:picMk id="6" creationId="{1A1CDE65-5040-42E4-8846-266E4E335842}"/>
          </ac:picMkLst>
        </pc:picChg>
        <pc:picChg chg="add mod">
          <ac:chgData name="Reya Sadhu" userId="006b760e-f828-457a-b0da-411df760cd52" providerId="ADAL" clId="{6433BE87-55F3-4DA4-A2D6-DB68DBB7C0AC}" dt="2021-08-25T19:26:11.543" v="7105" actId="1076"/>
          <ac:picMkLst>
            <pc:docMk/>
            <pc:sldMk cId="2235307764" sldId="269"/>
            <ac:picMk id="8" creationId="{DF6B9BA2-5D90-4110-880B-8EE74D1E8FB5}"/>
          </ac:picMkLst>
        </pc:picChg>
      </pc:sldChg>
      <pc:sldChg chg="addSp delSp modSp new mod">
        <pc:chgData name="Reya Sadhu" userId="006b760e-f828-457a-b0da-411df760cd52" providerId="ADAL" clId="{6433BE87-55F3-4DA4-A2D6-DB68DBB7C0AC}" dt="2021-08-25T19:31:47.889" v="7173" actId="1076"/>
        <pc:sldMkLst>
          <pc:docMk/>
          <pc:sldMk cId="883505256" sldId="270"/>
        </pc:sldMkLst>
        <pc:spChg chg="del">
          <ac:chgData name="Reya Sadhu" userId="006b760e-f828-457a-b0da-411df760cd52" providerId="ADAL" clId="{6433BE87-55F3-4DA4-A2D6-DB68DBB7C0AC}" dt="2021-08-25T19:28:04.501" v="7129"/>
          <ac:spMkLst>
            <pc:docMk/>
            <pc:sldMk cId="883505256" sldId="270"/>
            <ac:spMk id="2" creationId="{4EC1E7FF-A1E2-4621-A713-C6F0376C225A}"/>
          </ac:spMkLst>
        </pc:spChg>
        <pc:spChg chg="mod">
          <ac:chgData name="Reya Sadhu" userId="006b760e-f828-457a-b0da-411df760cd52" providerId="ADAL" clId="{6433BE87-55F3-4DA4-A2D6-DB68DBB7C0AC}" dt="2021-08-25T19:31:03.913" v="7163" actId="14100"/>
          <ac:spMkLst>
            <pc:docMk/>
            <pc:sldMk cId="883505256" sldId="270"/>
            <ac:spMk id="3" creationId="{D10559A0-0C3B-4B61-99EF-D51E2242C38B}"/>
          </ac:spMkLst>
        </pc:spChg>
        <pc:spChg chg="add mod">
          <ac:chgData name="Reya Sadhu" userId="006b760e-f828-457a-b0da-411df760cd52" providerId="ADAL" clId="{6433BE87-55F3-4DA4-A2D6-DB68DBB7C0AC}" dt="2021-08-25T19:28:06.370" v="7132" actId="27636"/>
          <ac:spMkLst>
            <pc:docMk/>
            <pc:sldMk cId="883505256" sldId="270"/>
            <ac:spMk id="4" creationId="{AB86F5F0-3D05-4D19-9A6E-704CB770AADF}"/>
          </ac:spMkLst>
        </pc:spChg>
        <pc:picChg chg="add mod">
          <ac:chgData name="Reya Sadhu" userId="006b760e-f828-457a-b0da-411df760cd52" providerId="ADAL" clId="{6433BE87-55F3-4DA4-A2D6-DB68DBB7C0AC}" dt="2021-08-25T19:31:18.180" v="7169" actId="1076"/>
          <ac:picMkLst>
            <pc:docMk/>
            <pc:sldMk cId="883505256" sldId="270"/>
            <ac:picMk id="6" creationId="{8C0E655B-777B-44CF-B5B2-4BDC9C47EE2E}"/>
          </ac:picMkLst>
        </pc:picChg>
        <pc:picChg chg="add mod">
          <ac:chgData name="Reya Sadhu" userId="006b760e-f828-457a-b0da-411df760cd52" providerId="ADAL" clId="{6433BE87-55F3-4DA4-A2D6-DB68DBB7C0AC}" dt="2021-08-25T19:31:47.889" v="7173" actId="1076"/>
          <ac:picMkLst>
            <pc:docMk/>
            <pc:sldMk cId="883505256" sldId="270"/>
            <ac:picMk id="8" creationId="{774D8903-57CF-4D4B-976E-8D4DBB941ABD}"/>
          </ac:picMkLst>
        </pc:picChg>
      </pc:sldChg>
      <pc:sldChg chg="addSp delSp modSp new mod">
        <pc:chgData name="Reya Sadhu" userId="006b760e-f828-457a-b0da-411df760cd52" providerId="ADAL" clId="{6433BE87-55F3-4DA4-A2D6-DB68DBB7C0AC}" dt="2021-08-25T19:41:25.988" v="7723" actId="26606"/>
        <pc:sldMkLst>
          <pc:docMk/>
          <pc:sldMk cId="3111215866" sldId="271"/>
        </pc:sldMkLst>
        <pc:spChg chg="del">
          <ac:chgData name="Reya Sadhu" userId="006b760e-f828-457a-b0da-411df760cd52" providerId="ADAL" clId="{6433BE87-55F3-4DA4-A2D6-DB68DBB7C0AC}" dt="2021-08-25T19:32:57.689" v="7244"/>
          <ac:spMkLst>
            <pc:docMk/>
            <pc:sldMk cId="3111215866" sldId="271"/>
            <ac:spMk id="2" creationId="{C89DE72D-0FA2-442B-8D73-FF198D818437}"/>
          </ac:spMkLst>
        </pc:spChg>
        <pc:spChg chg="add del mod">
          <ac:chgData name="Reya Sadhu" userId="006b760e-f828-457a-b0da-411df760cd52" providerId="ADAL" clId="{6433BE87-55F3-4DA4-A2D6-DB68DBB7C0AC}" dt="2021-08-25T19:41:25.988" v="7723" actId="26606"/>
          <ac:spMkLst>
            <pc:docMk/>
            <pc:sldMk cId="3111215866" sldId="271"/>
            <ac:spMk id="3" creationId="{CFB0439E-9ACD-4ACD-A193-D5CCE8442BAF}"/>
          </ac:spMkLst>
        </pc:spChg>
        <pc:spChg chg="add mod">
          <ac:chgData name="Reya Sadhu" userId="006b760e-f828-457a-b0da-411df760cd52" providerId="ADAL" clId="{6433BE87-55F3-4DA4-A2D6-DB68DBB7C0AC}" dt="2021-08-25T19:33:02.645" v="7248" actId="1076"/>
          <ac:spMkLst>
            <pc:docMk/>
            <pc:sldMk cId="3111215866" sldId="271"/>
            <ac:spMk id="4" creationId="{EAD04786-2F97-446E-A5F5-C920B8F4F4D2}"/>
          </ac:spMkLst>
        </pc:spChg>
        <pc:graphicFrameChg chg="add del">
          <ac:chgData name="Reya Sadhu" userId="006b760e-f828-457a-b0da-411df760cd52" providerId="ADAL" clId="{6433BE87-55F3-4DA4-A2D6-DB68DBB7C0AC}" dt="2021-08-25T19:40:58.161" v="7719" actId="26606"/>
          <ac:graphicFrameMkLst>
            <pc:docMk/>
            <pc:sldMk cId="3111215866" sldId="271"/>
            <ac:graphicFrameMk id="8" creationId="{971231D3-5CF8-43E0-BD95-9AEEDEF139A5}"/>
          </ac:graphicFrameMkLst>
        </pc:graphicFrameChg>
        <pc:graphicFrameChg chg="add del">
          <ac:chgData name="Reya Sadhu" userId="006b760e-f828-457a-b0da-411df760cd52" providerId="ADAL" clId="{6433BE87-55F3-4DA4-A2D6-DB68DBB7C0AC}" dt="2021-08-25T19:41:25.988" v="7723" actId="26606"/>
          <ac:graphicFrameMkLst>
            <pc:docMk/>
            <pc:sldMk cId="3111215866" sldId="271"/>
            <ac:graphicFrameMk id="10" creationId="{ACBB32CC-D438-4E9D-BA74-E993F4EFE2A1}"/>
          </ac:graphicFrameMkLst>
        </pc:graphicFrameChg>
        <pc:picChg chg="add mod">
          <ac:chgData name="Reya Sadhu" userId="006b760e-f828-457a-b0da-411df760cd52" providerId="ADAL" clId="{6433BE87-55F3-4DA4-A2D6-DB68DBB7C0AC}" dt="2021-08-25T19:41:25.510" v="7722" actId="1076"/>
          <ac:picMkLst>
            <pc:docMk/>
            <pc:sldMk cId="3111215866" sldId="271"/>
            <ac:picMk id="6" creationId="{A66A6C9B-2453-4A07-8EB7-6825C9B7D295}"/>
          </ac:picMkLst>
        </pc:picChg>
      </pc:sldChg>
      <pc:sldChg chg="addSp delSp modSp new del mod ord">
        <pc:chgData name="Reya Sadhu" userId="006b760e-f828-457a-b0da-411df760cd52" providerId="ADAL" clId="{6433BE87-55F3-4DA4-A2D6-DB68DBB7C0AC}" dt="2021-08-26T18:09:35.502" v="11926" actId="47"/>
        <pc:sldMkLst>
          <pc:docMk/>
          <pc:sldMk cId="2548471752" sldId="272"/>
        </pc:sldMkLst>
        <pc:spChg chg="del">
          <ac:chgData name="Reya Sadhu" userId="006b760e-f828-457a-b0da-411df760cd52" providerId="ADAL" clId="{6433BE87-55F3-4DA4-A2D6-DB68DBB7C0AC}" dt="2021-08-25T19:41:42.367" v="7728" actId="478"/>
          <ac:spMkLst>
            <pc:docMk/>
            <pc:sldMk cId="2548471752" sldId="272"/>
            <ac:spMk id="2" creationId="{D29962C2-0A18-445C-8813-FB2A563DAE5F}"/>
          </ac:spMkLst>
        </pc:spChg>
        <pc:spChg chg="del">
          <ac:chgData name="Reya Sadhu" userId="006b760e-f828-457a-b0da-411df760cd52" providerId="ADAL" clId="{6433BE87-55F3-4DA4-A2D6-DB68DBB7C0AC}" dt="2021-08-25T19:41:44.014" v="7729" actId="478"/>
          <ac:spMkLst>
            <pc:docMk/>
            <pc:sldMk cId="2548471752" sldId="272"/>
            <ac:spMk id="3" creationId="{ACA7C848-8C80-4B9C-9B20-399960E5341F}"/>
          </ac:spMkLst>
        </pc:spChg>
        <pc:spChg chg="add del mod">
          <ac:chgData name="Reya Sadhu" userId="006b760e-f828-457a-b0da-411df760cd52" providerId="ADAL" clId="{6433BE87-55F3-4DA4-A2D6-DB68DBB7C0AC}" dt="2021-08-25T19:41:37.478" v="7727" actId="478"/>
          <ac:spMkLst>
            <pc:docMk/>
            <pc:sldMk cId="2548471752" sldId="272"/>
            <ac:spMk id="5" creationId="{E5C5C5B9-0F78-404E-A4FD-886A1CEA8D61}"/>
          </ac:spMkLst>
        </pc:spChg>
        <pc:spChg chg="add mod">
          <ac:chgData name="Reya Sadhu" userId="006b760e-f828-457a-b0da-411df760cd52" providerId="ADAL" clId="{6433BE87-55F3-4DA4-A2D6-DB68DBB7C0AC}" dt="2021-08-26T13:27:03.828" v="9558"/>
          <ac:spMkLst>
            <pc:docMk/>
            <pc:sldMk cId="2548471752" sldId="272"/>
            <ac:spMk id="6" creationId="{E276B963-B463-4367-BF58-7BF71265A030}"/>
          </ac:spMkLst>
        </pc:spChg>
        <pc:spChg chg="add mod">
          <ac:chgData name="Reya Sadhu" userId="006b760e-f828-457a-b0da-411df760cd52" providerId="ADAL" clId="{6433BE87-55F3-4DA4-A2D6-DB68DBB7C0AC}" dt="2021-08-26T18:08:40.193" v="11920" actId="1076"/>
          <ac:spMkLst>
            <pc:docMk/>
            <pc:sldMk cId="2548471752" sldId="272"/>
            <ac:spMk id="8" creationId="{115CF18B-5EA1-4D2D-8843-0B9B04E532BE}"/>
          </ac:spMkLst>
        </pc:spChg>
        <pc:spChg chg="add mod">
          <ac:chgData name="Reya Sadhu" userId="006b760e-f828-457a-b0da-411df760cd52" providerId="ADAL" clId="{6433BE87-55F3-4DA4-A2D6-DB68DBB7C0AC}" dt="2021-08-26T13:28:36.803" v="9641" actId="1076"/>
          <ac:spMkLst>
            <pc:docMk/>
            <pc:sldMk cId="2548471752" sldId="272"/>
            <ac:spMk id="10" creationId="{3658FA2C-9895-47F2-A65E-1DE4380EA074}"/>
          </ac:spMkLst>
        </pc:spChg>
        <pc:spChg chg="add mod">
          <ac:chgData name="Reya Sadhu" userId="006b760e-f828-457a-b0da-411df760cd52" providerId="ADAL" clId="{6433BE87-55F3-4DA4-A2D6-DB68DBB7C0AC}" dt="2021-08-26T13:28:04.618" v="9634"/>
          <ac:spMkLst>
            <pc:docMk/>
            <pc:sldMk cId="2548471752" sldId="272"/>
            <ac:spMk id="12" creationId="{7BA6CFDD-9D32-4D65-910F-CA863385E966}"/>
          </ac:spMkLst>
        </pc:spChg>
        <pc:spChg chg="add mod">
          <ac:chgData name="Reya Sadhu" userId="006b760e-f828-457a-b0da-411df760cd52" providerId="ADAL" clId="{6433BE87-55F3-4DA4-A2D6-DB68DBB7C0AC}" dt="2021-08-26T13:28:04.618" v="9634"/>
          <ac:spMkLst>
            <pc:docMk/>
            <pc:sldMk cId="2548471752" sldId="272"/>
            <ac:spMk id="13" creationId="{D2995217-7EAB-4865-A8A3-A50930E7933C}"/>
          </ac:spMkLst>
        </pc:spChg>
        <pc:grpChg chg="add mod">
          <ac:chgData name="Reya Sadhu" userId="006b760e-f828-457a-b0da-411df760cd52" providerId="ADAL" clId="{6433BE87-55F3-4DA4-A2D6-DB68DBB7C0AC}" dt="2021-08-26T13:28:48.786" v="9642" actId="1076"/>
          <ac:grpSpMkLst>
            <pc:docMk/>
            <pc:sldMk cId="2548471752" sldId="272"/>
            <ac:grpSpMk id="5" creationId="{EB4EA4BA-596E-46EC-9BF0-6BA096FF93D8}"/>
          </ac:grpSpMkLst>
        </pc:grpChg>
        <pc:grpChg chg="add mod">
          <ac:chgData name="Reya Sadhu" userId="006b760e-f828-457a-b0da-411df760cd52" providerId="ADAL" clId="{6433BE87-55F3-4DA4-A2D6-DB68DBB7C0AC}" dt="2021-08-26T13:28:52.788" v="9643" actId="1076"/>
          <ac:grpSpMkLst>
            <pc:docMk/>
            <pc:sldMk cId="2548471752" sldId="272"/>
            <ac:grpSpMk id="11" creationId="{41554EBC-7543-417F-85E9-853EFD1C5747}"/>
          </ac:grpSpMkLst>
        </pc:grpChg>
        <pc:graphicFrameChg chg="add del mod">
          <ac:chgData name="Reya Sadhu" userId="006b760e-f828-457a-b0da-411df760cd52" providerId="ADAL" clId="{6433BE87-55F3-4DA4-A2D6-DB68DBB7C0AC}" dt="2021-08-25T19:41:37.478" v="7727" actId="478"/>
          <ac:graphicFrameMkLst>
            <pc:docMk/>
            <pc:sldMk cId="2548471752" sldId="272"/>
            <ac:graphicFrameMk id="4" creationId="{1F1CF1E6-B8E3-462D-92EC-14705842DBD0}"/>
          </ac:graphicFrameMkLst>
        </pc:graphicFrameChg>
        <pc:graphicFrameChg chg="add mod">
          <ac:chgData name="Reya Sadhu" userId="006b760e-f828-457a-b0da-411df760cd52" providerId="ADAL" clId="{6433BE87-55F3-4DA4-A2D6-DB68DBB7C0AC}" dt="2021-08-26T18:01:10.764" v="11510"/>
          <ac:graphicFrameMkLst>
            <pc:docMk/>
            <pc:sldMk cId="2548471752" sldId="272"/>
            <ac:graphicFrameMk id="7" creationId="{748168C4-D899-43FA-9C31-6AB08D0E16AA}"/>
          </ac:graphicFrameMkLst>
        </pc:graphicFrameChg>
        <pc:picChg chg="add del mod">
          <ac:chgData name="Reya Sadhu" userId="006b760e-f828-457a-b0da-411df760cd52" providerId="ADAL" clId="{6433BE87-55F3-4DA4-A2D6-DB68DBB7C0AC}" dt="2021-08-25T19:41:37.478" v="7727" actId="478"/>
          <ac:picMkLst>
            <pc:docMk/>
            <pc:sldMk cId="2548471752" sldId="272"/>
            <ac:picMk id="6" creationId="{E14F0406-2A46-4E5C-9F81-1268A0829B5B}"/>
          </ac:picMkLst>
        </pc:picChg>
        <pc:picChg chg="add del mod">
          <ac:chgData name="Reya Sadhu" userId="006b760e-f828-457a-b0da-411df760cd52" providerId="ADAL" clId="{6433BE87-55F3-4DA4-A2D6-DB68DBB7C0AC}" dt="2021-08-26T13:26:40.221" v="9557" actId="478"/>
          <ac:picMkLst>
            <pc:docMk/>
            <pc:sldMk cId="2548471752" sldId="272"/>
            <ac:picMk id="9" creationId="{C7D44A7C-B774-484D-9C4B-E2F496CD07FB}"/>
          </ac:picMkLst>
        </pc:picChg>
      </pc:sldChg>
      <pc:sldChg chg="addSp delSp modSp new mod">
        <pc:chgData name="Reya Sadhu" userId="006b760e-f828-457a-b0da-411df760cd52" providerId="ADAL" clId="{6433BE87-55F3-4DA4-A2D6-DB68DBB7C0AC}" dt="2021-08-26T15:44:28.909" v="11481" actId="20577"/>
        <pc:sldMkLst>
          <pc:docMk/>
          <pc:sldMk cId="2110969944" sldId="273"/>
        </pc:sldMkLst>
        <pc:spChg chg="del">
          <ac:chgData name="Reya Sadhu" userId="006b760e-f828-457a-b0da-411df760cd52" providerId="ADAL" clId="{6433BE87-55F3-4DA4-A2D6-DB68DBB7C0AC}" dt="2021-08-25T19:42:05.747" v="7733"/>
          <ac:spMkLst>
            <pc:docMk/>
            <pc:sldMk cId="2110969944" sldId="273"/>
            <ac:spMk id="2" creationId="{AD76A864-1FDA-4CB2-8AEA-767C24E09E1A}"/>
          </ac:spMkLst>
        </pc:spChg>
        <pc:spChg chg="mod">
          <ac:chgData name="Reya Sadhu" userId="006b760e-f828-457a-b0da-411df760cd52" providerId="ADAL" clId="{6433BE87-55F3-4DA4-A2D6-DB68DBB7C0AC}" dt="2021-08-26T15:44:28.909" v="11481" actId="20577"/>
          <ac:spMkLst>
            <pc:docMk/>
            <pc:sldMk cId="2110969944" sldId="273"/>
            <ac:spMk id="3" creationId="{91AA0D6A-2779-42CB-8D73-18976A9476C5}"/>
          </ac:spMkLst>
        </pc:spChg>
        <pc:spChg chg="add mod">
          <ac:chgData name="Reya Sadhu" userId="006b760e-f828-457a-b0da-411df760cd52" providerId="ADAL" clId="{6433BE87-55F3-4DA4-A2D6-DB68DBB7C0AC}" dt="2021-08-25T19:42:15.019" v="7739" actId="1076"/>
          <ac:spMkLst>
            <pc:docMk/>
            <pc:sldMk cId="2110969944" sldId="273"/>
            <ac:spMk id="4" creationId="{ED0F64EB-9BE9-4B70-A43A-46FAEB44364C}"/>
          </ac:spMkLst>
        </pc:spChg>
        <pc:picChg chg="add mod">
          <ac:chgData name="Reya Sadhu" userId="006b760e-f828-457a-b0da-411df760cd52" providerId="ADAL" clId="{6433BE87-55F3-4DA4-A2D6-DB68DBB7C0AC}" dt="2021-08-25T20:22:21.359" v="8078" actId="1076"/>
          <ac:picMkLst>
            <pc:docMk/>
            <pc:sldMk cId="2110969944" sldId="273"/>
            <ac:picMk id="6" creationId="{731B8F55-99E4-48E8-9410-10B66682E3B8}"/>
          </ac:picMkLst>
        </pc:picChg>
      </pc:sldChg>
      <pc:sldChg chg="addSp delSp modSp new mod">
        <pc:chgData name="Reya Sadhu" userId="006b760e-f828-457a-b0da-411df760cd52" providerId="ADAL" clId="{6433BE87-55F3-4DA4-A2D6-DB68DBB7C0AC}" dt="2021-08-26T15:44:38.405" v="11482" actId="20577"/>
        <pc:sldMkLst>
          <pc:docMk/>
          <pc:sldMk cId="385202283" sldId="274"/>
        </pc:sldMkLst>
        <pc:spChg chg="del">
          <ac:chgData name="Reya Sadhu" userId="006b760e-f828-457a-b0da-411df760cd52" providerId="ADAL" clId="{6433BE87-55F3-4DA4-A2D6-DB68DBB7C0AC}" dt="2021-08-25T20:23:06.802" v="8080"/>
          <ac:spMkLst>
            <pc:docMk/>
            <pc:sldMk cId="385202283" sldId="274"/>
            <ac:spMk id="2" creationId="{E1853BCA-634B-4AC5-B346-D2969E140E1C}"/>
          </ac:spMkLst>
        </pc:spChg>
        <pc:spChg chg="mod">
          <ac:chgData name="Reya Sadhu" userId="006b760e-f828-457a-b0da-411df760cd52" providerId="ADAL" clId="{6433BE87-55F3-4DA4-A2D6-DB68DBB7C0AC}" dt="2021-08-26T15:44:38.405" v="11482" actId="20577"/>
          <ac:spMkLst>
            <pc:docMk/>
            <pc:sldMk cId="385202283" sldId="274"/>
            <ac:spMk id="3" creationId="{AD19DD1B-D2A4-4FDB-93F5-AF2FB7078777}"/>
          </ac:spMkLst>
        </pc:spChg>
        <pc:spChg chg="add mod">
          <ac:chgData name="Reya Sadhu" userId="006b760e-f828-457a-b0da-411df760cd52" providerId="ADAL" clId="{6433BE87-55F3-4DA4-A2D6-DB68DBB7C0AC}" dt="2021-08-25T20:23:10.830" v="8084" actId="1076"/>
          <ac:spMkLst>
            <pc:docMk/>
            <pc:sldMk cId="385202283" sldId="274"/>
            <ac:spMk id="4" creationId="{7D9CADFE-AD39-43FA-9112-CAA94D64EADD}"/>
          </ac:spMkLst>
        </pc:spChg>
        <pc:picChg chg="add mod">
          <ac:chgData name="Reya Sadhu" userId="006b760e-f828-457a-b0da-411df760cd52" providerId="ADAL" clId="{6433BE87-55F3-4DA4-A2D6-DB68DBB7C0AC}" dt="2021-08-25T20:28:50.015" v="8222" actId="14100"/>
          <ac:picMkLst>
            <pc:docMk/>
            <pc:sldMk cId="385202283" sldId="274"/>
            <ac:picMk id="6" creationId="{00164F01-DBF2-494E-A649-040FF6956640}"/>
          </ac:picMkLst>
        </pc:picChg>
        <pc:picChg chg="add mod">
          <ac:chgData name="Reya Sadhu" userId="006b760e-f828-457a-b0da-411df760cd52" providerId="ADAL" clId="{6433BE87-55F3-4DA4-A2D6-DB68DBB7C0AC}" dt="2021-08-25T20:29:03.555" v="8226" actId="1076"/>
          <ac:picMkLst>
            <pc:docMk/>
            <pc:sldMk cId="385202283" sldId="274"/>
            <ac:picMk id="8" creationId="{9949108A-3366-4DFF-ABDB-4BCF7B8A6B48}"/>
          </ac:picMkLst>
        </pc:picChg>
        <pc:picChg chg="add del mod">
          <ac:chgData name="Reya Sadhu" userId="006b760e-f828-457a-b0da-411df760cd52" providerId="ADAL" clId="{6433BE87-55F3-4DA4-A2D6-DB68DBB7C0AC}" dt="2021-08-25T20:28:27.911" v="8213" actId="478"/>
          <ac:picMkLst>
            <pc:docMk/>
            <pc:sldMk cId="385202283" sldId="274"/>
            <ac:picMk id="10" creationId="{372E0CD0-1A54-4C0E-9B6F-9D70F6D3437B}"/>
          </ac:picMkLst>
        </pc:picChg>
        <pc:picChg chg="add mod">
          <ac:chgData name="Reya Sadhu" userId="006b760e-f828-457a-b0da-411df760cd52" providerId="ADAL" clId="{6433BE87-55F3-4DA4-A2D6-DB68DBB7C0AC}" dt="2021-08-25T20:29:00.361" v="8225" actId="1076"/>
          <ac:picMkLst>
            <pc:docMk/>
            <pc:sldMk cId="385202283" sldId="274"/>
            <ac:picMk id="12" creationId="{6CF1C2B8-9E8A-4AC9-AF43-0E85E3EF9BEE}"/>
          </ac:picMkLst>
        </pc:picChg>
        <pc:picChg chg="add mod">
          <ac:chgData name="Reya Sadhu" userId="006b760e-f828-457a-b0da-411df760cd52" providerId="ADAL" clId="{6433BE87-55F3-4DA4-A2D6-DB68DBB7C0AC}" dt="2021-08-25T20:28:46.043" v="8221" actId="1076"/>
          <ac:picMkLst>
            <pc:docMk/>
            <pc:sldMk cId="385202283" sldId="274"/>
            <ac:picMk id="14" creationId="{C05FA35E-1896-4838-8EBB-A355C8F430C3}"/>
          </ac:picMkLst>
        </pc:picChg>
      </pc:sldChg>
      <pc:sldChg chg="addSp delSp modSp new mod">
        <pc:chgData name="Reya Sadhu" userId="006b760e-f828-457a-b0da-411df760cd52" providerId="ADAL" clId="{6433BE87-55F3-4DA4-A2D6-DB68DBB7C0AC}" dt="2021-08-26T17:50:29.521" v="11502" actId="20577"/>
        <pc:sldMkLst>
          <pc:docMk/>
          <pc:sldMk cId="543143763" sldId="275"/>
        </pc:sldMkLst>
        <pc:spChg chg="del">
          <ac:chgData name="Reya Sadhu" userId="006b760e-f828-457a-b0da-411df760cd52" providerId="ADAL" clId="{6433BE87-55F3-4DA4-A2D6-DB68DBB7C0AC}" dt="2021-08-25T20:34:24.636" v="8527"/>
          <ac:spMkLst>
            <pc:docMk/>
            <pc:sldMk cId="543143763" sldId="275"/>
            <ac:spMk id="2" creationId="{E0234078-B005-4BC0-B2CC-32B94FD3C0D5}"/>
          </ac:spMkLst>
        </pc:spChg>
        <pc:spChg chg="mod">
          <ac:chgData name="Reya Sadhu" userId="006b760e-f828-457a-b0da-411df760cd52" providerId="ADAL" clId="{6433BE87-55F3-4DA4-A2D6-DB68DBB7C0AC}" dt="2021-08-26T17:50:29.521" v="11502" actId="20577"/>
          <ac:spMkLst>
            <pc:docMk/>
            <pc:sldMk cId="543143763" sldId="275"/>
            <ac:spMk id="3" creationId="{EF754EC4-0552-4FE2-AF6A-F8ECE20F0F69}"/>
          </ac:spMkLst>
        </pc:spChg>
        <pc:spChg chg="add mod">
          <ac:chgData name="Reya Sadhu" userId="006b760e-f828-457a-b0da-411df760cd52" providerId="ADAL" clId="{6433BE87-55F3-4DA4-A2D6-DB68DBB7C0AC}" dt="2021-08-25T20:34:29.466" v="8531" actId="27636"/>
          <ac:spMkLst>
            <pc:docMk/>
            <pc:sldMk cId="543143763" sldId="275"/>
            <ac:spMk id="4" creationId="{0BE6F8AB-A2C8-4484-AA63-9AF336CE72DC}"/>
          </ac:spMkLst>
        </pc:spChg>
        <pc:picChg chg="add mod">
          <ac:chgData name="Reya Sadhu" userId="006b760e-f828-457a-b0da-411df760cd52" providerId="ADAL" clId="{6433BE87-55F3-4DA4-A2D6-DB68DBB7C0AC}" dt="2021-08-25T20:41:44.256" v="8978" actId="1076"/>
          <ac:picMkLst>
            <pc:docMk/>
            <pc:sldMk cId="543143763" sldId="275"/>
            <ac:picMk id="6" creationId="{322D8519-B1C7-4105-AC4B-0CEFCA225391}"/>
          </ac:picMkLst>
        </pc:picChg>
        <pc:picChg chg="add mod">
          <ac:chgData name="Reya Sadhu" userId="006b760e-f828-457a-b0da-411df760cd52" providerId="ADAL" clId="{6433BE87-55F3-4DA4-A2D6-DB68DBB7C0AC}" dt="2021-08-25T20:41:53.551" v="8980" actId="1076"/>
          <ac:picMkLst>
            <pc:docMk/>
            <pc:sldMk cId="543143763" sldId="275"/>
            <ac:picMk id="8" creationId="{BE1C2A5E-56E9-4B35-A1E5-C47B1A3AAF4D}"/>
          </ac:picMkLst>
        </pc:picChg>
        <pc:picChg chg="add mod">
          <ac:chgData name="Reya Sadhu" userId="006b760e-f828-457a-b0da-411df760cd52" providerId="ADAL" clId="{6433BE87-55F3-4DA4-A2D6-DB68DBB7C0AC}" dt="2021-08-25T20:41:55.094" v="8981" actId="1076"/>
          <ac:picMkLst>
            <pc:docMk/>
            <pc:sldMk cId="543143763" sldId="275"/>
            <ac:picMk id="10" creationId="{F31D4CEF-2058-46D5-B6ED-51B426112BB3}"/>
          </ac:picMkLst>
        </pc:picChg>
        <pc:picChg chg="add mod">
          <ac:chgData name="Reya Sadhu" userId="006b760e-f828-457a-b0da-411df760cd52" providerId="ADAL" clId="{6433BE87-55F3-4DA4-A2D6-DB68DBB7C0AC}" dt="2021-08-25T20:43:13.263" v="8992" actId="1076"/>
          <ac:picMkLst>
            <pc:docMk/>
            <pc:sldMk cId="543143763" sldId="275"/>
            <ac:picMk id="12" creationId="{098C36A2-8BCB-46BC-A973-C70E46ECD4AA}"/>
          </ac:picMkLst>
        </pc:picChg>
      </pc:sldChg>
      <pc:sldChg chg="modSp new del mod">
        <pc:chgData name="Reya Sadhu" userId="006b760e-f828-457a-b0da-411df760cd52" providerId="ADAL" clId="{6433BE87-55F3-4DA4-A2D6-DB68DBB7C0AC}" dt="2021-08-25T20:33:35.774" v="8525" actId="47"/>
        <pc:sldMkLst>
          <pc:docMk/>
          <pc:sldMk cId="3672147152" sldId="275"/>
        </pc:sldMkLst>
        <pc:spChg chg="mod">
          <ac:chgData name="Reya Sadhu" userId="006b760e-f828-457a-b0da-411df760cd52" providerId="ADAL" clId="{6433BE87-55F3-4DA4-A2D6-DB68DBB7C0AC}" dt="2021-08-25T20:30:10.698" v="8267" actId="20577"/>
          <ac:spMkLst>
            <pc:docMk/>
            <pc:sldMk cId="3672147152" sldId="275"/>
            <ac:spMk id="3" creationId="{583C2522-2020-471B-9D35-5C6259FDDA21}"/>
          </ac:spMkLst>
        </pc:spChg>
      </pc:sldChg>
      <pc:sldChg chg="modSp new mod">
        <pc:chgData name="Reya Sadhu" userId="006b760e-f828-457a-b0da-411df760cd52" providerId="ADAL" clId="{6433BE87-55F3-4DA4-A2D6-DB68DBB7C0AC}" dt="2021-08-26T15:07:36.885" v="11475" actId="20577"/>
        <pc:sldMkLst>
          <pc:docMk/>
          <pc:sldMk cId="2062795214" sldId="276"/>
        </pc:sldMkLst>
        <pc:spChg chg="mod">
          <ac:chgData name="Reya Sadhu" userId="006b760e-f828-457a-b0da-411df760cd52" providerId="ADAL" clId="{6433BE87-55F3-4DA4-A2D6-DB68DBB7C0AC}" dt="2021-08-26T13:31:02.600" v="9672" actId="1076"/>
          <ac:spMkLst>
            <pc:docMk/>
            <pc:sldMk cId="2062795214" sldId="276"/>
            <ac:spMk id="2" creationId="{82B593E1-5865-425A-B684-3BF6F290C9A5}"/>
          </ac:spMkLst>
        </pc:spChg>
        <pc:spChg chg="mod">
          <ac:chgData name="Reya Sadhu" userId="006b760e-f828-457a-b0da-411df760cd52" providerId="ADAL" clId="{6433BE87-55F3-4DA4-A2D6-DB68DBB7C0AC}" dt="2021-08-26T15:07:36.885" v="11475" actId="20577"/>
          <ac:spMkLst>
            <pc:docMk/>
            <pc:sldMk cId="2062795214" sldId="276"/>
            <ac:spMk id="3" creationId="{20E8631D-B7E6-4B36-B635-DDC35B11B34C}"/>
          </ac:spMkLst>
        </pc:spChg>
      </pc:sldChg>
      <pc:sldChg chg="modSp new mod">
        <pc:chgData name="Reya Sadhu" userId="006b760e-f828-457a-b0da-411df760cd52" providerId="ADAL" clId="{6433BE87-55F3-4DA4-A2D6-DB68DBB7C0AC}" dt="2021-08-26T13:34:59.498" v="10277" actId="20577"/>
        <pc:sldMkLst>
          <pc:docMk/>
          <pc:sldMk cId="1199138835" sldId="277"/>
        </pc:sldMkLst>
        <pc:spChg chg="mod">
          <ac:chgData name="Reya Sadhu" userId="006b760e-f828-457a-b0da-411df760cd52" providerId="ADAL" clId="{6433BE87-55F3-4DA4-A2D6-DB68DBB7C0AC}" dt="2021-08-26T13:31:49.959" v="9702" actId="122"/>
          <ac:spMkLst>
            <pc:docMk/>
            <pc:sldMk cId="1199138835" sldId="277"/>
            <ac:spMk id="2" creationId="{46DF9A99-DC19-42CB-A113-35CB80B54BF3}"/>
          </ac:spMkLst>
        </pc:spChg>
        <pc:spChg chg="mod">
          <ac:chgData name="Reya Sadhu" userId="006b760e-f828-457a-b0da-411df760cd52" providerId="ADAL" clId="{6433BE87-55F3-4DA4-A2D6-DB68DBB7C0AC}" dt="2021-08-26T13:34:59.498" v="10277" actId="20577"/>
          <ac:spMkLst>
            <pc:docMk/>
            <pc:sldMk cId="1199138835" sldId="277"/>
            <ac:spMk id="3" creationId="{11243409-D912-4A27-94D7-88B8538DA552}"/>
          </ac:spMkLst>
        </pc:spChg>
      </pc:sldChg>
      <pc:sldChg chg="modSp new del mod">
        <pc:chgData name="Reya Sadhu" userId="006b760e-f828-457a-b0da-411df760cd52" providerId="ADAL" clId="{6433BE87-55F3-4DA4-A2D6-DB68DBB7C0AC}" dt="2021-08-26T13:29:29.333" v="9668" actId="47"/>
        <pc:sldMkLst>
          <pc:docMk/>
          <pc:sldMk cId="1255117782" sldId="277"/>
        </pc:sldMkLst>
        <pc:spChg chg="mod">
          <ac:chgData name="Reya Sadhu" userId="006b760e-f828-457a-b0da-411df760cd52" providerId="ADAL" clId="{6433BE87-55F3-4DA4-A2D6-DB68DBB7C0AC}" dt="2021-08-26T13:24:41.880" v="9348" actId="1076"/>
          <ac:spMkLst>
            <pc:docMk/>
            <pc:sldMk cId="1255117782" sldId="277"/>
            <ac:spMk id="2" creationId="{8E4F655B-38AB-47CB-832E-5E96F32F0F56}"/>
          </ac:spMkLst>
        </pc:spChg>
        <pc:spChg chg="mod">
          <ac:chgData name="Reya Sadhu" userId="006b760e-f828-457a-b0da-411df760cd52" providerId="ADAL" clId="{6433BE87-55F3-4DA4-A2D6-DB68DBB7C0AC}" dt="2021-08-26T13:24:44.309" v="9349" actId="14100"/>
          <ac:spMkLst>
            <pc:docMk/>
            <pc:sldMk cId="1255117782" sldId="277"/>
            <ac:spMk id="3" creationId="{C65750F8-9006-41E2-BFE9-03C65BC56274}"/>
          </ac:spMkLst>
        </pc:spChg>
      </pc:sldChg>
      <pc:sldChg chg="modSp new mod">
        <pc:chgData name="Reya Sadhu" userId="006b760e-f828-457a-b0da-411df760cd52" providerId="ADAL" clId="{6433BE87-55F3-4DA4-A2D6-DB68DBB7C0AC}" dt="2021-08-27T06:59:21.785" v="13200" actId="20577"/>
        <pc:sldMkLst>
          <pc:docMk/>
          <pc:sldMk cId="769507871" sldId="278"/>
        </pc:sldMkLst>
        <pc:spChg chg="mod">
          <ac:chgData name="Reya Sadhu" userId="006b760e-f828-457a-b0da-411df760cd52" providerId="ADAL" clId="{6433BE87-55F3-4DA4-A2D6-DB68DBB7C0AC}" dt="2021-08-26T13:35:51.346" v="10307" actId="14100"/>
          <ac:spMkLst>
            <pc:docMk/>
            <pc:sldMk cId="769507871" sldId="278"/>
            <ac:spMk id="2" creationId="{89347AEE-B6B9-4EEC-963B-327671C717C7}"/>
          </ac:spMkLst>
        </pc:spChg>
        <pc:spChg chg="mod">
          <ac:chgData name="Reya Sadhu" userId="006b760e-f828-457a-b0da-411df760cd52" providerId="ADAL" clId="{6433BE87-55F3-4DA4-A2D6-DB68DBB7C0AC}" dt="2021-08-27T06:59:21.785" v="13200" actId="20577"/>
          <ac:spMkLst>
            <pc:docMk/>
            <pc:sldMk cId="769507871" sldId="278"/>
            <ac:spMk id="3" creationId="{99B6F93F-E556-4A36-8AA8-AB6721535A92}"/>
          </ac:spMkLst>
        </pc:spChg>
      </pc:sldChg>
      <pc:sldChg chg="addSp delSp modSp new mod">
        <pc:chgData name="Reya Sadhu" userId="006b760e-f828-457a-b0da-411df760cd52" providerId="ADAL" clId="{6433BE87-55F3-4DA4-A2D6-DB68DBB7C0AC}" dt="2021-08-27T06:50:52.113" v="12145" actId="14100"/>
        <pc:sldMkLst>
          <pc:docMk/>
          <pc:sldMk cId="869248204" sldId="279"/>
        </pc:sldMkLst>
        <pc:spChg chg="mod">
          <ac:chgData name="Reya Sadhu" userId="006b760e-f828-457a-b0da-411df760cd52" providerId="ADAL" clId="{6433BE87-55F3-4DA4-A2D6-DB68DBB7C0AC}" dt="2021-08-26T13:52:53.415" v="11362" actId="1076"/>
          <ac:spMkLst>
            <pc:docMk/>
            <pc:sldMk cId="869248204" sldId="279"/>
            <ac:spMk id="2" creationId="{27FA4456-E173-4B5A-A894-3B4AE9A4EBA9}"/>
          </ac:spMkLst>
        </pc:spChg>
        <pc:spChg chg="mod">
          <ac:chgData name="Reya Sadhu" userId="006b760e-f828-457a-b0da-411df760cd52" providerId="ADAL" clId="{6433BE87-55F3-4DA4-A2D6-DB68DBB7C0AC}" dt="2021-08-27T06:48:14.160" v="12119" actId="20577"/>
          <ac:spMkLst>
            <pc:docMk/>
            <pc:sldMk cId="869248204" sldId="279"/>
            <ac:spMk id="3" creationId="{4A279261-08E7-40B5-AC5B-5096D753308C}"/>
          </ac:spMkLst>
        </pc:spChg>
        <pc:spChg chg="add mod">
          <ac:chgData name="Reya Sadhu" userId="006b760e-f828-457a-b0da-411df760cd52" providerId="ADAL" clId="{6433BE87-55F3-4DA4-A2D6-DB68DBB7C0AC}" dt="2021-08-27T06:49:24.785" v="12129" actId="14100"/>
          <ac:spMkLst>
            <pc:docMk/>
            <pc:sldMk cId="869248204" sldId="279"/>
            <ac:spMk id="4" creationId="{86CF3F86-6E50-4C38-862A-7034CEA2A394}"/>
          </ac:spMkLst>
        </pc:spChg>
        <pc:picChg chg="add del mod">
          <ac:chgData name="Reya Sadhu" userId="006b760e-f828-457a-b0da-411df760cd52" providerId="ADAL" clId="{6433BE87-55F3-4DA4-A2D6-DB68DBB7C0AC}" dt="2021-08-27T06:47:36.550" v="12113" actId="478"/>
          <ac:picMkLst>
            <pc:docMk/>
            <pc:sldMk cId="869248204" sldId="279"/>
            <ac:picMk id="6" creationId="{7140774F-4704-473D-AD78-B05D835C1F62}"/>
          </ac:picMkLst>
        </pc:picChg>
        <pc:picChg chg="add del mod">
          <ac:chgData name="Reya Sadhu" userId="006b760e-f828-457a-b0da-411df760cd52" providerId="ADAL" clId="{6433BE87-55F3-4DA4-A2D6-DB68DBB7C0AC}" dt="2021-08-27T06:50:40.678" v="12141" actId="478"/>
          <ac:picMkLst>
            <pc:docMk/>
            <pc:sldMk cId="869248204" sldId="279"/>
            <ac:picMk id="7" creationId="{D840194B-84EA-4B68-A546-CD6FE9E6B001}"/>
          </ac:picMkLst>
        </pc:picChg>
        <pc:picChg chg="add mod">
          <ac:chgData name="Reya Sadhu" userId="006b760e-f828-457a-b0da-411df760cd52" providerId="ADAL" clId="{6433BE87-55F3-4DA4-A2D6-DB68DBB7C0AC}" dt="2021-08-27T06:50:52.113" v="12145" actId="14100"/>
          <ac:picMkLst>
            <pc:docMk/>
            <pc:sldMk cId="869248204" sldId="279"/>
            <ac:picMk id="9" creationId="{808DA90F-9C07-46E6-9CD7-19B068285E6D}"/>
          </ac:picMkLst>
        </pc:picChg>
      </pc:sldChg>
      <pc:sldChg chg="addSp delSp modSp new mod">
        <pc:chgData name="Reya Sadhu" userId="006b760e-f828-457a-b0da-411df760cd52" providerId="ADAL" clId="{6433BE87-55F3-4DA4-A2D6-DB68DBB7C0AC}" dt="2021-08-26T18:09:22.125" v="11925" actId="14100"/>
        <pc:sldMkLst>
          <pc:docMk/>
          <pc:sldMk cId="2918979954" sldId="280"/>
        </pc:sldMkLst>
        <pc:spChg chg="del mod">
          <ac:chgData name="Reya Sadhu" userId="006b760e-f828-457a-b0da-411df760cd52" providerId="ADAL" clId="{6433BE87-55F3-4DA4-A2D6-DB68DBB7C0AC}" dt="2021-08-26T18:08:43.699" v="11921"/>
          <ac:spMkLst>
            <pc:docMk/>
            <pc:sldMk cId="2918979954" sldId="280"/>
            <ac:spMk id="2" creationId="{515BD961-D0BD-47FA-B172-036A73822A84}"/>
          </ac:spMkLst>
        </pc:spChg>
        <pc:spChg chg="del mod">
          <ac:chgData name="Reya Sadhu" userId="006b760e-f828-457a-b0da-411df760cd52" providerId="ADAL" clId="{6433BE87-55F3-4DA4-A2D6-DB68DBB7C0AC}" dt="2021-08-26T18:01:39.484" v="11514" actId="478"/>
          <ac:spMkLst>
            <pc:docMk/>
            <pc:sldMk cId="2918979954" sldId="280"/>
            <ac:spMk id="3" creationId="{76A7F235-86CB-42FA-BBAB-3D393B20D872}"/>
          </ac:spMkLst>
        </pc:spChg>
        <pc:spChg chg="mod">
          <ac:chgData name="Reya Sadhu" userId="006b760e-f828-457a-b0da-411df760cd52" providerId="ADAL" clId="{6433BE87-55F3-4DA4-A2D6-DB68DBB7C0AC}" dt="2021-08-26T18:01:31.486" v="11513"/>
          <ac:spMkLst>
            <pc:docMk/>
            <pc:sldMk cId="2918979954" sldId="280"/>
            <ac:spMk id="5" creationId="{9CB1631D-149B-4235-B5D2-A3882A6EF768}"/>
          </ac:spMkLst>
        </pc:spChg>
        <pc:spChg chg="mod">
          <ac:chgData name="Reya Sadhu" userId="006b760e-f828-457a-b0da-411df760cd52" providerId="ADAL" clId="{6433BE87-55F3-4DA4-A2D6-DB68DBB7C0AC}" dt="2021-08-26T18:01:31.486" v="11513"/>
          <ac:spMkLst>
            <pc:docMk/>
            <pc:sldMk cId="2918979954" sldId="280"/>
            <ac:spMk id="6" creationId="{11ADF415-97AB-44AA-81C7-75453594ADD5}"/>
          </ac:spMkLst>
        </pc:spChg>
        <pc:spChg chg="mod">
          <ac:chgData name="Reya Sadhu" userId="006b760e-f828-457a-b0da-411df760cd52" providerId="ADAL" clId="{6433BE87-55F3-4DA4-A2D6-DB68DBB7C0AC}" dt="2021-08-26T18:03:49.878" v="11537" actId="1076"/>
          <ac:spMkLst>
            <pc:docMk/>
            <pc:sldMk cId="2918979954" sldId="280"/>
            <ac:spMk id="8" creationId="{FE115CD8-9D30-4070-83D9-A50ED1608570}"/>
          </ac:spMkLst>
        </pc:spChg>
        <pc:spChg chg="mod">
          <ac:chgData name="Reya Sadhu" userId="006b760e-f828-457a-b0da-411df760cd52" providerId="ADAL" clId="{6433BE87-55F3-4DA4-A2D6-DB68DBB7C0AC}" dt="2021-08-26T18:06:24.218" v="11900" actId="20577"/>
          <ac:spMkLst>
            <pc:docMk/>
            <pc:sldMk cId="2918979954" sldId="280"/>
            <ac:spMk id="9" creationId="{998E4743-2F32-4E99-91D4-2ABDC8EECA68}"/>
          </ac:spMkLst>
        </pc:spChg>
        <pc:spChg chg="mod">
          <ac:chgData name="Reya Sadhu" userId="006b760e-f828-457a-b0da-411df760cd52" providerId="ADAL" clId="{6433BE87-55F3-4DA4-A2D6-DB68DBB7C0AC}" dt="2021-08-26T18:01:53.990" v="11520"/>
          <ac:spMkLst>
            <pc:docMk/>
            <pc:sldMk cId="2918979954" sldId="280"/>
            <ac:spMk id="11" creationId="{5DF31E4C-D60D-4570-89A3-0AA86CB83058}"/>
          </ac:spMkLst>
        </pc:spChg>
        <pc:spChg chg="mod">
          <ac:chgData name="Reya Sadhu" userId="006b760e-f828-457a-b0da-411df760cd52" providerId="ADAL" clId="{6433BE87-55F3-4DA4-A2D6-DB68DBB7C0AC}" dt="2021-08-26T18:06:10.408" v="11842" actId="14100"/>
          <ac:spMkLst>
            <pc:docMk/>
            <pc:sldMk cId="2918979954" sldId="280"/>
            <ac:spMk id="12" creationId="{0775A1E8-4D95-498E-92E1-BE16CDA308D2}"/>
          </ac:spMkLst>
        </pc:spChg>
        <pc:spChg chg="mod">
          <ac:chgData name="Reya Sadhu" userId="006b760e-f828-457a-b0da-411df760cd52" providerId="ADAL" clId="{6433BE87-55F3-4DA4-A2D6-DB68DBB7C0AC}" dt="2021-08-26T18:01:54.219" v="11521"/>
          <ac:spMkLst>
            <pc:docMk/>
            <pc:sldMk cId="2918979954" sldId="280"/>
            <ac:spMk id="14" creationId="{640A5189-CFAA-4B2E-B498-3AA018D7DAB5}"/>
          </ac:spMkLst>
        </pc:spChg>
        <pc:spChg chg="mod">
          <ac:chgData name="Reya Sadhu" userId="006b760e-f828-457a-b0da-411df760cd52" providerId="ADAL" clId="{6433BE87-55F3-4DA4-A2D6-DB68DBB7C0AC}" dt="2021-08-26T18:05:29.864" v="11755" actId="20577"/>
          <ac:spMkLst>
            <pc:docMk/>
            <pc:sldMk cId="2918979954" sldId="280"/>
            <ac:spMk id="15" creationId="{F6B5FD77-BFED-41A1-BB1E-701477E459AC}"/>
          </ac:spMkLst>
        </pc:spChg>
        <pc:spChg chg="mod">
          <ac:chgData name="Reya Sadhu" userId="006b760e-f828-457a-b0da-411df760cd52" providerId="ADAL" clId="{6433BE87-55F3-4DA4-A2D6-DB68DBB7C0AC}" dt="2021-08-26T18:01:54.479" v="11522"/>
          <ac:spMkLst>
            <pc:docMk/>
            <pc:sldMk cId="2918979954" sldId="280"/>
            <ac:spMk id="17" creationId="{FB763720-FD0F-45C6-95FC-B278DB16E2D4}"/>
          </ac:spMkLst>
        </pc:spChg>
        <pc:spChg chg="mod">
          <ac:chgData name="Reya Sadhu" userId="006b760e-f828-457a-b0da-411df760cd52" providerId="ADAL" clId="{6433BE87-55F3-4DA4-A2D6-DB68DBB7C0AC}" dt="2021-08-26T18:05:15.515" v="11679" actId="20577"/>
          <ac:spMkLst>
            <pc:docMk/>
            <pc:sldMk cId="2918979954" sldId="280"/>
            <ac:spMk id="18" creationId="{EEACC33E-3BDA-4272-9BAD-DF88EB831090}"/>
          </ac:spMkLst>
        </pc:spChg>
        <pc:spChg chg="mod">
          <ac:chgData name="Reya Sadhu" userId="006b760e-f828-457a-b0da-411df760cd52" providerId="ADAL" clId="{6433BE87-55F3-4DA4-A2D6-DB68DBB7C0AC}" dt="2021-08-26T18:02:14.428" v="11529" actId="1076"/>
          <ac:spMkLst>
            <pc:docMk/>
            <pc:sldMk cId="2918979954" sldId="280"/>
            <ac:spMk id="20" creationId="{DEC347B8-C962-4FF4-9FB5-5C7E036CD8C1}"/>
          </ac:spMkLst>
        </pc:spChg>
        <pc:spChg chg="mod">
          <ac:chgData name="Reya Sadhu" userId="006b760e-f828-457a-b0da-411df760cd52" providerId="ADAL" clId="{6433BE87-55F3-4DA4-A2D6-DB68DBB7C0AC}" dt="2021-08-26T18:04:57.003" v="11606" actId="20577"/>
          <ac:spMkLst>
            <pc:docMk/>
            <pc:sldMk cId="2918979954" sldId="280"/>
            <ac:spMk id="21" creationId="{66E58FD7-CEB1-4D42-9E07-4850ED252296}"/>
          </ac:spMkLst>
        </pc:spChg>
        <pc:spChg chg="mod">
          <ac:chgData name="Reya Sadhu" userId="006b760e-f828-457a-b0da-411df760cd52" providerId="ADAL" clId="{6433BE87-55F3-4DA4-A2D6-DB68DBB7C0AC}" dt="2021-08-26T18:07:26.234" v="11907"/>
          <ac:spMkLst>
            <pc:docMk/>
            <pc:sldMk cId="2918979954" sldId="280"/>
            <ac:spMk id="23" creationId="{188B0375-81AD-4C5A-9CF0-1D00620D6801}"/>
          </ac:spMkLst>
        </pc:spChg>
        <pc:spChg chg="mod">
          <ac:chgData name="Reya Sadhu" userId="006b760e-f828-457a-b0da-411df760cd52" providerId="ADAL" clId="{6433BE87-55F3-4DA4-A2D6-DB68DBB7C0AC}" dt="2021-08-26T18:07:26.234" v="11907"/>
          <ac:spMkLst>
            <pc:docMk/>
            <pc:sldMk cId="2918979954" sldId="280"/>
            <ac:spMk id="24" creationId="{8718FDB4-A6D8-4999-B2C6-BAA44887C10B}"/>
          </ac:spMkLst>
        </pc:spChg>
        <pc:spChg chg="mod">
          <ac:chgData name="Reya Sadhu" userId="006b760e-f828-457a-b0da-411df760cd52" providerId="ADAL" clId="{6433BE87-55F3-4DA4-A2D6-DB68DBB7C0AC}" dt="2021-08-26T18:07:51.027" v="11910"/>
          <ac:spMkLst>
            <pc:docMk/>
            <pc:sldMk cId="2918979954" sldId="280"/>
            <ac:spMk id="26" creationId="{FC06C25A-2CB7-4C16-A64E-1C8894DD5634}"/>
          </ac:spMkLst>
        </pc:spChg>
        <pc:spChg chg="mod">
          <ac:chgData name="Reya Sadhu" userId="006b760e-f828-457a-b0da-411df760cd52" providerId="ADAL" clId="{6433BE87-55F3-4DA4-A2D6-DB68DBB7C0AC}" dt="2021-08-26T18:07:51.027" v="11910"/>
          <ac:spMkLst>
            <pc:docMk/>
            <pc:sldMk cId="2918979954" sldId="280"/>
            <ac:spMk id="27" creationId="{40E41F3D-F88E-4430-A1B5-F98E730774FF}"/>
          </ac:spMkLst>
        </pc:spChg>
        <pc:spChg chg="mod">
          <ac:chgData name="Reya Sadhu" userId="006b760e-f828-457a-b0da-411df760cd52" providerId="ADAL" clId="{6433BE87-55F3-4DA4-A2D6-DB68DBB7C0AC}" dt="2021-08-26T18:08:00.068" v="11912"/>
          <ac:spMkLst>
            <pc:docMk/>
            <pc:sldMk cId="2918979954" sldId="280"/>
            <ac:spMk id="29" creationId="{C6350CE5-B7E6-4986-9AC6-1D1EC1D454BB}"/>
          </ac:spMkLst>
        </pc:spChg>
        <pc:spChg chg="mod">
          <ac:chgData name="Reya Sadhu" userId="006b760e-f828-457a-b0da-411df760cd52" providerId="ADAL" clId="{6433BE87-55F3-4DA4-A2D6-DB68DBB7C0AC}" dt="2021-08-26T18:08:00.068" v="11912"/>
          <ac:spMkLst>
            <pc:docMk/>
            <pc:sldMk cId="2918979954" sldId="280"/>
            <ac:spMk id="30" creationId="{1FA38E97-EE29-4336-8000-2EFD8A139FE3}"/>
          </ac:spMkLst>
        </pc:spChg>
        <pc:spChg chg="mod">
          <ac:chgData name="Reya Sadhu" userId="006b760e-f828-457a-b0da-411df760cd52" providerId="ADAL" clId="{6433BE87-55F3-4DA4-A2D6-DB68DBB7C0AC}" dt="2021-08-26T18:08:09.722" v="11914"/>
          <ac:spMkLst>
            <pc:docMk/>
            <pc:sldMk cId="2918979954" sldId="280"/>
            <ac:spMk id="32" creationId="{1317D0A4-BD94-48A6-A9FE-1D26DC1955B4}"/>
          </ac:spMkLst>
        </pc:spChg>
        <pc:spChg chg="mod">
          <ac:chgData name="Reya Sadhu" userId="006b760e-f828-457a-b0da-411df760cd52" providerId="ADAL" clId="{6433BE87-55F3-4DA4-A2D6-DB68DBB7C0AC}" dt="2021-08-26T18:08:09.722" v="11914"/>
          <ac:spMkLst>
            <pc:docMk/>
            <pc:sldMk cId="2918979954" sldId="280"/>
            <ac:spMk id="33" creationId="{13FF5F03-88C6-4B62-8E41-A304983D9F4A}"/>
          </ac:spMkLst>
        </pc:spChg>
        <pc:spChg chg="mod">
          <ac:chgData name="Reya Sadhu" userId="006b760e-f828-457a-b0da-411df760cd52" providerId="ADAL" clId="{6433BE87-55F3-4DA4-A2D6-DB68DBB7C0AC}" dt="2021-08-26T18:08:28.812" v="11918"/>
          <ac:spMkLst>
            <pc:docMk/>
            <pc:sldMk cId="2918979954" sldId="280"/>
            <ac:spMk id="35" creationId="{EE1CB0FD-84A1-4A72-84A8-08AE47B60A47}"/>
          </ac:spMkLst>
        </pc:spChg>
        <pc:spChg chg="mod">
          <ac:chgData name="Reya Sadhu" userId="006b760e-f828-457a-b0da-411df760cd52" providerId="ADAL" clId="{6433BE87-55F3-4DA4-A2D6-DB68DBB7C0AC}" dt="2021-08-26T18:08:28.812" v="11918"/>
          <ac:spMkLst>
            <pc:docMk/>
            <pc:sldMk cId="2918979954" sldId="280"/>
            <ac:spMk id="36" creationId="{24793A30-1426-4119-887F-A0999D9A3759}"/>
          </ac:spMkLst>
        </pc:spChg>
        <pc:spChg chg="add mod">
          <ac:chgData name="Reya Sadhu" userId="006b760e-f828-457a-b0da-411df760cd52" providerId="ADAL" clId="{6433BE87-55F3-4DA4-A2D6-DB68DBB7C0AC}" dt="2021-08-26T18:08:49.659" v="11922" actId="14100"/>
          <ac:spMkLst>
            <pc:docMk/>
            <pc:sldMk cId="2918979954" sldId="280"/>
            <ac:spMk id="37" creationId="{6CD31477-8E47-436F-A9D7-5A552B0D202B}"/>
          </ac:spMkLst>
        </pc:spChg>
        <pc:grpChg chg="add mod">
          <ac:chgData name="Reya Sadhu" userId="006b760e-f828-457a-b0da-411df760cd52" providerId="ADAL" clId="{6433BE87-55F3-4DA4-A2D6-DB68DBB7C0AC}" dt="2021-08-26T18:09:12.355" v="11923" actId="14100"/>
          <ac:grpSpMkLst>
            <pc:docMk/>
            <pc:sldMk cId="2918979954" sldId="280"/>
            <ac:grpSpMk id="4" creationId="{8B001AD4-A6BF-40A7-BAB7-3075DD7D4CF4}"/>
          </ac:grpSpMkLst>
        </pc:grpChg>
        <pc:grpChg chg="add mod">
          <ac:chgData name="Reya Sadhu" userId="006b760e-f828-457a-b0da-411df760cd52" providerId="ADAL" clId="{6433BE87-55F3-4DA4-A2D6-DB68DBB7C0AC}" dt="2021-08-26T18:09:17.086" v="11924" actId="14100"/>
          <ac:grpSpMkLst>
            <pc:docMk/>
            <pc:sldMk cId="2918979954" sldId="280"/>
            <ac:grpSpMk id="7" creationId="{F6470C2E-E840-41EE-83EA-64008A1219D3}"/>
          </ac:grpSpMkLst>
        </pc:grpChg>
        <pc:grpChg chg="add mod">
          <ac:chgData name="Reya Sadhu" userId="006b760e-f828-457a-b0da-411df760cd52" providerId="ADAL" clId="{6433BE87-55F3-4DA4-A2D6-DB68DBB7C0AC}" dt="2021-08-26T18:09:22.125" v="11925" actId="14100"/>
          <ac:grpSpMkLst>
            <pc:docMk/>
            <pc:sldMk cId="2918979954" sldId="280"/>
            <ac:grpSpMk id="10" creationId="{F66C9779-884D-4B54-8A16-093A132B6173}"/>
          </ac:grpSpMkLst>
        </pc:grpChg>
        <pc:grpChg chg="add mod">
          <ac:chgData name="Reya Sadhu" userId="006b760e-f828-457a-b0da-411df760cd52" providerId="ADAL" clId="{6433BE87-55F3-4DA4-A2D6-DB68DBB7C0AC}" dt="2021-08-26T18:04:22.920" v="11542" actId="1076"/>
          <ac:grpSpMkLst>
            <pc:docMk/>
            <pc:sldMk cId="2918979954" sldId="280"/>
            <ac:grpSpMk id="13" creationId="{4C78D493-E6F7-4224-86A8-E86874CB9F03}"/>
          </ac:grpSpMkLst>
        </pc:grpChg>
        <pc:grpChg chg="add mod">
          <ac:chgData name="Reya Sadhu" userId="006b760e-f828-457a-b0da-411df760cd52" providerId="ADAL" clId="{6433BE87-55F3-4DA4-A2D6-DB68DBB7C0AC}" dt="2021-08-26T18:04:16.077" v="11541" actId="1076"/>
          <ac:grpSpMkLst>
            <pc:docMk/>
            <pc:sldMk cId="2918979954" sldId="280"/>
            <ac:grpSpMk id="16" creationId="{9952E752-8275-41A5-96B8-BBFFD2B2B307}"/>
          </ac:grpSpMkLst>
        </pc:grpChg>
        <pc:grpChg chg="add mod">
          <ac:chgData name="Reya Sadhu" userId="006b760e-f828-457a-b0da-411df760cd52" providerId="ADAL" clId="{6433BE87-55F3-4DA4-A2D6-DB68DBB7C0AC}" dt="2021-08-26T18:07:25.258" v="11906" actId="1076"/>
          <ac:grpSpMkLst>
            <pc:docMk/>
            <pc:sldMk cId="2918979954" sldId="280"/>
            <ac:grpSpMk id="19" creationId="{95734845-C6DF-4153-9895-E4E1AA894FA5}"/>
          </ac:grpSpMkLst>
        </pc:grpChg>
        <pc:grpChg chg="add mod">
          <ac:chgData name="Reya Sadhu" userId="006b760e-f828-457a-b0da-411df760cd52" providerId="ADAL" clId="{6433BE87-55F3-4DA4-A2D6-DB68DBB7C0AC}" dt="2021-08-26T18:07:44.364" v="11909" actId="1076"/>
          <ac:grpSpMkLst>
            <pc:docMk/>
            <pc:sldMk cId="2918979954" sldId="280"/>
            <ac:grpSpMk id="22" creationId="{2FA4D7B5-9C02-4636-A0B4-31AD2B4F0231}"/>
          </ac:grpSpMkLst>
        </pc:grpChg>
        <pc:grpChg chg="add mod">
          <ac:chgData name="Reya Sadhu" userId="006b760e-f828-457a-b0da-411df760cd52" providerId="ADAL" clId="{6433BE87-55F3-4DA4-A2D6-DB68DBB7C0AC}" dt="2021-08-26T18:07:58.462" v="11911" actId="1076"/>
          <ac:grpSpMkLst>
            <pc:docMk/>
            <pc:sldMk cId="2918979954" sldId="280"/>
            <ac:grpSpMk id="25" creationId="{1100E885-C552-47BD-92CE-4EA506066BAE}"/>
          </ac:grpSpMkLst>
        </pc:grpChg>
        <pc:grpChg chg="add mod">
          <ac:chgData name="Reya Sadhu" userId="006b760e-f828-457a-b0da-411df760cd52" providerId="ADAL" clId="{6433BE87-55F3-4DA4-A2D6-DB68DBB7C0AC}" dt="2021-08-26T18:08:07.716" v="11913" actId="1076"/>
          <ac:grpSpMkLst>
            <pc:docMk/>
            <pc:sldMk cId="2918979954" sldId="280"/>
            <ac:grpSpMk id="28" creationId="{2B3E4C9A-9BD1-4FEB-8436-5311AD82273C}"/>
          </ac:grpSpMkLst>
        </pc:grpChg>
        <pc:grpChg chg="add mod">
          <ac:chgData name="Reya Sadhu" userId="006b760e-f828-457a-b0da-411df760cd52" providerId="ADAL" clId="{6433BE87-55F3-4DA4-A2D6-DB68DBB7C0AC}" dt="2021-08-26T18:08:13.713" v="11915" actId="1076"/>
          <ac:grpSpMkLst>
            <pc:docMk/>
            <pc:sldMk cId="2918979954" sldId="280"/>
            <ac:grpSpMk id="31" creationId="{68D27B37-DD25-48EF-98EE-4275FC6A112E}"/>
          </ac:grpSpMkLst>
        </pc:grpChg>
        <pc:grpChg chg="add mod">
          <ac:chgData name="Reya Sadhu" userId="006b760e-f828-457a-b0da-411df760cd52" providerId="ADAL" clId="{6433BE87-55F3-4DA4-A2D6-DB68DBB7C0AC}" dt="2021-08-26T18:08:34.550" v="11919" actId="1076"/>
          <ac:grpSpMkLst>
            <pc:docMk/>
            <pc:sldMk cId="2918979954" sldId="280"/>
            <ac:grpSpMk id="34" creationId="{E03B8533-C94F-407A-A037-659F6C24AB9F}"/>
          </ac:grpSpMkLst>
        </pc:grpChg>
      </pc:sldChg>
      <pc:sldChg chg="modSp new mod">
        <pc:chgData name="Reya Sadhu" userId="006b760e-f828-457a-b0da-411df760cd52" providerId="ADAL" clId="{6433BE87-55F3-4DA4-A2D6-DB68DBB7C0AC}" dt="2021-08-27T06:56:11.375" v="12970" actId="20577"/>
        <pc:sldMkLst>
          <pc:docMk/>
          <pc:sldMk cId="4251567531" sldId="281"/>
        </pc:sldMkLst>
        <pc:spChg chg="mod">
          <ac:chgData name="Reya Sadhu" userId="006b760e-f828-457a-b0da-411df760cd52" providerId="ADAL" clId="{6433BE87-55F3-4DA4-A2D6-DB68DBB7C0AC}" dt="2021-08-27T06:51:18.454" v="12162" actId="1076"/>
          <ac:spMkLst>
            <pc:docMk/>
            <pc:sldMk cId="4251567531" sldId="281"/>
            <ac:spMk id="2" creationId="{0496A08F-F4FF-4A7A-92C8-CC3D647EC91F}"/>
          </ac:spMkLst>
        </pc:spChg>
        <pc:spChg chg="mod">
          <ac:chgData name="Reya Sadhu" userId="006b760e-f828-457a-b0da-411df760cd52" providerId="ADAL" clId="{6433BE87-55F3-4DA4-A2D6-DB68DBB7C0AC}" dt="2021-08-27T06:56:11.375" v="12970" actId="20577"/>
          <ac:spMkLst>
            <pc:docMk/>
            <pc:sldMk cId="4251567531" sldId="281"/>
            <ac:spMk id="3" creationId="{4B4A6554-E45B-480C-919C-F6677726D7F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8/27/2021</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25999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8/27/2021</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831257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8/27/2021</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006292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8/27/2021</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658999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8/27/2021</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800001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8/27/2021</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569916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8/27/2021</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787188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8/27/2021</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984016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8/27/2021</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175008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8/27/2021</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93986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8/27/2021</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317495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8/27/2021</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1906186219"/>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A6C273A-38F2-4D34-98BF-47B248862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2E2CF659-EE5D-432C-B47F-10AC4A48A3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683AA549-1F0C-46E0-AAD8-DC3DC6CA6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bstract red geometric pattern">
            <a:extLst>
              <a:ext uri="{FF2B5EF4-FFF2-40B4-BE49-F238E27FC236}">
                <a16:creationId xmlns:a16="http://schemas.microsoft.com/office/drawing/2014/main" id="{4EBE1696-F313-4323-A6A6-4671EAA360AB}"/>
              </a:ext>
            </a:extLst>
          </p:cNvPr>
          <p:cNvPicPr>
            <a:picLocks noChangeAspect="1"/>
          </p:cNvPicPr>
          <p:nvPr/>
        </p:nvPicPr>
        <p:blipFill rotWithShape="1">
          <a:blip r:embed="rId2">
            <a:alphaModFix amt="70000"/>
          </a:blip>
          <a:srcRect t="11482" r="-1" b="4243"/>
          <a:stretch/>
        </p:blipFill>
        <p:spPr>
          <a:xfrm>
            <a:off x="20" y="10"/>
            <a:ext cx="12188932" cy="6856614"/>
          </a:xfrm>
          <a:prstGeom prst="rect">
            <a:avLst/>
          </a:prstGeom>
        </p:spPr>
      </p:pic>
      <p:grpSp>
        <p:nvGrpSpPr>
          <p:cNvPr id="15" name="Bottom Right">
            <a:extLst>
              <a:ext uri="{FF2B5EF4-FFF2-40B4-BE49-F238E27FC236}">
                <a16:creationId xmlns:a16="http://schemas.microsoft.com/office/drawing/2014/main" id="{7B2F7E43-35EC-4103-9D95-2ACDB00387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16" name="Graphic 157">
              <a:extLst>
                <a:ext uri="{FF2B5EF4-FFF2-40B4-BE49-F238E27FC236}">
                  <a16:creationId xmlns:a16="http://schemas.microsoft.com/office/drawing/2014/main" id="{4CBE545A-C704-48FA-8193-05D4FDAA2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18" name="Freeform: Shape 17">
                <a:extLst>
                  <a:ext uri="{FF2B5EF4-FFF2-40B4-BE49-F238E27FC236}">
                    <a16:creationId xmlns:a16="http://schemas.microsoft.com/office/drawing/2014/main" id="{DFC12F8B-A54C-43DD-B393-14555547B6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E3B33274-B053-4224-A5A0-B90126BFF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1C7170C7-58C1-4C2A-BCB1-A35DA8E12D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5931EDD4-C978-4F30-9A9D-2C5D3B3E4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3E984CF3-8D55-4CD4-8256-69FDFE61C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E9CC4F5D-4692-4689-807E-46C4886AD3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B872E016-A490-4CAF-AAC9-3EE29CBD4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17" name="Freeform: Shape 16">
              <a:extLst>
                <a:ext uri="{FF2B5EF4-FFF2-40B4-BE49-F238E27FC236}">
                  <a16:creationId xmlns:a16="http://schemas.microsoft.com/office/drawing/2014/main" id="{594A6B7E-847F-437A-BC2F-A78EE3F87D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6" name="Footer Placeholder 42">
            <a:extLst>
              <a:ext uri="{FF2B5EF4-FFF2-40B4-BE49-F238E27FC236}">
                <a16:creationId xmlns:a16="http://schemas.microsoft.com/office/drawing/2014/main" id="{03E51277-1095-412F-913B-8FA8021AA626}"/>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000" cap="all" spc="200">
              <a:latin typeface="Segoe UI Semilight" panose="020B0402040204020203" pitchFamily="34" charset="0"/>
              <a:cs typeface="Segoe UI Semilight" panose="020B0402040204020203" pitchFamily="34" charset="0"/>
            </a:endParaRPr>
          </a:p>
        </p:txBody>
      </p:sp>
      <p:grpSp>
        <p:nvGrpSpPr>
          <p:cNvPr id="28" name="Top Left">
            <a:extLst>
              <a:ext uri="{FF2B5EF4-FFF2-40B4-BE49-F238E27FC236}">
                <a16:creationId xmlns:a16="http://schemas.microsoft.com/office/drawing/2014/main" id="{96F2112D-BBBE-46A6-B66D-A3F02ED328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087"/>
            <a:ext cx="7921775" cy="6887020"/>
            <a:chOff x="3662362" y="1504950"/>
            <a:chExt cx="4411694" cy="3835431"/>
          </a:xfrm>
          <a:noFill/>
        </p:grpSpPr>
        <p:sp>
          <p:nvSpPr>
            <p:cNvPr id="29" name="Freeform: Shape 28">
              <a:extLst>
                <a:ext uri="{FF2B5EF4-FFF2-40B4-BE49-F238E27FC236}">
                  <a16:creationId xmlns:a16="http://schemas.microsoft.com/office/drawing/2014/main" id="{712269F1-E4D6-4EEB-8A0F-059FAFC40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95342" y="1540859"/>
              <a:ext cx="2478714" cy="3799522"/>
            </a:xfrm>
            <a:custGeom>
              <a:avLst/>
              <a:gdLst>
                <a:gd name="connsiteX0" fmla="*/ 545711 w 2478714"/>
                <a:gd name="connsiteY0" fmla="*/ 3799523 h 3799522"/>
                <a:gd name="connsiteX1" fmla="*/ 280820 w 2478714"/>
                <a:gd name="connsiteY1" fmla="*/ 3178874 h 3799522"/>
                <a:gd name="connsiteX2" fmla="*/ 43076 w 2478714"/>
                <a:gd name="connsiteY2" fmla="*/ 2663762 h 3799522"/>
                <a:gd name="connsiteX3" fmla="*/ 3167 w 2478714"/>
                <a:gd name="connsiteY3" fmla="*/ 2344769 h 3799522"/>
                <a:gd name="connsiteX4" fmla="*/ 117943 w 2478714"/>
                <a:gd name="connsiteY4" fmla="*/ 1976723 h 3799522"/>
                <a:gd name="connsiteX5" fmla="*/ 224242 w 2478714"/>
                <a:gd name="connsiteY5" fmla="*/ 1744123 h 3799522"/>
                <a:gd name="connsiteX6" fmla="*/ 447222 w 2478714"/>
                <a:gd name="connsiteY6" fmla="*/ 1569244 h 3799522"/>
                <a:gd name="connsiteX7" fmla="*/ 708588 w 2478714"/>
                <a:gd name="connsiteY7" fmla="*/ 1598295 h 3799522"/>
                <a:gd name="connsiteX8" fmla="*/ 1024532 w 2478714"/>
                <a:gd name="connsiteY8" fmla="*/ 1741837 h 3799522"/>
                <a:gd name="connsiteX9" fmla="*/ 1538692 w 2478714"/>
                <a:gd name="connsiteY9" fmla="*/ 1773460 h 3799522"/>
                <a:gd name="connsiteX10" fmla="*/ 1869019 w 2478714"/>
                <a:gd name="connsiteY10" fmla="*/ 1650016 h 3799522"/>
                <a:gd name="connsiteX11" fmla="*/ 2124670 w 2478714"/>
                <a:gd name="connsiteY11" fmla="*/ 1515047 h 3799522"/>
                <a:gd name="connsiteX12" fmla="*/ 2334410 w 2478714"/>
                <a:gd name="connsiteY12" fmla="*/ 1305401 h 3799522"/>
                <a:gd name="connsiteX13" fmla="*/ 2430232 w 2478714"/>
                <a:gd name="connsiteY13" fmla="*/ 933164 h 3799522"/>
                <a:gd name="connsiteX14" fmla="*/ 2430232 w 2478714"/>
                <a:gd name="connsiteY14" fmla="*/ 571786 h 3799522"/>
                <a:gd name="connsiteX15" fmla="*/ 2445472 w 2478714"/>
                <a:gd name="connsiteY15" fmla="*/ 315659 h 3799522"/>
                <a:gd name="connsiteX16" fmla="*/ 2478714 w 2478714"/>
                <a:gd name="connsiteY16" fmla="*/ 0 h 3799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78714" h="3799522">
                  <a:moveTo>
                    <a:pt x="545711" y="3799523"/>
                  </a:moveTo>
                  <a:cubicBezTo>
                    <a:pt x="492847" y="3532346"/>
                    <a:pt x="330541" y="3270313"/>
                    <a:pt x="280820" y="3178874"/>
                  </a:cubicBezTo>
                  <a:cubicBezTo>
                    <a:pt x="190047" y="3012281"/>
                    <a:pt x="98988" y="2844832"/>
                    <a:pt x="43076" y="2663762"/>
                  </a:cubicBezTo>
                  <a:cubicBezTo>
                    <a:pt x="11072" y="2560130"/>
                    <a:pt x="-7882" y="2452402"/>
                    <a:pt x="3167" y="2344769"/>
                  </a:cubicBezTo>
                  <a:cubicBezTo>
                    <a:pt x="16311" y="2216468"/>
                    <a:pt x="71175" y="2097310"/>
                    <a:pt x="117943" y="1976723"/>
                  </a:cubicBezTo>
                  <a:cubicBezTo>
                    <a:pt x="148899" y="1896904"/>
                    <a:pt x="177569" y="1815751"/>
                    <a:pt x="224242" y="1744123"/>
                  </a:cubicBezTo>
                  <a:cubicBezTo>
                    <a:pt x="277677" y="1662017"/>
                    <a:pt x="352829" y="1593437"/>
                    <a:pt x="447222" y="1569244"/>
                  </a:cubicBezTo>
                  <a:cubicBezTo>
                    <a:pt x="534090" y="1547051"/>
                    <a:pt x="624387" y="1565910"/>
                    <a:pt x="708588" y="1598295"/>
                  </a:cubicBezTo>
                  <a:cubicBezTo>
                    <a:pt x="816697" y="1640015"/>
                    <a:pt x="915948" y="1701546"/>
                    <a:pt x="1024532" y="1741837"/>
                  </a:cubicBezTo>
                  <a:cubicBezTo>
                    <a:pt x="1188743" y="1802797"/>
                    <a:pt x="1367814" y="1811750"/>
                    <a:pt x="1538692" y="1773460"/>
                  </a:cubicBezTo>
                  <a:cubicBezTo>
                    <a:pt x="1653659" y="1747647"/>
                    <a:pt x="1761863" y="1699355"/>
                    <a:pt x="1869019" y="1650016"/>
                  </a:cubicBezTo>
                  <a:cubicBezTo>
                    <a:pt x="1956744" y="1609630"/>
                    <a:pt x="2044279" y="1568291"/>
                    <a:pt x="2124670" y="1515047"/>
                  </a:cubicBezTo>
                  <a:cubicBezTo>
                    <a:pt x="2208204" y="1459706"/>
                    <a:pt x="2282976" y="1391222"/>
                    <a:pt x="2334410" y="1305401"/>
                  </a:cubicBezTo>
                  <a:cubicBezTo>
                    <a:pt x="2401181" y="1194054"/>
                    <a:pt x="2423565" y="1063276"/>
                    <a:pt x="2430232" y="933164"/>
                  </a:cubicBezTo>
                  <a:cubicBezTo>
                    <a:pt x="2436423" y="812864"/>
                    <a:pt x="2428517" y="692277"/>
                    <a:pt x="2430232" y="571786"/>
                  </a:cubicBezTo>
                  <a:cubicBezTo>
                    <a:pt x="2431470" y="486251"/>
                    <a:pt x="2438233" y="400907"/>
                    <a:pt x="2445472" y="315659"/>
                  </a:cubicBezTo>
                  <a:cubicBezTo>
                    <a:pt x="2454426" y="210217"/>
                    <a:pt x="2463284" y="104680"/>
                    <a:pt x="2478714" y="0"/>
                  </a:cubicBezTo>
                </a:path>
              </a:pathLst>
            </a:custGeom>
            <a:noFill/>
            <a:ln w="9525" cap="rnd">
              <a:solidFill>
                <a:schemeClr val="bg2">
                  <a:alpha val="2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088D87B2-D2A4-4577-89DC-7AF275C017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982" y="2388008"/>
              <a:ext cx="2302192" cy="2952373"/>
            </a:xfrm>
            <a:custGeom>
              <a:avLst/>
              <a:gdLst>
                <a:gd name="connsiteX0" fmla="*/ 2302193 w 2302192"/>
                <a:gd name="connsiteY0" fmla="*/ 2952373 h 2952373"/>
                <a:gd name="connsiteX1" fmla="*/ 2022729 w 2302192"/>
                <a:gd name="connsiteY1" fmla="*/ 2442309 h 2952373"/>
                <a:gd name="connsiteX2" fmla="*/ 1834039 w 2302192"/>
                <a:gd name="connsiteY2" fmla="*/ 1937199 h 2952373"/>
                <a:gd name="connsiteX3" fmla="*/ 1789748 w 2302192"/>
                <a:gd name="connsiteY3" fmla="*/ 1609063 h 2952373"/>
                <a:gd name="connsiteX4" fmla="*/ 1870139 w 2302192"/>
                <a:gd name="connsiteY4" fmla="*/ 1183962 h 2952373"/>
                <a:gd name="connsiteX5" fmla="*/ 2021110 w 2302192"/>
                <a:gd name="connsiteY5" fmla="*/ 743621 h 2952373"/>
                <a:gd name="connsiteX6" fmla="*/ 2010061 w 2302192"/>
                <a:gd name="connsiteY6" fmla="*/ 342047 h 2952373"/>
                <a:gd name="connsiteX7" fmla="*/ 1867376 w 2302192"/>
                <a:gd name="connsiteY7" fmla="*/ 55440 h 2952373"/>
                <a:gd name="connsiteX8" fmla="*/ 1652683 w 2302192"/>
                <a:gd name="connsiteY8" fmla="*/ 2862 h 2952373"/>
                <a:gd name="connsiteX9" fmla="*/ 1295305 w 2302192"/>
                <a:gd name="connsiteY9" fmla="*/ 234129 h 2952373"/>
                <a:gd name="connsiteX10" fmla="*/ 812101 w 2302192"/>
                <a:gd name="connsiteY10" fmla="*/ 886401 h 2952373"/>
                <a:gd name="connsiteX11" fmla="*/ 668846 w 2302192"/>
                <a:gd name="connsiteY11" fmla="*/ 1126145 h 2952373"/>
                <a:gd name="connsiteX12" fmla="*/ 498443 w 2302192"/>
                <a:gd name="connsiteY12" fmla="*/ 1405799 h 2952373"/>
                <a:gd name="connsiteX13" fmla="*/ 355759 w 2302192"/>
                <a:gd name="connsiteY13" fmla="*/ 1634304 h 2952373"/>
                <a:gd name="connsiteX14" fmla="*/ 161449 w 2302192"/>
                <a:gd name="connsiteY14" fmla="*/ 1913576 h 2952373"/>
                <a:gd name="connsiteX15" fmla="*/ 0 w 2302192"/>
                <a:gd name="connsiteY15" fmla="*/ 2189802 h 2952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02192" h="2952373">
                  <a:moveTo>
                    <a:pt x="2302193" y="2952373"/>
                  </a:moveTo>
                  <a:cubicBezTo>
                    <a:pt x="2141125" y="2809308"/>
                    <a:pt x="2070068" y="2504603"/>
                    <a:pt x="2022729" y="2442309"/>
                  </a:cubicBezTo>
                  <a:cubicBezTo>
                    <a:pt x="1884140" y="2259810"/>
                    <a:pt x="1887760" y="2160274"/>
                    <a:pt x="1834039" y="1937199"/>
                  </a:cubicBezTo>
                  <a:cubicBezTo>
                    <a:pt x="1808131" y="1829376"/>
                    <a:pt x="1789367" y="1719838"/>
                    <a:pt x="1789748" y="1609063"/>
                  </a:cubicBezTo>
                  <a:cubicBezTo>
                    <a:pt x="1790224" y="1464092"/>
                    <a:pt x="1822418" y="1321122"/>
                    <a:pt x="1870139" y="1183962"/>
                  </a:cubicBezTo>
                  <a:cubicBezTo>
                    <a:pt x="1921288" y="1036896"/>
                    <a:pt x="1991868" y="896307"/>
                    <a:pt x="2021110" y="743621"/>
                  </a:cubicBezTo>
                  <a:cubicBezTo>
                    <a:pt x="2046637" y="610842"/>
                    <a:pt x="2036921" y="474730"/>
                    <a:pt x="2010061" y="342047"/>
                  </a:cubicBezTo>
                  <a:cubicBezTo>
                    <a:pt x="1988058" y="233367"/>
                    <a:pt x="1954340" y="122210"/>
                    <a:pt x="1867376" y="55440"/>
                  </a:cubicBezTo>
                  <a:cubicBezTo>
                    <a:pt x="1806512" y="8767"/>
                    <a:pt x="1728883" y="-7140"/>
                    <a:pt x="1652683" y="2862"/>
                  </a:cubicBezTo>
                  <a:cubicBezTo>
                    <a:pt x="1508474" y="21816"/>
                    <a:pt x="1395984" y="127068"/>
                    <a:pt x="1295305" y="234129"/>
                  </a:cubicBezTo>
                  <a:cubicBezTo>
                    <a:pt x="1109377" y="431772"/>
                    <a:pt x="953453" y="654657"/>
                    <a:pt x="812101" y="886401"/>
                  </a:cubicBezTo>
                  <a:cubicBezTo>
                    <a:pt x="763619" y="965934"/>
                    <a:pt x="716566" y="1046230"/>
                    <a:pt x="668846" y="1126145"/>
                  </a:cubicBezTo>
                  <a:cubicBezTo>
                    <a:pt x="612839" y="1219871"/>
                    <a:pt x="555308" y="1312644"/>
                    <a:pt x="498443" y="1405799"/>
                  </a:cubicBezTo>
                  <a:cubicBezTo>
                    <a:pt x="451676" y="1482475"/>
                    <a:pt x="405289" y="1559342"/>
                    <a:pt x="355759" y="1634304"/>
                  </a:cubicBezTo>
                  <a:cubicBezTo>
                    <a:pt x="293275" y="1728887"/>
                    <a:pt x="225362" y="1819946"/>
                    <a:pt x="161449" y="1913576"/>
                  </a:cubicBezTo>
                  <a:cubicBezTo>
                    <a:pt x="86487" y="2023495"/>
                    <a:pt x="0" y="2189802"/>
                    <a:pt x="0" y="2189802"/>
                  </a:cubicBezTo>
                </a:path>
              </a:pathLst>
            </a:custGeom>
            <a:noFill/>
            <a:ln w="9525" cap="rnd">
              <a:solidFill>
                <a:schemeClr val="bg2">
                  <a:alpha val="25000"/>
                </a:schemeClr>
              </a:solidFill>
              <a:prstDash val="lgDash"/>
              <a:round/>
            </a:ln>
          </p:spPr>
          <p:txBody>
            <a:bodyPr rtlCol="0" anchor="ctr"/>
            <a:lstStyle/>
            <a:p>
              <a:endParaRPr lang="en-US"/>
            </a:p>
          </p:txBody>
        </p:sp>
        <p:grpSp>
          <p:nvGrpSpPr>
            <p:cNvPr id="31" name="Graphic 3">
              <a:extLst>
                <a:ext uri="{FF2B5EF4-FFF2-40B4-BE49-F238E27FC236}">
                  <a16:creationId xmlns:a16="http://schemas.microsoft.com/office/drawing/2014/main" id="{96F2112D-BBBE-46A6-B66D-A3F02ED3284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62362" y="1504950"/>
              <a:ext cx="1913000" cy="3816381"/>
              <a:chOff x="3662362" y="1504950"/>
              <a:chExt cx="1913000" cy="3816381"/>
            </a:xfrm>
            <a:noFill/>
          </p:grpSpPr>
          <p:sp>
            <p:nvSpPr>
              <p:cNvPr id="42" name="Freeform: Shape 41">
                <a:extLst>
                  <a:ext uri="{FF2B5EF4-FFF2-40B4-BE49-F238E27FC236}">
                    <a16:creationId xmlns:a16="http://schemas.microsoft.com/office/drawing/2014/main" id="{ACCB55F8-F950-431F-9B90-688950D9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62362" y="1504950"/>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43" name="Freeform: Shape 42">
                <a:extLst>
                  <a:ext uri="{FF2B5EF4-FFF2-40B4-BE49-F238E27FC236}">
                    <a16:creationId xmlns:a16="http://schemas.microsoft.com/office/drawing/2014/main" id="{27D0AA11-2E4E-479C-B953-547285E724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62362" y="1504950"/>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44" name="Freeform: Shape 43">
                <a:extLst>
                  <a:ext uri="{FF2B5EF4-FFF2-40B4-BE49-F238E27FC236}">
                    <a16:creationId xmlns:a16="http://schemas.microsoft.com/office/drawing/2014/main" id="{90D86C66-EDF0-4ABB-87F4-A2882A2E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791" y="3466048"/>
                <a:ext cx="1604295" cy="1847472"/>
              </a:xfrm>
              <a:custGeom>
                <a:avLst/>
                <a:gdLst>
                  <a:gd name="connsiteX0" fmla="*/ 1604296 w 1604295"/>
                  <a:gd name="connsiteY0" fmla="*/ 1847472 h 1847472"/>
                  <a:gd name="connsiteX1" fmla="*/ 1517809 w 1604295"/>
                  <a:gd name="connsiteY1" fmla="*/ 1544292 h 1847472"/>
                  <a:gd name="connsiteX2" fmla="*/ 1394841 w 1604295"/>
                  <a:gd name="connsiteY2" fmla="*/ 1183771 h 1847472"/>
                  <a:gd name="connsiteX3" fmla="*/ 1318355 w 1604295"/>
                  <a:gd name="connsiteY3" fmla="*/ 695233 h 1847472"/>
                  <a:gd name="connsiteX4" fmla="*/ 1359884 w 1604295"/>
                  <a:gd name="connsiteY4" fmla="*/ 397863 h 1847472"/>
                  <a:gd name="connsiteX5" fmla="*/ 1359884 w 1604295"/>
                  <a:gd name="connsiteY5" fmla="*/ 236700 h 1847472"/>
                  <a:gd name="connsiteX6" fmla="*/ 1351598 w 1604295"/>
                  <a:gd name="connsiteY6" fmla="*/ 67250 h 1847472"/>
                  <a:gd name="connsiteX7" fmla="*/ 1316641 w 1604295"/>
                  <a:gd name="connsiteY7" fmla="*/ 10767 h 1847472"/>
                  <a:gd name="connsiteX8" fmla="*/ 1195292 w 1604295"/>
                  <a:gd name="connsiteY8" fmla="*/ 34008 h 1847472"/>
                  <a:gd name="connsiteX9" fmla="*/ 1005745 w 1604295"/>
                  <a:gd name="connsiteY9" fmla="*/ 254988 h 1847472"/>
                  <a:gd name="connsiteX10" fmla="*/ 763048 w 1604295"/>
                  <a:gd name="connsiteY10" fmla="*/ 587315 h 1847472"/>
                  <a:gd name="connsiteX11" fmla="*/ 548640 w 1604295"/>
                  <a:gd name="connsiteY11" fmla="*/ 861444 h 1847472"/>
                  <a:gd name="connsiteX12" fmla="*/ 328803 w 1604295"/>
                  <a:gd name="connsiteY12" fmla="*/ 1145480 h 1847472"/>
                  <a:gd name="connsiteX13" fmla="*/ 0 w 1604295"/>
                  <a:gd name="connsiteY13" fmla="*/ 1607157 h 1847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04295" h="1847472">
                    <a:moveTo>
                      <a:pt x="1604296" y="1847472"/>
                    </a:moveTo>
                    <a:cubicBezTo>
                      <a:pt x="1573721" y="1753270"/>
                      <a:pt x="1548479" y="1638399"/>
                      <a:pt x="1517809" y="1544292"/>
                    </a:cubicBezTo>
                    <a:cubicBezTo>
                      <a:pt x="1478471" y="1423515"/>
                      <a:pt x="1432846" y="1304929"/>
                      <a:pt x="1394841" y="1183771"/>
                    </a:cubicBezTo>
                    <a:cubicBezTo>
                      <a:pt x="1345025" y="1024893"/>
                      <a:pt x="1305497" y="860778"/>
                      <a:pt x="1318355" y="695233"/>
                    </a:cubicBezTo>
                    <a:cubicBezTo>
                      <a:pt x="1326071" y="595316"/>
                      <a:pt x="1353312" y="497780"/>
                      <a:pt x="1359884" y="397863"/>
                    </a:cubicBezTo>
                    <a:cubicBezTo>
                      <a:pt x="1363409" y="344237"/>
                      <a:pt x="1359503" y="290421"/>
                      <a:pt x="1359884" y="236700"/>
                    </a:cubicBezTo>
                    <a:cubicBezTo>
                      <a:pt x="1360265" y="179740"/>
                      <a:pt x="1366076" y="122114"/>
                      <a:pt x="1351598" y="67250"/>
                    </a:cubicBezTo>
                    <a:cubicBezTo>
                      <a:pt x="1345692" y="44866"/>
                      <a:pt x="1335691" y="23530"/>
                      <a:pt x="1316641" y="10767"/>
                    </a:cubicBezTo>
                    <a:cubicBezTo>
                      <a:pt x="1279874" y="-13998"/>
                      <a:pt x="1233202" y="8290"/>
                      <a:pt x="1195292" y="34008"/>
                    </a:cubicBezTo>
                    <a:cubicBezTo>
                      <a:pt x="1114330" y="89062"/>
                      <a:pt x="1060990" y="173644"/>
                      <a:pt x="1005745" y="254988"/>
                    </a:cubicBezTo>
                    <a:cubicBezTo>
                      <a:pt x="928688" y="368526"/>
                      <a:pt x="847058" y="478825"/>
                      <a:pt x="763048" y="587315"/>
                    </a:cubicBezTo>
                    <a:cubicBezTo>
                      <a:pt x="691991" y="679041"/>
                      <a:pt x="621697" y="771338"/>
                      <a:pt x="548640" y="861444"/>
                    </a:cubicBezTo>
                    <a:cubicBezTo>
                      <a:pt x="425672" y="1012987"/>
                      <a:pt x="453866" y="995747"/>
                      <a:pt x="328803" y="1145480"/>
                    </a:cubicBezTo>
                    <a:cubicBezTo>
                      <a:pt x="294418" y="1186628"/>
                      <a:pt x="21146" y="1558103"/>
                      <a:pt x="0" y="1607157"/>
                    </a:cubicBezTo>
                  </a:path>
                </a:pathLst>
              </a:custGeom>
              <a:noFill/>
              <a:ln w="9525" cap="rnd">
                <a:solidFill>
                  <a:schemeClr val="bg2">
                    <a:alpha val="25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D026082B-E695-4987-8C03-332366C6C9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507" y="3153822"/>
                <a:ext cx="1223105" cy="1676495"/>
              </a:xfrm>
              <a:custGeom>
                <a:avLst/>
                <a:gdLst>
                  <a:gd name="connsiteX0" fmla="*/ 1223105 w 1223105"/>
                  <a:gd name="connsiteY0" fmla="*/ 0 h 1676495"/>
                  <a:gd name="connsiteX1" fmla="*/ 1000792 w 1223105"/>
                  <a:gd name="connsiteY1" fmla="*/ 254794 h 1676495"/>
                  <a:gd name="connsiteX2" fmla="*/ 744760 w 1223105"/>
                  <a:gd name="connsiteY2" fmla="*/ 651891 h 1676495"/>
                  <a:gd name="connsiteX3" fmla="*/ 345758 w 1223105"/>
                  <a:gd name="connsiteY3" fmla="*/ 1231773 h 1676495"/>
                  <a:gd name="connsiteX4" fmla="*/ 0 w 1223105"/>
                  <a:gd name="connsiteY4" fmla="*/ 1676495 h 16764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105" h="1676495">
                    <a:moveTo>
                      <a:pt x="1223105" y="0"/>
                    </a:moveTo>
                    <a:cubicBezTo>
                      <a:pt x="1136523" y="72771"/>
                      <a:pt x="1066324" y="162401"/>
                      <a:pt x="1000792" y="254794"/>
                    </a:cubicBezTo>
                    <a:cubicBezTo>
                      <a:pt x="909733" y="383286"/>
                      <a:pt x="827723" y="517970"/>
                      <a:pt x="744760" y="651891"/>
                    </a:cubicBezTo>
                    <a:cubicBezTo>
                      <a:pt x="621030" y="851726"/>
                      <a:pt x="497777" y="1052608"/>
                      <a:pt x="345758" y="1231773"/>
                    </a:cubicBezTo>
                    <a:cubicBezTo>
                      <a:pt x="248888" y="1345978"/>
                      <a:pt x="61722" y="1540764"/>
                      <a:pt x="0" y="1676495"/>
                    </a:cubicBezTo>
                  </a:path>
                </a:pathLst>
              </a:custGeom>
              <a:noFill/>
              <a:ln w="9525" cap="rnd">
                <a:solidFill>
                  <a:schemeClr val="bg2">
                    <a:alpha val="25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461A8835-D9FC-4CAB-AF19-A5513B17B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6517" y="3097027"/>
                <a:ext cx="668845" cy="2224304"/>
              </a:xfrm>
              <a:custGeom>
                <a:avLst/>
                <a:gdLst>
                  <a:gd name="connsiteX0" fmla="*/ 668846 w 668845"/>
                  <a:gd name="connsiteY0" fmla="*/ 2224305 h 2224304"/>
                  <a:gd name="connsiteX1" fmla="*/ 486918 w 668845"/>
                  <a:gd name="connsiteY1" fmla="*/ 1944365 h 2224304"/>
                  <a:gd name="connsiteX2" fmla="*/ 376809 w 668845"/>
                  <a:gd name="connsiteY2" fmla="*/ 1659663 h 2224304"/>
                  <a:gd name="connsiteX3" fmla="*/ 319373 w 668845"/>
                  <a:gd name="connsiteY3" fmla="*/ 1425157 h 2224304"/>
                  <a:gd name="connsiteX4" fmla="*/ 264319 w 668845"/>
                  <a:gd name="connsiteY4" fmla="*/ 1130834 h 2224304"/>
                  <a:gd name="connsiteX5" fmla="*/ 278702 w 668845"/>
                  <a:gd name="connsiteY5" fmla="*/ 882041 h 2224304"/>
                  <a:gd name="connsiteX6" fmla="*/ 302609 w 668845"/>
                  <a:gd name="connsiteY6" fmla="*/ 736118 h 2224304"/>
                  <a:gd name="connsiteX7" fmla="*/ 360045 w 668845"/>
                  <a:gd name="connsiteY7" fmla="*/ 444177 h 2224304"/>
                  <a:gd name="connsiteX8" fmla="*/ 386334 w 668845"/>
                  <a:gd name="connsiteY8" fmla="*/ 233675 h 2224304"/>
                  <a:gd name="connsiteX9" fmla="*/ 0 w 668845"/>
                  <a:gd name="connsiteY9" fmla="*/ 56795 h 222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8845" h="2224304">
                    <a:moveTo>
                      <a:pt x="668846" y="2224305"/>
                    </a:moveTo>
                    <a:cubicBezTo>
                      <a:pt x="599218" y="2137151"/>
                      <a:pt x="537210" y="2043996"/>
                      <a:pt x="486918" y="1944365"/>
                    </a:cubicBezTo>
                    <a:cubicBezTo>
                      <a:pt x="441008" y="1853306"/>
                      <a:pt x="404717" y="1757770"/>
                      <a:pt x="376809" y="1659663"/>
                    </a:cubicBezTo>
                    <a:cubicBezTo>
                      <a:pt x="354806" y="1582224"/>
                      <a:pt x="337757" y="1503548"/>
                      <a:pt x="319373" y="1425157"/>
                    </a:cubicBezTo>
                    <a:cubicBezTo>
                      <a:pt x="296418" y="1327811"/>
                      <a:pt x="270510" y="1230657"/>
                      <a:pt x="264319" y="1130834"/>
                    </a:cubicBezTo>
                    <a:cubicBezTo>
                      <a:pt x="259080" y="1047681"/>
                      <a:pt x="266891" y="964528"/>
                      <a:pt x="278702" y="882041"/>
                    </a:cubicBezTo>
                    <a:cubicBezTo>
                      <a:pt x="285655" y="833274"/>
                      <a:pt x="293751" y="784601"/>
                      <a:pt x="302609" y="736118"/>
                    </a:cubicBezTo>
                    <a:cubicBezTo>
                      <a:pt x="320516" y="638582"/>
                      <a:pt x="339471" y="541237"/>
                      <a:pt x="360045" y="444177"/>
                    </a:cubicBezTo>
                    <a:cubicBezTo>
                      <a:pt x="374809" y="374549"/>
                      <a:pt x="389763" y="304541"/>
                      <a:pt x="386334" y="233675"/>
                    </a:cubicBezTo>
                    <a:cubicBezTo>
                      <a:pt x="383191" y="168809"/>
                      <a:pt x="391287" y="-120751"/>
                      <a:pt x="0" y="56795"/>
                    </a:cubicBezTo>
                  </a:path>
                </a:pathLst>
              </a:custGeom>
              <a:noFill/>
              <a:ln w="9525" cap="rnd">
                <a:solidFill>
                  <a:schemeClr val="bg2">
                    <a:alpha val="25000"/>
                  </a:schemeClr>
                </a:solidFill>
                <a:prstDash val="lgDash"/>
                <a:round/>
              </a:ln>
            </p:spPr>
            <p:txBody>
              <a:bodyPr rtlCol="0" anchor="ctr"/>
              <a:lstStyle/>
              <a:p>
                <a:endParaRPr lang="en-US"/>
              </a:p>
            </p:txBody>
          </p:sp>
        </p:grpSp>
        <p:sp>
          <p:nvSpPr>
            <p:cNvPr id="32" name="Freeform: Shape 31">
              <a:extLst>
                <a:ext uri="{FF2B5EF4-FFF2-40B4-BE49-F238E27FC236}">
                  <a16:creationId xmlns:a16="http://schemas.microsoft.com/office/drawing/2014/main" id="{54E6BA76-9515-415F-BAC9-76958DA6E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39145" y="4663452"/>
              <a:ext cx="1103852" cy="657879"/>
            </a:xfrm>
            <a:custGeom>
              <a:avLst/>
              <a:gdLst>
                <a:gd name="connsiteX0" fmla="*/ 1103852 w 1103852"/>
                <a:gd name="connsiteY0" fmla="*/ 657879 h 657879"/>
                <a:gd name="connsiteX1" fmla="*/ 883063 w 1103852"/>
                <a:gd name="connsiteY1" fmla="*/ 177724 h 657879"/>
                <a:gd name="connsiteX2" fmla="*/ 678085 w 1103852"/>
                <a:gd name="connsiteY2" fmla="*/ 17132 h 657879"/>
                <a:gd name="connsiteX3" fmla="*/ 461962 w 1103852"/>
                <a:gd name="connsiteY3" fmla="*/ 17132 h 657879"/>
                <a:gd name="connsiteX4" fmla="*/ 136398 w 1103852"/>
                <a:gd name="connsiteY4" fmla="*/ 267735 h 657879"/>
                <a:gd name="connsiteX5" fmla="*/ 0 w 1103852"/>
                <a:gd name="connsiteY5" fmla="*/ 650830 h 65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3852" h="657879">
                  <a:moveTo>
                    <a:pt x="1103852" y="657879"/>
                  </a:moveTo>
                  <a:cubicBezTo>
                    <a:pt x="1071563" y="576250"/>
                    <a:pt x="937546" y="246494"/>
                    <a:pt x="883063" y="177724"/>
                  </a:cubicBezTo>
                  <a:cubicBezTo>
                    <a:pt x="828104" y="108382"/>
                    <a:pt x="761238" y="46279"/>
                    <a:pt x="678085" y="17132"/>
                  </a:cubicBezTo>
                  <a:cubicBezTo>
                    <a:pt x="608171" y="-7347"/>
                    <a:pt x="533210" y="-4013"/>
                    <a:pt x="461962" y="17132"/>
                  </a:cubicBezTo>
                  <a:cubicBezTo>
                    <a:pt x="326898" y="57137"/>
                    <a:pt x="214027" y="150101"/>
                    <a:pt x="136398" y="267735"/>
                  </a:cubicBezTo>
                  <a:cubicBezTo>
                    <a:pt x="86773" y="343078"/>
                    <a:pt x="16764" y="562153"/>
                    <a:pt x="0" y="650830"/>
                  </a:cubicBezTo>
                </a:path>
              </a:pathLst>
            </a:custGeom>
            <a:noFill/>
            <a:ln w="9525" cap="rnd">
              <a:solidFill>
                <a:schemeClr val="bg2">
                  <a:alpha val="2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4C120B3D-CF1C-49AE-B5B4-6BF589737A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521047"/>
              <a:ext cx="1271168" cy="2861881"/>
            </a:xfrm>
            <a:custGeom>
              <a:avLst/>
              <a:gdLst>
                <a:gd name="connsiteX0" fmla="*/ 0 w 1271168"/>
                <a:gd name="connsiteY0" fmla="*/ 2861882 h 2861881"/>
                <a:gd name="connsiteX1" fmla="*/ 115157 w 1271168"/>
                <a:gd name="connsiteY1" fmla="*/ 2685002 h 2861881"/>
                <a:gd name="connsiteX2" fmla="*/ 277178 w 1271168"/>
                <a:gd name="connsiteY2" fmla="*/ 2461070 h 2861881"/>
                <a:gd name="connsiteX3" fmla="*/ 421958 w 1271168"/>
                <a:gd name="connsiteY3" fmla="*/ 2209514 h 2861881"/>
                <a:gd name="connsiteX4" fmla="*/ 690848 w 1271168"/>
                <a:gd name="connsiteY4" fmla="*/ 1751267 h 2861881"/>
                <a:gd name="connsiteX5" fmla="*/ 830580 w 1271168"/>
                <a:gd name="connsiteY5" fmla="*/ 1451039 h 2861881"/>
                <a:gd name="connsiteX6" fmla="*/ 917067 w 1271168"/>
                <a:gd name="connsiteY6" fmla="*/ 1276541 h 2861881"/>
                <a:gd name="connsiteX7" fmla="*/ 1114901 w 1271168"/>
                <a:gd name="connsiteY7" fmla="*/ 965835 h 2861881"/>
                <a:gd name="connsiteX8" fmla="*/ 1204627 w 1271168"/>
                <a:gd name="connsiteY8" fmla="*/ 819626 h 2861881"/>
                <a:gd name="connsiteX9" fmla="*/ 1271111 w 1271168"/>
                <a:gd name="connsiteY9" fmla="*/ 585311 h 2861881"/>
                <a:gd name="connsiteX10" fmla="*/ 1128141 w 1271168"/>
                <a:gd name="connsiteY10" fmla="*/ 292894 h 2861881"/>
                <a:gd name="connsiteX11" fmla="*/ 882110 w 1271168"/>
                <a:gd name="connsiteY11" fmla="*/ 135065 h 2861881"/>
                <a:gd name="connsiteX12" fmla="*/ 574929 w 1271168"/>
                <a:gd name="connsiteY12" fmla="*/ 0 h 2861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1168" h="2861881">
                  <a:moveTo>
                    <a:pt x="0" y="2861882"/>
                  </a:moveTo>
                  <a:cubicBezTo>
                    <a:pt x="0" y="2861882"/>
                    <a:pt x="67151" y="2751201"/>
                    <a:pt x="115157" y="2685002"/>
                  </a:cubicBezTo>
                  <a:cubicBezTo>
                    <a:pt x="169259" y="2610326"/>
                    <a:pt x="226981" y="2538317"/>
                    <a:pt x="277178" y="2461070"/>
                  </a:cubicBezTo>
                  <a:cubicBezTo>
                    <a:pt x="329946" y="2379917"/>
                    <a:pt x="374142" y="2293715"/>
                    <a:pt x="421958" y="2209514"/>
                  </a:cubicBezTo>
                  <a:cubicBezTo>
                    <a:pt x="509492" y="2055495"/>
                    <a:pt x="609695" y="1908715"/>
                    <a:pt x="690848" y="1751267"/>
                  </a:cubicBezTo>
                  <a:cubicBezTo>
                    <a:pt x="741426" y="1653159"/>
                    <a:pt x="784670" y="1551432"/>
                    <a:pt x="830580" y="1451039"/>
                  </a:cubicBezTo>
                  <a:cubicBezTo>
                    <a:pt x="857631" y="1391984"/>
                    <a:pt x="885635" y="1333405"/>
                    <a:pt x="917067" y="1276541"/>
                  </a:cubicBezTo>
                  <a:cubicBezTo>
                    <a:pt x="976408" y="1169003"/>
                    <a:pt x="1046417" y="1067848"/>
                    <a:pt x="1114901" y="965835"/>
                  </a:cubicBezTo>
                  <a:cubicBezTo>
                    <a:pt x="1146810" y="918305"/>
                    <a:pt x="1177671" y="870109"/>
                    <a:pt x="1204627" y="819626"/>
                  </a:cubicBezTo>
                  <a:cubicBezTo>
                    <a:pt x="1243679" y="746665"/>
                    <a:pt x="1272635" y="667703"/>
                    <a:pt x="1271111" y="585311"/>
                  </a:cubicBezTo>
                  <a:cubicBezTo>
                    <a:pt x="1269111" y="473012"/>
                    <a:pt x="1209485" y="371284"/>
                    <a:pt x="1128141" y="292894"/>
                  </a:cubicBezTo>
                  <a:cubicBezTo>
                    <a:pt x="1057561" y="224790"/>
                    <a:pt x="971836" y="175260"/>
                    <a:pt x="882110" y="135065"/>
                  </a:cubicBezTo>
                  <a:cubicBezTo>
                    <a:pt x="779907" y="89249"/>
                    <a:pt x="672560" y="54673"/>
                    <a:pt x="574929" y="0"/>
                  </a:cubicBezTo>
                </a:path>
              </a:pathLst>
            </a:custGeom>
            <a:noFill/>
            <a:ln w="9525" cap="rnd">
              <a:solidFill>
                <a:schemeClr val="bg2">
                  <a:alpha val="2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5F7B6392-DF04-4EF6-A433-4A7A757D65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536477"/>
              <a:ext cx="919096" cy="2636139"/>
            </a:xfrm>
            <a:custGeom>
              <a:avLst/>
              <a:gdLst>
                <a:gd name="connsiteX0" fmla="*/ 0 w 919096"/>
                <a:gd name="connsiteY0" fmla="*/ 2636139 h 2636139"/>
                <a:gd name="connsiteX1" fmla="*/ 274415 w 919096"/>
                <a:gd name="connsiteY1" fmla="*/ 2218277 h 2636139"/>
                <a:gd name="connsiteX2" fmla="*/ 607981 w 919096"/>
                <a:gd name="connsiteY2" fmla="*/ 1655921 h 2636139"/>
                <a:gd name="connsiteX3" fmla="*/ 792290 w 919096"/>
                <a:gd name="connsiteY3" fmla="*/ 1163003 h 2636139"/>
                <a:gd name="connsiteX4" fmla="*/ 914400 w 919096"/>
                <a:gd name="connsiteY4" fmla="*/ 808863 h 2636139"/>
                <a:gd name="connsiteX5" fmla="*/ 847344 w 919096"/>
                <a:gd name="connsiteY5" fmla="*/ 516922 h 2636139"/>
                <a:gd name="connsiteX6" fmla="*/ 610362 w 919096"/>
                <a:gd name="connsiteY6" fmla="*/ 366141 h 2636139"/>
                <a:gd name="connsiteX7" fmla="*/ 361379 w 919096"/>
                <a:gd name="connsiteY7" fmla="*/ 222599 h 2636139"/>
                <a:gd name="connsiteX8" fmla="*/ 67056 w 919096"/>
                <a:gd name="connsiteY8" fmla="*/ 0 h 2636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9096" h="2636139">
                  <a:moveTo>
                    <a:pt x="0" y="2636139"/>
                  </a:moveTo>
                  <a:cubicBezTo>
                    <a:pt x="0" y="2636139"/>
                    <a:pt x="162020" y="2392394"/>
                    <a:pt x="274415" y="2218277"/>
                  </a:cubicBezTo>
                  <a:cubicBezTo>
                    <a:pt x="392906" y="2034730"/>
                    <a:pt x="518732" y="1854994"/>
                    <a:pt x="607981" y="1655921"/>
                  </a:cubicBezTo>
                  <a:cubicBezTo>
                    <a:pt x="679799" y="1495806"/>
                    <a:pt x="726091" y="1325594"/>
                    <a:pt x="792290" y="1163003"/>
                  </a:cubicBezTo>
                  <a:cubicBezTo>
                    <a:pt x="839724" y="1046607"/>
                    <a:pt x="897922" y="933164"/>
                    <a:pt x="914400" y="808863"/>
                  </a:cubicBezTo>
                  <a:cubicBezTo>
                    <a:pt x="928116" y="705326"/>
                    <a:pt x="913543" y="596932"/>
                    <a:pt x="847344" y="516922"/>
                  </a:cubicBezTo>
                  <a:cubicBezTo>
                    <a:pt x="786956" y="444056"/>
                    <a:pt x="696087" y="407956"/>
                    <a:pt x="610362" y="366141"/>
                  </a:cubicBezTo>
                  <a:cubicBezTo>
                    <a:pt x="524161" y="324136"/>
                    <a:pt x="442722" y="273272"/>
                    <a:pt x="361379" y="222599"/>
                  </a:cubicBezTo>
                  <a:cubicBezTo>
                    <a:pt x="245459" y="150400"/>
                    <a:pt x="126968" y="121348"/>
                    <a:pt x="67056" y="0"/>
                  </a:cubicBezTo>
                </a:path>
              </a:pathLst>
            </a:custGeom>
            <a:noFill/>
            <a:ln w="9525" cap="rnd">
              <a:solidFill>
                <a:schemeClr val="bg2">
                  <a:alpha val="2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CFB987BC-4338-4C63-8DB9-5CB9DC4890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717738"/>
              <a:ext cx="625711" cy="2292381"/>
            </a:xfrm>
            <a:custGeom>
              <a:avLst/>
              <a:gdLst>
                <a:gd name="connsiteX0" fmla="*/ 0 w 625711"/>
                <a:gd name="connsiteY0" fmla="*/ 2292382 h 2292381"/>
                <a:gd name="connsiteX1" fmla="*/ 181070 w 625711"/>
                <a:gd name="connsiteY1" fmla="*/ 2019967 h 2292381"/>
                <a:gd name="connsiteX2" fmla="*/ 385000 w 625711"/>
                <a:gd name="connsiteY2" fmla="*/ 1640967 h 2292381"/>
                <a:gd name="connsiteX3" fmla="*/ 514255 w 625711"/>
                <a:gd name="connsiteY3" fmla="*/ 1376839 h 2292381"/>
                <a:gd name="connsiteX4" fmla="*/ 606171 w 625711"/>
                <a:gd name="connsiteY4" fmla="*/ 1015079 h 2292381"/>
                <a:gd name="connsiteX5" fmla="*/ 606171 w 625711"/>
                <a:gd name="connsiteY5" fmla="*/ 673418 h 2292381"/>
                <a:gd name="connsiteX6" fmla="*/ 485489 w 625711"/>
                <a:gd name="connsiteY6" fmla="*/ 475297 h 2292381"/>
                <a:gd name="connsiteX7" fmla="*/ 313182 w 625711"/>
                <a:gd name="connsiteY7" fmla="*/ 328898 h 2292381"/>
                <a:gd name="connsiteX8" fmla="*/ 173831 w 625711"/>
                <a:gd name="connsiteY8" fmla="*/ 189643 h 2292381"/>
                <a:gd name="connsiteX9" fmla="*/ 0 w 625711"/>
                <a:gd name="connsiteY9" fmla="*/ 0 h 2292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25711" h="2292381">
                  <a:moveTo>
                    <a:pt x="0" y="2292382"/>
                  </a:moveTo>
                  <a:cubicBezTo>
                    <a:pt x="0" y="2292382"/>
                    <a:pt x="110776" y="2140363"/>
                    <a:pt x="181070" y="2019967"/>
                  </a:cubicBezTo>
                  <a:cubicBezTo>
                    <a:pt x="253460" y="1896047"/>
                    <a:pt x="318325" y="1768031"/>
                    <a:pt x="385000" y="1640967"/>
                  </a:cubicBezTo>
                  <a:cubicBezTo>
                    <a:pt x="430625" y="1554099"/>
                    <a:pt x="478536" y="1468184"/>
                    <a:pt x="514255" y="1376839"/>
                  </a:cubicBezTo>
                  <a:cubicBezTo>
                    <a:pt x="559689" y="1260634"/>
                    <a:pt x="585788" y="1138333"/>
                    <a:pt x="606171" y="1015079"/>
                  </a:cubicBezTo>
                  <a:cubicBezTo>
                    <a:pt x="625031" y="900779"/>
                    <a:pt x="638556" y="784003"/>
                    <a:pt x="606171" y="673418"/>
                  </a:cubicBezTo>
                  <a:cubicBezTo>
                    <a:pt x="584168" y="598075"/>
                    <a:pt x="540258" y="531590"/>
                    <a:pt x="485489" y="475297"/>
                  </a:cubicBezTo>
                  <a:cubicBezTo>
                    <a:pt x="432911" y="421195"/>
                    <a:pt x="369475" y="379095"/>
                    <a:pt x="313182" y="328898"/>
                  </a:cubicBezTo>
                  <a:cubicBezTo>
                    <a:pt x="264128" y="285179"/>
                    <a:pt x="219361" y="237077"/>
                    <a:pt x="173831" y="189643"/>
                  </a:cubicBezTo>
                  <a:cubicBezTo>
                    <a:pt x="109347" y="122111"/>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F0B5029E-655F-4CB5-BCA2-B62400CE76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951196"/>
              <a:ext cx="421548" cy="1865756"/>
            </a:xfrm>
            <a:custGeom>
              <a:avLst/>
              <a:gdLst>
                <a:gd name="connsiteX0" fmla="*/ 0 w 421548"/>
                <a:gd name="connsiteY0" fmla="*/ 0 h 1865756"/>
                <a:gd name="connsiteX1" fmla="*/ 258699 w 421548"/>
                <a:gd name="connsiteY1" fmla="*/ 330803 h 1865756"/>
                <a:gd name="connsiteX2" fmla="*/ 408051 w 421548"/>
                <a:gd name="connsiteY2" fmla="*/ 617887 h 1865756"/>
                <a:gd name="connsiteX3" fmla="*/ 408051 w 421548"/>
                <a:gd name="connsiteY3" fmla="*/ 910781 h 1865756"/>
                <a:gd name="connsiteX4" fmla="*/ 336233 w 421548"/>
                <a:gd name="connsiteY4" fmla="*/ 1269683 h 1865756"/>
                <a:gd name="connsiteX5" fmla="*/ 186881 w 421548"/>
                <a:gd name="connsiteY5" fmla="*/ 1582674 h 1865756"/>
                <a:gd name="connsiteX6" fmla="*/ 0 w 421548"/>
                <a:gd name="connsiteY6" fmla="*/ 1865757 h 1865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548" h="1865756">
                  <a:moveTo>
                    <a:pt x="0" y="0"/>
                  </a:moveTo>
                  <a:cubicBezTo>
                    <a:pt x="0" y="0"/>
                    <a:pt x="155734" y="188309"/>
                    <a:pt x="258699" y="330803"/>
                  </a:cubicBezTo>
                  <a:cubicBezTo>
                    <a:pt x="322517" y="419100"/>
                    <a:pt x="383096" y="512255"/>
                    <a:pt x="408051" y="617887"/>
                  </a:cubicBezTo>
                  <a:cubicBezTo>
                    <a:pt x="430625" y="713613"/>
                    <a:pt x="420815" y="812768"/>
                    <a:pt x="408051" y="910781"/>
                  </a:cubicBezTo>
                  <a:cubicBezTo>
                    <a:pt x="392240" y="1032129"/>
                    <a:pt x="376142" y="1154049"/>
                    <a:pt x="336233" y="1269683"/>
                  </a:cubicBezTo>
                  <a:cubicBezTo>
                    <a:pt x="298418" y="1379125"/>
                    <a:pt x="246412" y="1483138"/>
                    <a:pt x="186881" y="1582674"/>
                  </a:cubicBezTo>
                  <a:cubicBezTo>
                    <a:pt x="122777" y="1689640"/>
                    <a:pt x="0" y="1865757"/>
                    <a:pt x="0" y="1865757"/>
                  </a:cubicBezTo>
                </a:path>
              </a:pathLst>
            </a:custGeom>
            <a:noFill/>
            <a:ln w="9525" cap="rnd">
              <a:solidFill>
                <a:schemeClr val="bg2">
                  <a:alpha val="2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966F436B-D502-4927-A05D-0691A99F65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2201418"/>
              <a:ext cx="286935" cy="1358264"/>
            </a:xfrm>
            <a:custGeom>
              <a:avLst/>
              <a:gdLst>
                <a:gd name="connsiteX0" fmla="*/ 11621 w 286935"/>
                <a:gd name="connsiteY0" fmla="*/ 1358265 h 1358264"/>
                <a:gd name="connsiteX1" fmla="*/ 163830 w 286935"/>
                <a:gd name="connsiteY1" fmla="*/ 1157287 h 1358264"/>
                <a:gd name="connsiteX2" fmla="*/ 258604 w 286935"/>
                <a:gd name="connsiteY2" fmla="*/ 858679 h 1358264"/>
                <a:gd name="connsiteX3" fmla="*/ 284417 w 286935"/>
                <a:gd name="connsiteY3" fmla="*/ 577310 h 1358264"/>
                <a:gd name="connsiteX4" fmla="*/ 215456 w 286935"/>
                <a:gd name="connsiteY4" fmla="*/ 330422 h 1358264"/>
                <a:gd name="connsiteX5" fmla="*/ 0 w 286935"/>
                <a:gd name="connsiteY5" fmla="*/ 0 h 1358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6935" h="1358264">
                  <a:moveTo>
                    <a:pt x="11621" y="1358265"/>
                  </a:moveTo>
                  <a:cubicBezTo>
                    <a:pt x="11621" y="1358265"/>
                    <a:pt x="104299" y="1269016"/>
                    <a:pt x="163830" y="1157287"/>
                  </a:cubicBezTo>
                  <a:cubicBezTo>
                    <a:pt x="213074" y="1064800"/>
                    <a:pt x="237458" y="961453"/>
                    <a:pt x="258604" y="858679"/>
                  </a:cubicBezTo>
                  <a:cubicBezTo>
                    <a:pt x="277749" y="765905"/>
                    <a:pt x="293180" y="671512"/>
                    <a:pt x="284417" y="577310"/>
                  </a:cubicBezTo>
                  <a:cubicBezTo>
                    <a:pt x="276511" y="491680"/>
                    <a:pt x="250412" y="409099"/>
                    <a:pt x="215456" y="330422"/>
                  </a:cubicBezTo>
                  <a:cubicBezTo>
                    <a:pt x="153353" y="190405"/>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63D19BC0-342A-4662-8B01-078F5BC25F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2482500"/>
              <a:ext cx="167300" cy="890873"/>
            </a:xfrm>
            <a:custGeom>
              <a:avLst/>
              <a:gdLst>
                <a:gd name="connsiteX0" fmla="*/ 0 w 167300"/>
                <a:gd name="connsiteY0" fmla="*/ 0 h 890873"/>
                <a:gd name="connsiteX1" fmla="*/ 143732 w 167300"/>
                <a:gd name="connsiteY1" fmla="*/ 233077 h 890873"/>
                <a:gd name="connsiteX2" fmla="*/ 160973 w 167300"/>
                <a:gd name="connsiteY2" fmla="*/ 482822 h 890873"/>
                <a:gd name="connsiteX3" fmla="*/ 0 w 167300"/>
                <a:gd name="connsiteY3" fmla="*/ 890873 h 890873"/>
              </a:gdLst>
              <a:ahLst/>
              <a:cxnLst>
                <a:cxn ang="0">
                  <a:pos x="connsiteX0" y="connsiteY0"/>
                </a:cxn>
                <a:cxn ang="0">
                  <a:pos x="connsiteX1" y="connsiteY1"/>
                </a:cxn>
                <a:cxn ang="0">
                  <a:pos x="connsiteX2" y="connsiteY2"/>
                </a:cxn>
                <a:cxn ang="0">
                  <a:pos x="connsiteX3" y="connsiteY3"/>
                </a:cxn>
              </a:cxnLst>
              <a:rect l="l" t="t" r="r" b="b"/>
              <a:pathLst>
                <a:path w="167300" h="890873">
                  <a:moveTo>
                    <a:pt x="0" y="0"/>
                  </a:moveTo>
                  <a:cubicBezTo>
                    <a:pt x="0" y="0"/>
                    <a:pt x="110585" y="127254"/>
                    <a:pt x="143732" y="233077"/>
                  </a:cubicBezTo>
                  <a:cubicBezTo>
                    <a:pt x="168974" y="313563"/>
                    <a:pt x="172593" y="399098"/>
                    <a:pt x="160973" y="482822"/>
                  </a:cubicBezTo>
                  <a:cubicBezTo>
                    <a:pt x="136970" y="655892"/>
                    <a:pt x="0" y="890873"/>
                    <a:pt x="0" y="890873"/>
                  </a:cubicBezTo>
                </a:path>
              </a:pathLst>
            </a:custGeom>
            <a:noFill/>
            <a:ln w="9525" cap="rnd">
              <a:solidFill>
                <a:schemeClr val="bg2">
                  <a:alpha val="25000"/>
                </a:schemeClr>
              </a:solidFill>
              <a:prstDash val="lgDash"/>
              <a:round/>
            </a:ln>
          </p:spPr>
          <p:txBody>
            <a:bodyPr rtlCol="0" anchor="ctr"/>
            <a:lstStyle/>
            <a:p>
              <a:endParaRPr lang="en-US"/>
            </a:p>
          </p:txBody>
        </p:sp>
        <p:sp>
          <p:nvSpPr>
            <p:cNvPr id="39" name="Freeform: Shape 38">
              <a:extLst>
                <a:ext uri="{FF2B5EF4-FFF2-40B4-BE49-F238E27FC236}">
                  <a16:creationId xmlns:a16="http://schemas.microsoft.com/office/drawing/2014/main" id="{DF32521F-B67B-4D14-BB6E-0DD27E1C70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49272" y="1514475"/>
              <a:ext cx="3076098" cy="1677721"/>
            </a:xfrm>
            <a:custGeom>
              <a:avLst/>
              <a:gdLst>
                <a:gd name="connsiteX0" fmla="*/ 3076099 w 3076098"/>
                <a:gd name="connsiteY0" fmla="*/ 12287 h 1677721"/>
                <a:gd name="connsiteX1" fmla="*/ 3054287 w 3076098"/>
                <a:gd name="connsiteY1" fmla="*/ 609029 h 1677721"/>
                <a:gd name="connsiteX2" fmla="*/ 3054287 w 3076098"/>
                <a:gd name="connsiteY2" fmla="*/ 824770 h 1677721"/>
                <a:gd name="connsiteX3" fmla="*/ 3002375 w 3076098"/>
                <a:gd name="connsiteY3" fmla="*/ 1158240 h 1677721"/>
                <a:gd name="connsiteX4" fmla="*/ 2945797 w 3076098"/>
                <a:gd name="connsiteY4" fmla="*/ 1277112 h 1677721"/>
                <a:gd name="connsiteX5" fmla="*/ 2706815 w 3076098"/>
                <a:gd name="connsiteY5" fmla="*/ 1492853 h 1677721"/>
                <a:gd name="connsiteX6" fmla="*/ 2451735 w 3076098"/>
                <a:gd name="connsiteY6" fmla="*/ 1618583 h 1677721"/>
                <a:gd name="connsiteX7" fmla="*/ 2128457 w 3076098"/>
                <a:gd name="connsiteY7" fmla="*/ 1677448 h 1677721"/>
                <a:gd name="connsiteX8" fmla="*/ 1672495 w 3076098"/>
                <a:gd name="connsiteY8" fmla="*/ 1505522 h 1677721"/>
                <a:gd name="connsiteX9" fmla="*/ 1445038 w 3076098"/>
                <a:gd name="connsiteY9" fmla="*/ 1230916 h 1677721"/>
                <a:gd name="connsiteX10" fmla="*/ 1381506 w 3076098"/>
                <a:gd name="connsiteY10" fmla="*/ 1044035 h 1677721"/>
                <a:gd name="connsiteX11" fmla="*/ 1260253 w 3076098"/>
                <a:gd name="connsiteY11" fmla="*/ 837533 h 1677721"/>
                <a:gd name="connsiteX12" fmla="*/ 1108520 w 3076098"/>
                <a:gd name="connsiteY12" fmla="*/ 772954 h 1677721"/>
                <a:gd name="connsiteX13" fmla="*/ 955358 w 3076098"/>
                <a:gd name="connsiteY13" fmla="*/ 751427 h 1677721"/>
                <a:gd name="connsiteX14" fmla="*/ 763810 w 3076098"/>
                <a:gd name="connsiteY14" fmla="*/ 764762 h 1677721"/>
                <a:gd name="connsiteX15" fmla="*/ 651224 w 3076098"/>
                <a:gd name="connsiteY15" fmla="*/ 728186 h 1677721"/>
                <a:gd name="connsiteX16" fmla="*/ 510730 w 3076098"/>
                <a:gd name="connsiteY16" fmla="*/ 587788 h 1677721"/>
                <a:gd name="connsiteX17" fmla="*/ 323183 w 3076098"/>
                <a:gd name="connsiteY17" fmla="*/ 353187 h 1677721"/>
                <a:gd name="connsiteX18" fmla="*/ 0 w 3076098"/>
                <a:gd name="connsiteY18" fmla="*/ 0 h 1677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076098" h="1677721">
                  <a:moveTo>
                    <a:pt x="3076099" y="12287"/>
                  </a:moveTo>
                  <a:cubicBezTo>
                    <a:pt x="3069336" y="183071"/>
                    <a:pt x="3053525" y="438150"/>
                    <a:pt x="3054287" y="609029"/>
                  </a:cubicBezTo>
                  <a:cubicBezTo>
                    <a:pt x="3054572" y="680942"/>
                    <a:pt x="3056477" y="752856"/>
                    <a:pt x="3054287" y="824770"/>
                  </a:cubicBezTo>
                  <a:cubicBezTo>
                    <a:pt x="3050858" y="937832"/>
                    <a:pt x="3038285" y="1051084"/>
                    <a:pt x="3002375" y="1158240"/>
                  </a:cubicBezTo>
                  <a:cubicBezTo>
                    <a:pt x="2988374" y="1200055"/>
                    <a:pt x="2969895" y="1240155"/>
                    <a:pt x="2945797" y="1277112"/>
                  </a:cubicBezTo>
                  <a:cubicBezTo>
                    <a:pt x="2886742" y="1367885"/>
                    <a:pt x="2798636" y="1434846"/>
                    <a:pt x="2706815" y="1492853"/>
                  </a:cubicBezTo>
                  <a:cubicBezTo>
                    <a:pt x="2626424" y="1543717"/>
                    <a:pt x="2541080" y="1586103"/>
                    <a:pt x="2451735" y="1618583"/>
                  </a:cubicBezTo>
                  <a:cubicBezTo>
                    <a:pt x="2347817" y="1656398"/>
                    <a:pt x="2238851" y="1680591"/>
                    <a:pt x="2128457" y="1677448"/>
                  </a:cubicBezTo>
                  <a:cubicBezTo>
                    <a:pt x="1962436" y="1672781"/>
                    <a:pt x="1804702" y="1606677"/>
                    <a:pt x="1672495" y="1505522"/>
                  </a:cubicBezTo>
                  <a:cubicBezTo>
                    <a:pt x="1576483" y="1432084"/>
                    <a:pt x="1493520" y="1341501"/>
                    <a:pt x="1445038" y="1230916"/>
                  </a:cubicBezTo>
                  <a:cubicBezTo>
                    <a:pt x="1418653" y="1170623"/>
                    <a:pt x="1401794" y="1106710"/>
                    <a:pt x="1381506" y="1044035"/>
                  </a:cubicBezTo>
                  <a:cubicBezTo>
                    <a:pt x="1356360" y="966026"/>
                    <a:pt x="1324261" y="887730"/>
                    <a:pt x="1260253" y="837533"/>
                  </a:cubicBezTo>
                  <a:cubicBezTo>
                    <a:pt x="1216628" y="803243"/>
                    <a:pt x="1162717" y="786194"/>
                    <a:pt x="1108520" y="772954"/>
                  </a:cubicBezTo>
                  <a:cubicBezTo>
                    <a:pt x="1058228" y="760667"/>
                    <a:pt x="1007078" y="750570"/>
                    <a:pt x="955358" y="751427"/>
                  </a:cubicBezTo>
                  <a:cubicBezTo>
                    <a:pt x="891064" y="752475"/>
                    <a:pt x="827818" y="770001"/>
                    <a:pt x="763810" y="764762"/>
                  </a:cubicBezTo>
                  <a:cubicBezTo>
                    <a:pt x="723995" y="761524"/>
                    <a:pt x="685514" y="748760"/>
                    <a:pt x="651224" y="728186"/>
                  </a:cubicBezTo>
                  <a:cubicBezTo>
                    <a:pt x="594074" y="693896"/>
                    <a:pt x="552545" y="639985"/>
                    <a:pt x="510730" y="587788"/>
                  </a:cubicBezTo>
                  <a:cubicBezTo>
                    <a:pt x="448151" y="509683"/>
                    <a:pt x="384524" y="432245"/>
                    <a:pt x="323183" y="353187"/>
                  </a:cubicBezTo>
                  <a:cubicBezTo>
                    <a:pt x="246221" y="253937"/>
                    <a:pt x="94202" y="82868"/>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40" name="Freeform: Shape 39">
              <a:extLst>
                <a:ext uri="{FF2B5EF4-FFF2-40B4-BE49-F238E27FC236}">
                  <a16:creationId xmlns:a16="http://schemas.microsoft.com/office/drawing/2014/main" id="{56F73602-5ACB-4102-894B-D140E71E67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9025" y="1548764"/>
              <a:ext cx="2607257" cy="1468691"/>
            </a:xfrm>
            <a:custGeom>
              <a:avLst/>
              <a:gdLst>
                <a:gd name="connsiteX0" fmla="*/ 2568321 w 2607257"/>
                <a:gd name="connsiteY0" fmla="*/ 18002 h 1468691"/>
                <a:gd name="connsiteX1" fmla="*/ 2590609 w 2607257"/>
                <a:gd name="connsiteY1" fmla="*/ 258509 h 1468691"/>
                <a:gd name="connsiteX2" fmla="*/ 2606802 w 2607257"/>
                <a:gd name="connsiteY2" fmla="*/ 563118 h 1468691"/>
                <a:gd name="connsiteX3" fmla="*/ 2587181 w 2607257"/>
                <a:gd name="connsiteY3" fmla="*/ 910400 h 1468691"/>
                <a:gd name="connsiteX4" fmla="*/ 2568702 w 2607257"/>
                <a:gd name="connsiteY4" fmla="*/ 1001554 h 1468691"/>
                <a:gd name="connsiteX5" fmla="*/ 2407063 w 2607257"/>
                <a:gd name="connsiteY5" fmla="*/ 1262348 h 1468691"/>
                <a:gd name="connsiteX6" fmla="*/ 2211896 w 2607257"/>
                <a:gd name="connsiteY6" fmla="*/ 1390078 h 1468691"/>
                <a:gd name="connsiteX7" fmla="*/ 1936623 w 2607257"/>
                <a:gd name="connsiteY7" fmla="*/ 1466660 h 1468691"/>
                <a:gd name="connsiteX8" fmla="*/ 1749933 w 2607257"/>
                <a:gd name="connsiteY8" fmla="*/ 1447514 h 1468691"/>
                <a:gd name="connsiteX9" fmla="*/ 1594295 w 2607257"/>
                <a:gd name="connsiteY9" fmla="*/ 1351788 h 1468691"/>
                <a:gd name="connsiteX10" fmla="*/ 1512951 w 2607257"/>
                <a:gd name="connsiteY10" fmla="*/ 1227392 h 1468691"/>
                <a:gd name="connsiteX11" fmla="*/ 1500949 w 2607257"/>
                <a:gd name="connsiteY11" fmla="*/ 992886 h 1468691"/>
                <a:gd name="connsiteX12" fmla="*/ 1541621 w 2607257"/>
                <a:gd name="connsiteY12" fmla="*/ 803910 h 1468691"/>
                <a:gd name="connsiteX13" fmla="*/ 1541621 w 2607257"/>
                <a:gd name="connsiteY13" fmla="*/ 665131 h 1468691"/>
                <a:gd name="connsiteX14" fmla="*/ 1429131 w 2607257"/>
                <a:gd name="connsiteY14" fmla="*/ 526352 h 1468691"/>
                <a:gd name="connsiteX15" fmla="*/ 1163383 w 2607257"/>
                <a:gd name="connsiteY15" fmla="*/ 449771 h 1468691"/>
                <a:gd name="connsiteX16" fmla="*/ 811530 w 2607257"/>
                <a:gd name="connsiteY16" fmla="*/ 406718 h 1468691"/>
                <a:gd name="connsiteX17" fmla="*/ 574548 w 2607257"/>
                <a:gd name="connsiteY17" fmla="*/ 354044 h 1468691"/>
                <a:gd name="connsiteX18" fmla="*/ 284893 w 2607257"/>
                <a:gd name="connsiteY18" fmla="*/ 224885 h 1468691"/>
                <a:gd name="connsiteX19" fmla="*/ 0 w 2607257"/>
                <a:gd name="connsiteY19" fmla="*/ 0 h 1468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607257" h="1468691">
                  <a:moveTo>
                    <a:pt x="2568321" y="18002"/>
                  </a:moveTo>
                  <a:cubicBezTo>
                    <a:pt x="2574989" y="70009"/>
                    <a:pt x="2587752" y="206121"/>
                    <a:pt x="2590609" y="258509"/>
                  </a:cubicBezTo>
                  <a:cubicBezTo>
                    <a:pt x="2596134" y="360045"/>
                    <a:pt x="2604707" y="461486"/>
                    <a:pt x="2606802" y="563118"/>
                  </a:cubicBezTo>
                  <a:cubicBezTo>
                    <a:pt x="2609088" y="679228"/>
                    <a:pt x="2602802" y="795338"/>
                    <a:pt x="2587181" y="910400"/>
                  </a:cubicBezTo>
                  <a:cubicBezTo>
                    <a:pt x="2582990" y="941165"/>
                    <a:pt x="2577274" y="971645"/>
                    <a:pt x="2568702" y="1001554"/>
                  </a:cubicBezTo>
                  <a:cubicBezTo>
                    <a:pt x="2540222" y="1101471"/>
                    <a:pt x="2482501" y="1190816"/>
                    <a:pt x="2407063" y="1262348"/>
                  </a:cubicBezTo>
                  <a:cubicBezTo>
                    <a:pt x="2350294" y="1316165"/>
                    <a:pt x="2283047" y="1357313"/>
                    <a:pt x="2211896" y="1390078"/>
                  </a:cubicBezTo>
                  <a:cubicBezTo>
                    <a:pt x="2124742" y="1430179"/>
                    <a:pt x="2032159" y="1458754"/>
                    <a:pt x="1936623" y="1466660"/>
                  </a:cubicBezTo>
                  <a:cubicBezTo>
                    <a:pt x="1873567" y="1471898"/>
                    <a:pt x="1809845" y="1467517"/>
                    <a:pt x="1749933" y="1447514"/>
                  </a:cubicBezTo>
                  <a:cubicBezTo>
                    <a:pt x="1691449" y="1428083"/>
                    <a:pt x="1638109" y="1395222"/>
                    <a:pt x="1594295" y="1351788"/>
                  </a:cubicBezTo>
                  <a:cubicBezTo>
                    <a:pt x="1558576" y="1316450"/>
                    <a:pt x="1530001" y="1274540"/>
                    <a:pt x="1512951" y="1227392"/>
                  </a:cubicBezTo>
                  <a:cubicBezTo>
                    <a:pt x="1485900" y="1152811"/>
                    <a:pt x="1487519" y="1071467"/>
                    <a:pt x="1500949" y="992886"/>
                  </a:cubicBezTo>
                  <a:cubicBezTo>
                    <a:pt x="1511808" y="929354"/>
                    <a:pt x="1529810" y="867251"/>
                    <a:pt x="1541621" y="803910"/>
                  </a:cubicBezTo>
                  <a:cubicBezTo>
                    <a:pt x="1550194" y="757714"/>
                    <a:pt x="1554194" y="710279"/>
                    <a:pt x="1541621" y="665131"/>
                  </a:cubicBezTo>
                  <a:cubicBezTo>
                    <a:pt x="1525143" y="605981"/>
                    <a:pt x="1481233" y="559403"/>
                    <a:pt x="1429131" y="526352"/>
                  </a:cubicBezTo>
                  <a:cubicBezTo>
                    <a:pt x="1350455" y="476536"/>
                    <a:pt x="1256157" y="461772"/>
                    <a:pt x="1163383" y="449771"/>
                  </a:cubicBezTo>
                  <a:cubicBezTo>
                    <a:pt x="1046131" y="434626"/>
                    <a:pt x="928306" y="424720"/>
                    <a:pt x="811530" y="406718"/>
                  </a:cubicBezTo>
                  <a:cubicBezTo>
                    <a:pt x="731425" y="394335"/>
                    <a:pt x="652081" y="377571"/>
                    <a:pt x="574548" y="354044"/>
                  </a:cubicBezTo>
                  <a:cubicBezTo>
                    <a:pt x="472916" y="323279"/>
                    <a:pt x="375094" y="280702"/>
                    <a:pt x="284893" y="224885"/>
                  </a:cubicBezTo>
                  <a:cubicBezTo>
                    <a:pt x="181832" y="161068"/>
                    <a:pt x="90868" y="80296"/>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41" name="Freeform: Shape 40">
              <a:extLst>
                <a:ext uri="{FF2B5EF4-FFF2-40B4-BE49-F238E27FC236}">
                  <a16:creationId xmlns:a16="http://schemas.microsoft.com/office/drawing/2014/main" id="{E87FA368-45DC-4276-A257-F67A12B2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50204" y="1524380"/>
              <a:ext cx="2095685" cy="1175182"/>
            </a:xfrm>
            <a:custGeom>
              <a:avLst/>
              <a:gdLst>
                <a:gd name="connsiteX0" fmla="*/ 1950434 w 2095685"/>
                <a:gd name="connsiteY0" fmla="*/ 0 h 1175182"/>
                <a:gd name="connsiteX1" fmla="*/ 2077307 w 2095685"/>
                <a:gd name="connsiteY1" fmla="*/ 479108 h 1175182"/>
                <a:gd name="connsiteX2" fmla="*/ 2089309 w 2095685"/>
                <a:gd name="connsiteY2" fmla="*/ 826008 h 1175182"/>
                <a:gd name="connsiteX3" fmla="*/ 1987582 w 2095685"/>
                <a:gd name="connsiteY3" fmla="*/ 1101185 h 1175182"/>
                <a:gd name="connsiteX4" fmla="*/ 1818037 w 2095685"/>
                <a:gd name="connsiteY4" fmla="*/ 1173004 h 1175182"/>
                <a:gd name="connsiteX5" fmla="*/ 1694402 w 2095685"/>
                <a:gd name="connsiteY5" fmla="*/ 1157097 h 1175182"/>
                <a:gd name="connsiteX6" fmla="*/ 1594676 w 2095685"/>
                <a:gd name="connsiteY6" fmla="*/ 1013555 h 1175182"/>
                <a:gd name="connsiteX7" fmla="*/ 1664494 w 2095685"/>
                <a:gd name="connsiteY7" fmla="*/ 790289 h 1175182"/>
                <a:gd name="connsiteX8" fmla="*/ 1684401 w 2095685"/>
                <a:gd name="connsiteY8" fmla="*/ 527114 h 1175182"/>
                <a:gd name="connsiteX9" fmla="*/ 1550765 w 2095685"/>
                <a:gd name="connsiteY9" fmla="*/ 343662 h 1175182"/>
                <a:gd name="connsiteX10" fmla="*/ 1315402 w 2095685"/>
                <a:gd name="connsiteY10" fmla="*/ 265938 h 1175182"/>
                <a:gd name="connsiteX11" fmla="*/ 876586 w 2095685"/>
                <a:gd name="connsiteY11" fmla="*/ 200120 h 1175182"/>
                <a:gd name="connsiteX12" fmla="*/ 591312 w 2095685"/>
                <a:gd name="connsiteY12" fmla="*/ 186119 h 1175182"/>
                <a:gd name="connsiteX13" fmla="*/ 0 w 2095685"/>
                <a:gd name="connsiteY13" fmla="*/ 16669 h 1175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95685" h="1175182">
                  <a:moveTo>
                    <a:pt x="1950434" y="0"/>
                  </a:moveTo>
                  <a:cubicBezTo>
                    <a:pt x="1973485" y="77629"/>
                    <a:pt x="2063115" y="399383"/>
                    <a:pt x="2077307" y="479108"/>
                  </a:cubicBezTo>
                  <a:cubicBezTo>
                    <a:pt x="2097786" y="593693"/>
                    <a:pt x="2100167" y="710089"/>
                    <a:pt x="2089309" y="826008"/>
                  </a:cubicBezTo>
                  <a:cubicBezTo>
                    <a:pt x="2079784" y="927545"/>
                    <a:pt x="2061401" y="1032891"/>
                    <a:pt x="1987582" y="1101185"/>
                  </a:cubicBezTo>
                  <a:cubicBezTo>
                    <a:pt x="1941481" y="1143762"/>
                    <a:pt x="1880616" y="1165670"/>
                    <a:pt x="1818037" y="1173004"/>
                  </a:cubicBezTo>
                  <a:cubicBezTo>
                    <a:pt x="1775746" y="1177957"/>
                    <a:pt x="1732693" y="1175195"/>
                    <a:pt x="1694402" y="1157097"/>
                  </a:cubicBezTo>
                  <a:cubicBezTo>
                    <a:pt x="1638110" y="1130427"/>
                    <a:pt x="1600295" y="1075373"/>
                    <a:pt x="1594676" y="1013555"/>
                  </a:cubicBezTo>
                  <a:cubicBezTo>
                    <a:pt x="1587532" y="934879"/>
                    <a:pt x="1635633" y="864870"/>
                    <a:pt x="1664494" y="790289"/>
                  </a:cubicBezTo>
                  <a:cubicBezTo>
                    <a:pt x="1696974" y="706279"/>
                    <a:pt x="1708594" y="613791"/>
                    <a:pt x="1684401" y="527114"/>
                  </a:cubicBezTo>
                  <a:cubicBezTo>
                    <a:pt x="1663351" y="451580"/>
                    <a:pt x="1616488" y="386620"/>
                    <a:pt x="1550765" y="343662"/>
                  </a:cubicBezTo>
                  <a:cubicBezTo>
                    <a:pt x="1480947" y="298133"/>
                    <a:pt x="1397508" y="282131"/>
                    <a:pt x="1315402" y="265938"/>
                  </a:cubicBezTo>
                  <a:cubicBezTo>
                    <a:pt x="1170051" y="237173"/>
                    <a:pt x="1024128" y="212027"/>
                    <a:pt x="876586" y="200120"/>
                  </a:cubicBezTo>
                  <a:cubicBezTo>
                    <a:pt x="781717" y="192500"/>
                    <a:pt x="686276" y="193643"/>
                    <a:pt x="591312" y="186119"/>
                  </a:cubicBezTo>
                  <a:cubicBezTo>
                    <a:pt x="465296" y="176213"/>
                    <a:pt x="160211" y="193453"/>
                    <a:pt x="0" y="16669"/>
                  </a:cubicBezTo>
                </a:path>
              </a:pathLst>
            </a:custGeom>
            <a:noFill/>
            <a:ln w="9525" cap="rnd">
              <a:solidFill>
                <a:schemeClr val="bg2">
                  <a:alpha val="25000"/>
                </a:schemeClr>
              </a:solidFill>
              <a:prstDash val="lgDash"/>
              <a:round/>
            </a:ln>
          </p:spPr>
          <p:txBody>
            <a:bodyPr rtlCol="0" anchor="ctr"/>
            <a:lstStyle/>
            <a:p>
              <a:endParaRPr lang="en-US"/>
            </a:p>
          </p:txBody>
        </p:sp>
      </p:grpSp>
      <p:sp>
        <p:nvSpPr>
          <p:cNvPr id="2" name="Title 1">
            <a:extLst>
              <a:ext uri="{FF2B5EF4-FFF2-40B4-BE49-F238E27FC236}">
                <a16:creationId xmlns:a16="http://schemas.microsoft.com/office/drawing/2014/main" id="{13C9FFA2-207A-4FCD-9A56-1666F5AD9485}"/>
              </a:ext>
            </a:extLst>
          </p:cNvPr>
          <p:cNvSpPr>
            <a:spLocks noGrp="1"/>
          </p:cNvSpPr>
          <p:nvPr>
            <p:ph type="ctrTitle"/>
          </p:nvPr>
        </p:nvSpPr>
        <p:spPr>
          <a:xfrm>
            <a:off x="994404" y="379001"/>
            <a:ext cx="10191942" cy="2435797"/>
          </a:xfrm>
        </p:spPr>
        <p:txBody>
          <a:bodyPr>
            <a:normAutofit/>
          </a:bodyPr>
          <a:lstStyle/>
          <a:p>
            <a:r>
              <a:rPr lang="en-US" sz="7200" b="1" dirty="0">
                <a:solidFill>
                  <a:srgbClr val="002060"/>
                </a:solidFill>
              </a:rPr>
              <a:t>Repeat purchase prediction</a:t>
            </a:r>
            <a:endParaRPr lang="en-IN" sz="7200" b="1" dirty="0">
              <a:solidFill>
                <a:srgbClr val="002060"/>
              </a:solidFill>
            </a:endParaRPr>
          </a:p>
        </p:txBody>
      </p:sp>
      <p:sp>
        <p:nvSpPr>
          <p:cNvPr id="3" name="Subtitle 2">
            <a:extLst>
              <a:ext uri="{FF2B5EF4-FFF2-40B4-BE49-F238E27FC236}">
                <a16:creationId xmlns:a16="http://schemas.microsoft.com/office/drawing/2014/main" id="{71A5774A-EFF1-49D7-8212-4A22B751F0A4}"/>
              </a:ext>
            </a:extLst>
          </p:cNvPr>
          <p:cNvSpPr>
            <a:spLocks noGrp="1"/>
          </p:cNvSpPr>
          <p:nvPr>
            <p:ph type="subTitle" idx="1"/>
          </p:nvPr>
        </p:nvSpPr>
        <p:spPr>
          <a:xfrm>
            <a:off x="1515013" y="3405575"/>
            <a:ext cx="9144000" cy="2685814"/>
          </a:xfrm>
        </p:spPr>
        <p:txBody>
          <a:bodyPr>
            <a:noAutofit/>
          </a:bodyPr>
          <a:lstStyle/>
          <a:p>
            <a:r>
              <a:rPr lang="en-US" sz="4800" b="1" dirty="0">
                <a:solidFill>
                  <a:srgbClr val="002060"/>
                </a:solidFill>
              </a:rPr>
              <a:t>Reya Sadhu</a:t>
            </a:r>
          </a:p>
          <a:p>
            <a:r>
              <a:rPr lang="en-US" sz="4800" b="1" dirty="0">
                <a:solidFill>
                  <a:srgbClr val="002060"/>
                </a:solidFill>
              </a:rPr>
              <a:t>Imagineer’21, Fractal</a:t>
            </a:r>
          </a:p>
          <a:p>
            <a:r>
              <a:rPr lang="en-US" sz="4800" b="1" dirty="0">
                <a:solidFill>
                  <a:srgbClr val="002060"/>
                </a:solidFill>
              </a:rPr>
              <a:t>Capstone Project</a:t>
            </a:r>
            <a:endParaRPr lang="en-IN" sz="4800" b="1" dirty="0">
              <a:solidFill>
                <a:srgbClr val="002060"/>
              </a:solidFill>
            </a:endParaRPr>
          </a:p>
        </p:txBody>
      </p:sp>
      <p:grpSp>
        <p:nvGrpSpPr>
          <p:cNvPr id="48" name="Cross">
            <a:extLst>
              <a:ext uri="{FF2B5EF4-FFF2-40B4-BE49-F238E27FC236}">
                <a16:creationId xmlns:a16="http://schemas.microsoft.com/office/drawing/2014/main" id="{DDB99EF5-8801-40E2-83D3-196FADCBBA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30939" y="3874229"/>
            <a:ext cx="118872" cy="118872"/>
            <a:chOff x="1175347" y="3733800"/>
            <a:chExt cx="118872" cy="118872"/>
          </a:xfrm>
        </p:grpSpPr>
        <p:cxnSp>
          <p:nvCxnSpPr>
            <p:cNvPr id="49" name="Straight Connector 48">
              <a:extLst>
                <a:ext uri="{FF2B5EF4-FFF2-40B4-BE49-F238E27FC236}">
                  <a16:creationId xmlns:a16="http://schemas.microsoft.com/office/drawing/2014/main" id="{50FE3A76-C0EC-41F2-92AD-1A75BA37712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50" name="Straight Connector 49">
              <a:extLst>
                <a:ext uri="{FF2B5EF4-FFF2-40B4-BE49-F238E27FC236}">
                  <a16:creationId xmlns:a16="http://schemas.microsoft.com/office/drawing/2014/main" id="{C22AF00A-AACB-4D06-A706-4231FD4EC6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25550119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CEC3B-F3A4-4E63-A2A0-A8E980B04627}"/>
              </a:ext>
            </a:extLst>
          </p:cNvPr>
          <p:cNvSpPr>
            <a:spLocks noGrp="1"/>
          </p:cNvSpPr>
          <p:nvPr>
            <p:ph type="title"/>
          </p:nvPr>
        </p:nvSpPr>
        <p:spPr>
          <a:xfrm>
            <a:off x="838200" y="224772"/>
            <a:ext cx="10515600" cy="912530"/>
          </a:xfrm>
        </p:spPr>
        <p:txBody>
          <a:bodyPr>
            <a:normAutofit fontScale="90000"/>
          </a:bodyPr>
          <a:lstStyle/>
          <a:p>
            <a:pPr algn="ctr"/>
            <a:r>
              <a:rPr lang="en-US" sz="6000" b="1" dirty="0"/>
              <a:t>Insights</a:t>
            </a:r>
            <a:endParaRPr lang="en-IN" sz="6000" b="1" dirty="0"/>
          </a:p>
        </p:txBody>
      </p:sp>
      <p:sp>
        <p:nvSpPr>
          <p:cNvPr id="3" name="Content Placeholder 2">
            <a:extLst>
              <a:ext uri="{FF2B5EF4-FFF2-40B4-BE49-F238E27FC236}">
                <a16:creationId xmlns:a16="http://schemas.microsoft.com/office/drawing/2014/main" id="{75AF2F4A-9E7B-4E05-A82C-23ED346BE0E4}"/>
              </a:ext>
            </a:extLst>
          </p:cNvPr>
          <p:cNvSpPr>
            <a:spLocks noGrp="1"/>
          </p:cNvSpPr>
          <p:nvPr>
            <p:ph idx="1"/>
          </p:nvPr>
        </p:nvSpPr>
        <p:spPr>
          <a:xfrm>
            <a:off x="838200" y="1265129"/>
            <a:ext cx="10515600" cy="4911834"/>
          </a:xfrm>
        </p:spPr>
        <p:txBody>
          <a:bodyPr>
            <a:normAutofit fontScale="92500" lnSpcReduction="20000"/>
          </a:bodyPr>
          <a:lstStyle/>
          <a:p>
            <a:pPr>
              <a:buFont typeface="Wingdings" panose="05000000000000000000" pitchFamily="2" charset="2"/>
              <a:buChar char="§"/>
            </a:pPr>
            <a:r>
              <a:rPr lang="en-US" dirty="0"/>
              <a:t>The evaluation metric is AOC score, so we can formulate the problem as a supervised learning.</a:t>
            </a:r>
          </a:p>
          <a:p>
            <a:pPr>
              <a:buFont typeface="Wingdings" panose="05000000000000000000" pitchFamily="2" charset="2"/>
              <a:buChar char="§"/>
            </a:pPr>
            <a:r>
              <a:rPr lang="en-US" dirty="0"/>
              <a:t>We can not consider each record individually when training. Because our focus is on each client , not on each transaction. As there are rows with same client IDs. So, we have to make the data with Client_ID as the key column, summarizing all his purchasing history in a single row.</a:t>
            </a:r>
          </a:p>
          <a:p>
            <a:pPr>
              <a:buFont typeface="Wingdings" panose="05000000000000000000" pitchFamily="2" charset="2"/>
              <a:buChar char="§"/>
            </a:pPr>
            <a:r>
              <a:rPr lang="en-US" dirty="0"/>
              <a:t>Dropping the executive id means loss of information. One way to incorporate them is considering them as numerical by their ID nos.</a:t>
            </a:r>
          </a:p>
          <a:p>
            <a:pPr>
              <a:buFont typeface="Wingdings" panose="05000000000000000000" pitchFamily="2" charset="2"/>
              <a:buChar char="§"/>
            </a:pPr>
            <a:r>
              <a:rPr lang="en-US" dirty="0"/>
              <a:t>While considering data for train, we have to take the history of them only before the purchase, for which we are marking target variable 1 or 0, and not the whole history.</a:t>
            </a:r>
          </a:p>
        </p:txBody>
      </p:sp>
    </p:spTree>
    <p:extLst>
      <p:ext uri="{BB962C8B-B14F-4D97-AF65-F5344CB8AC3E}">
        <p14:creationId xmlns:p14="http://schemas.microsoft.com/office/powerpoint/2010/main" val="148278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82976-C0A6-4261-A073-EF2050902AB3}"/>
              </a:ext>
            </a:extLst>
          </p:cNvPr>
          <p:cNvSpPr>
            <a:spLocks noGrp="1"/>
          </p:cNvSpPr>
          <p:nvPr>
            <p:ph type="title"/>
          </p:nvPr>
        </p:nvSpPr>
        <p:spPr>
          <a:xfrm>
            <a:off x="838200" y="224772"/>
            <a:ext cx="10515600" cy="912530"/>
          </a:xfrm>
        </p:spPr>
        <p:txBody>
          <a:bodyPr>
            <a:noAutofit/>
          </a:bodyPr>
          <a:lstStyle/>
          <a:p>
            <a:pPr algn="ctr"/>
            <a:r>
              <a:rPr lang="en-US" sz="6000" b="1" dirty="0"/>
              <a:t>Data Grouping</a:t>
            </a:r>
            <a:endParaRPr lang="en-IN" sz="6000" b="1" dirty="0"/>
          </a:p>
        </p:txBody>
      </p:sp>
      <p:sp>
        <p:nvSpPr>
          <p:cNvPr id="3" name="Content Placeholder 2">
            <a:extLst>
              <a:ext uri="{FF2B5EF4-FFF2-40B4-BE49-F238E27FC236}">
                <a16:creationId xmlns:a16="http://schemas.microsoft.com/office/drawing/2014/main" id="{F6D9E687-7335-4A10-8830-FBCECE9A8EAF}"/>
              </a:ext>
            </a:extLst>
          </p:cNvPr>
          <p:cNvSpPr>
            <a:spLocks noGrp="1"/>
          </p:cNvSpPr>
          <p:nvPr>
            <p:ph idx="1"/>
          </p:nvPr>
        </p:nvSpPr>
        <p:spPr>
          <a:xfrm>
            <a:off x="425885" y="1365337"/>
            <a:ext cx="11185741" cy="4811626"/>
          </a:xfrm>
        </p:spPr>
        <p:txBody>
          <a:bodyPr>
            <a:normAutofit fontScale="92500" lnSpcReduction="20000"/>
          </a:bodyPr>
          <a:lstStyle/>
          <a:p>
            <a:pPr>
              <a:buFont typeface="Wingdings" panose="05000000000000000000" pitchFamily="2" charset="2"/>
              <a:buChar char="§"/>
            </a:pPr>
            <a:r>
              <a:rPr lang="en-US" dirty="0"/>
              <a:t>So, we need to create a model, on which we can put history before 2007 and that can predict probability of repeating in 2007.</a:t>
            </a:r>
          </a:p>
          <a:p>
            <a:pPr>
              <a:buFont typeface="Wingdings" panose="05000000000000000000" pitchFamily="2" charset="2"/>
              <a:buChar char="§"/>
            </a:pPr>
            <a:r>
              <a:rPr lang="en-US" dirty="0"/>
              <a:t>So, for training we take a subset from the data. A training set comprises history of transaction before 2006. That history is summarized for each client in that set in individual rows. The target variable is 1 if they made a purchase in 2006, otherwise 0.</a:t>
            </a:r>
          </a:p>
          <a:p>
            <a:pPr>
              <a:buFont typeface="Wingdings" panose="05000000000000000000" pitchFamily="2" charset="2"/>
              <a:buChar char="§"/>
            </a:pPr>
            <a:r>
              <a:rPr lang="en-US" dirty="0"/>
              <a:t>This gave an AUC score of 0.8475. So, for the final model , we add one different training set comprises history of transaction before 2005. The target variable is 1 if they made a purchase in 2005, otherwise 0.</a:t>
            </a:r>
          </a:p>
          <a:p>
            <a:pPr>
              <a:buFont typeface="Wingdings" panose="05000000000000000000" pitchFamily="2" charset="2"/>
              <a:buChar char="§"/>
            </a:pPr>
            <a:r>
              <a:rPr lang="en-US" dirty="0"/>
              <a:t>Using the same basic </a:t>
            </a:r>
            <a:r>
              <a:rPr lang="en-US" dirty="0" err="1"/>
              <a:t>xgb</a:t>
            </a:r>
            <a:r>
              <a:rPr lang="en-US" dirty="0"/>
              <a:t> model, after addition of these new training set, the AUC score goes up to 0.867.</a:t>
            </a:r>
          </a:p>
          <a:p>
            <a:pPr>
              <a:buFont typeface="Wingdings" panose="05000000000000000000" pitchFamily="2" charset="2"/>
              <a:buChar char="§"/>
            </a:pPr>
            <a:endParaRPr lang="en-IN" dirty="0"/>
          </a:p>
        </p:txBody>
      </p:sp>
    </p:spTree>
    <p:extLst>
      <p:ext uri="{BB962C8B-B14F-4D97-AF65-F5344CB8AC3E}">
        <p14:creationId xmlns:p14="http://schemas.microsoft.com/office/powerpoint/2010/main" val="4170972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9C5A0-0F8B-4688-92F6-75A3F3F283F7}"/>
              </a:ext>
            </a:extLst>
          </p:cNvPr>
          <p:cNvSpPr>
            <a:spLocks noGrp="1"/>
          </p:cNvSpPr>
          <p:nvPr>
            <p:ph type="title"/>
          </p:nvPr>
        </p:nvSpPr>
        <p:spPr>
          <a:xfrm>
            <a:off x="838200" y="231035"/>
            <a:ext cx="10515600" cy="900004"/>
          </a:xfrm>
        </p:spPr>
        <p:txBody>
          <a:bodyPr>
            <a:normAutofit fontScale="90000"/>
          </a:bodyPr>
          <a:lstStyle/>
          <a:p>
            <a:pPr algn="ctr"/>
            <a:r>
              <a:rPr lang="en-US" sz="6000" b="1" dirty="0"/>
              <a:t>Feature Engineering</a:t>
            </a:r>
            <a:endParaRPr lang="en-IN" sz="6000" b="1" dirty="0"/>
          </a:p>
        </p:txBody>
      </p:sp>
      <p:sp>
        <p:nvSpPr>
          <p:cNvPr id="3" name="Content Placeholder 2">
            <a:extLst>
              <a:ext uri="{FF2B5EF4-FFF2-40B4-BE49-F238E27FC236}">
                <a16:creationId xmlns:a16="http://schemas.microsoft.com/office/drawing/2014/main" id="{2387E274-B76C-48DF-AACE-377CBF0979F8}"/>
              </a:ext>
            </a:extLst>
          </p:cNvPr>
          <p:cNvSpPr>
            <a:spLocks noGrp="1"/>
          </p:cNvSpPr>
          <p:nvPr>
            <p:ph idx="1"/>
          </p:nvPr>
        </p:nvSpPr>
        <p:spPr>
          <a:xfrm>
            <a:off x="838200" y="1265130"/>
            <a:ext cx="10515600" cy="4911833"/>
          </a:xfrm>
        </p:spPr>
        <p:txBody>
          <a:bodyPr>
            <a:normAutofit fontScale="85000" lnSpcReduction="10000"/>
          </a:bodyPr>
          <a:lstStyle/>
          <a:p>
            <a:pPr>
              <a:buFont typeface="Wingdings" panose="05000000000000000000" pitchFamily="2" charset="2"/>
              <a:buChar char="§"/>
            </a:pPr>
            <a:r>
              <a:rPr lang="en-US" dirty="0"/>
              <a:t>The features that are engineered here, weren’t done in a single step. I made a number of submissions and kept the one which gave the highest score on both the cross-validation method and test set.</a:t>
            </a:r>
          </a:p>
          <a:p>
            <a:pPr>
              <a:buFont typeface="Wingdings" panose="05000000000000000000" pitchFamily="2" charset="2"/>
              <a:buChar char="§"/>
            </a:pPr>
            <a:r>
              <a:rPr lang="en-IN" dirty="0"/>
              <a:t>The date of birth information can be used only in the age form. People of different age has different buying tendencies. So, we add an age column based on the date 1</a:t>
            </a:r>
            <a:r>
              <a:rPr lang="en-IN" baseline="30000" dirty="0"/>
              <a:t>st</a:t>
            </a:r>
            <a:r>
              <a:rPr lang="en-IN" dirty="0"/>
              <a:t> January, 2007.</a:t>
            </a:r>
          </a:p>
          <a:p>
            <a:pPr>
              <a:buFont typeface="Wingdings" panose="05000000000000000000" pitchFamily="2" charset="2"/>
              <a:buChar char="§"/>
            </a:pPr>
            <a:r>
              <a:rPr lang="en-IN" dirty="0"/>
              <a:t>We add a column for transaction year, since it will be used to split the dataset into two training groups.</a:t>
            </a:r>
          </a:p>
          <a:p>
            <a:pPr>
              <a:buFont typeface="Wingdings" panose="05000000000000000000" pitchFamily="2" charset="2"/>
              <a:buChar char="§"/>
            </a:pPr>
            <a:r>
              <a:rPr lang="en-IN" dirty="0"/>
              <a:t>A repeat purchase in same month won’t hold a lot value when we look for repeating customers within a year. So, we also add a year-month column for each transaction date. A person having multiple transaction in a month, will be considered as a single purchase.</a:t>
            </a:r>
          </a:p>
        </p:txBody>
      </p:sp>
    </p:spTree>
    <p:extLst>
      <p:ext uri="{BB962C8B-B14F-4D97-AF65-F5344CB8AC3E}">
        <p14:creationId xmlns:p14="http://schemas.microsoft.com/office/powerpoint/2010/main" val="10965336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E112A-FA08-4A3F-A024-B79BAB51203C}"/>
              </a:ext>
            </a:extLst>
          </p:cNvPr>
          <p:cNvSpPr>
            <a:spLocks noGrp="1"/>
          </p:cNvSpPr>
          <p:nvPr>
            <p:ph type="title"/>
          </p:nvPr>
        </p:nvSpPr>
        <p:spPr>
          <a:xfrm>
            <a:off x="838200" y="117366"/>
            <a:ext cx="10515600" cy="951978"/>
          </a:xfrm>
        </p:spPr>
        <p:txBody>
          <a:bodyPr>
            <a:normAutofit fontScale="90000"/>
          </a:bodyPr>
          <a:lstStyle/>
          <a:p>
            <a:pPr algn="ctr"/>
            <a:r>
              <a:rPr lang="en-US" sz="6000" b="1" dirty="0"/>
              <a:t>Feature Engineering</a:t>
            </a:r>
            <a:endParaRPr lang="en-IN" sz="6000" b="1" dirty="0"/>
          </a:p>
        </p:txBody>
      </p:sp>
      <p:sp>
        <p:nvSpPr>
          <p:cNvPr id="3" name="Content Placeholder 2">
            <a:extLst>
              <a:ext uri="{FF2B5EF4-FFF2-40B4-BE49-F238E27FC236}">
                <a16:creationId xmlns:a16="http://schemas.microsoft.com/office/drawing/2014/main" id="{8A213403-0C84-41F3-AEF2-B32064977D20}"/>
              </a:ext>
            </a:extLst>
          </p:cNvPr>
          <p:cNvSpPr>
            <a:spLocks noGrp="1"/>
          </p:cNvSpPr>
          <p:nvPr>
            <p:ph idx="1"/>
          </p:nvPr>
        </p:nvSpPr>
        <p:spPr>
          <a:xfrm>
            <a:off x="838200" y="1069344"/>
            <a:ext cx="10515600" cy="4154009"/>
          </a:xfrm>
        </p:spPr>
        <p:txBody>
          <a:bodyPr>
            <a:normAutofit fontScale="92500" lnSpcReduction="10000"/>
          </a:bodyPr>
          <a:lstStyle/>
          <a:p>
            <a:pPr>
              <a:buFont typeface="Wingdings" panose="05000000000000000000" pitchFamily="2" charset="2"/>
              <a:buChar char="§"/>
            </a:pPr>
            <a:r>
              <a:rPr lang="en-US" dirty="0"/>
              <a:t>The binary columns (</a:t>
            </a:r>
            <a:r>
              <a:rPr lang="en-US" dirty="0" err="1"/>
              <a:t>Purchased_in_Sale</a:t>
            </a:r>
            <a:r>
              <a:rPr lang="en-US" dirty="0"/>
              <a:t> and Gender) are label encoded as 0 and 1.</a:t>
            </a:r>
          </a:p>
          <a:p>
            <a:pPr>
              <a:buFont typeface="Wingdings" panose="05000000000000000000" pitchFamily="2" charset="2"/>
              <a:buChar char="§"/>
            </a:pPr>
            <a:r>
              <a:rPr lang="en-US" dirty="0"/>
              <a:t>The Sales executive IDs are turned into numericals considering the last 4 numbers.</a:t>
            </a:r>
          </a:p>
          <a:p>
            <a:pPr>
              <a:buFont typeface="Wingdings" panose="05000000000000000000" pitchFamily="2" charset="2"/>
              <a:buChar char="§"/>
            </a:pPr>
            <a:r>
              <a:rPr lang="en-US" dirty="0"/>
              <a:t>Now, the data is divided into four groups. First training set for the transaction before 2006 and for their labelling a dataset for the transaction n 2006. Similarly, second set is made for 2005.</a:t>
            </a:r>
          </a:p>
          <a:p>
            <a:pPr>
              <a:buFont typeface="Wingdings" panose="05000000000000000000" pitchFamily="2" charset="2"/>
              <a:buChar char="§"/>
            </a:pPr>
            <a:r>
              <a:rPr lang="en-US" dirty="0"/>
              <a:t>The whole data will be our test set, since it will hold the history before 2007.</a:t>
            </a:r>
          </a:p>
          <a:p>
            <a:pPr>
              <a:buFont typeface="Wingdings" panose="05000000000000000000" pitchFamily="2" charset="2"/>
              <a:buChar char="§"/>
            </a:pPr>
            <a:endParaRPr lang="en-IN" dirty="0"/>
          </a:p>
        </p:txBody>
      </p:sp>
      <p:pic>
        <p:nvPicPr>
          <p:cNvPr id="5" name="Picture 4">
            <a:extLst>
              <a:ext uri="{FF2B5EF4-FFF2-40B4-BE49-F238E27FC236}">
                <a16:creationId xmlns:a16="http://schemas.microsoft.com/office/drawing/2014/main" id="{00E542A3-D4E0-4A1E-8B38-E50D255DB4F5}"/>
              </a:ext>
            </a:extLst>
          </p:cNvPr>
          <p:cNvPicPr>
            <a:picLocks noChangeAspect="1"/>
          </p:cNvPicPr>
          <p:nvPr/>
        </p:nvPicPr>
        <p:blipFill>
          <a:blip r:embed="rId2"/>
          <a:stretch>
            <a:fillRect/>
          </a:stretch>
        </p:blipFill>
        <p:spPr>
          <a:xfrm>
            <a:off x="3387115" y="4971723"/>
            <a:ext cx="4316392" cy="1339570"/>
          </a:xfrm>
          <a:prstGeom prst="rect">
            <a:avLst/>
          </a:prstGeom>
        </p:spPr>
      </p:pic>
    </p:spTree>
    <p:extLst>
      <p:ext uri="{BB962C8B-B14F-4D97-AF65-F5344CB8AC3E}">
        <p14:creationId xmlns:p14="http://schemas.microsoft.com/office/powerpoint/2010/main" val="37077766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B2E3AB-F5AE-4806-A2C1-4C7679EE1481}"/>
              </a:ext>
            </a:extLst>
          </p:cNvPr>
          <p:cNvSpPr>
            <a:spLocks noGrp="1"/>
          </p:cNvSpPr>
          <p:nvPr>
            <p:ph idx="1"/>
          </p:nvPr>
        </p:nvSpPr>
        <p:spPr>
          <a:xfrm>
            <a:off x="838200" y="1515649"/>
            <a:ext cx="10515600" cy="4647156"/>
          </a:xfrm>
        </p:spPr>
        <p:txBody>
          <a:bodyPr>
            <a:normAutofit lnSpcReduction="10000"/>
          </a:bodyPr>
          <a:lstStyle/>
          <a:p>
            <a:pPr>
              <a:buFont typeface="Wingdings" panose="05000000000000000000" pitchFamily="2" charset="2"/>
              <a:buChar char="§"/>
            </a:pPr>
            <a:r>
              <a:rPr lang="en-US" dirty="0"/>
              <a:t>The next part of feature engineering is done on the three set differently.  Since each set will summarize the data based on available data till the particular time( First training set before 2006, second before 2005 and test set before 2007).</a:t>
            </a:r>
          </a:p>
          <a:p>
            <a:pPr marL="0" indent="0">
              <a:buNone/>
            </a:pPr>
            <a:endParaRPr lang="en-US" dirty="0"/>
          </a:p>
          <a:p>
            <a:pPr>
              <a:buFont typeface="Wingdings" panose="05000000000000000000" pitchFamily="2" charset="2"/>
              <a:buChar char="§"/>
            </a:pPr>
            <a:r>
              <a:rPr lang="en-US" dirty="0"/>
              <a:t>Since for the training set, we are making Client_ID as key column, we form different pivot tables for Clients and merge them afterwards to form the whole set.</a:t>
            </a:r>
          </a:p>
          <a:p>
            <a:pPr>
              <a:buFont typeface="Wingdings" panose="05000000000000000000" pitchFamily="2" charset="2"/>
              <a:buChar char="§"/>
            </a:pPr>
            <a:r>
              <a:rPr lang="en-US" dirty="0"/>
              <a:t>The different summarizing methods and the tables are shown.</a:t>
            </a:r>
          </a:p>
        </p:txBody>
      </p:sp>
      <p:sp>
        <p:nvSpPr>
          <p:cNvPr id="4" name="Title 1">
            <a:extLst>
              <a:ext uri="{FF2B5EF4-FFF2-40B4-BE49-F238E27FC236}">
                <a16:creationId xmlns:a16="http://schemas.microsoft.com/office/drawing/2014/main" id="{05A706A3-B4ED-40EC-B231-41B0273CB749}"/>
              </a:ext>
            </a:extLst>
          </p:cNvPr>
          <p:cNvSpPr>
            <a:spLocks noGrp="1"/>
          </p:cNvSpPr>
          <p:nvPr>
            <p:ph type="title"/>
          </p:nvPr>
        </p:nvSpPr>
        <p:spPr>
          <a:xfrm>
            <a:off x="838200" y="402704"/>
            <a:ext cx="10515600" cy="712113"/>
          </a:xfrm>
        </p:spPr>
        <p:txBody>
          <a:bodyPr>
            <a:normAutofit fontScale="90000"/>
          </a:bodyPr>
          <a:lstStyle/>
          <a:p>
            <a:pPr algn="ctr"/>
            <a:r>
              <a:rPr lang="en-US" sz="6000" b="1" dirty="0"/>
              <a:t>Feature Engineering</a:t>
            </a:r>
            <a:endParaRPr lang="en-IN" sz="6000" b="1" dirty="0"/>
          </a:p>
        </p:txBody>
      </p:sp>
    </p:spTree>
    <p:extLst>
      <p:ext uri="{BB962C8B-B14F-4D97-AF65-F5344CB8AC3E}">
        <p14:creationId xmlns:p14="http://schemas.microsoft.com/office/powerpoint/2010/main" val="16988200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EB5C0F-E1E3-4124-886E-780316498101}"/>
              </a:ext>
            </a:extLst>
          </p:cNvPr>
          <p:cNvSpPr>
            <a:spLocks noGrp="1"/>
          </p:cNvSpPr>
          <p:nvPr>
            <p:ph idx="1"/>
          </p:nvPr>
        </p:nvSpPr>
        <p:spPr>
          <a:xfrm>
            <a:off x="388309" y="1189973"/>
            <a:ext cx="6751527" cy="4986990"/>
          </a:xfrm>
        </p:spPr>
        <p:txBody>
          <a:bodyPr>
            <a:normAutofit fontScale="92500" lnSpcReduction="10000"/>
          </a:bodyPr>
          <a:lstStyle/>
          <a:p>
            <a:pPr>
              <a:buFont typeface="Wingdings" panose="05000000000000000000" pitchFamily="2" charset="2"/>
              <a:buChar char="§"/>
            </a:pPr>
            <a:r>
              <a:rPr lang="en-US" sz="2600" dirty="0"/>
              <a:t>For each client, we consider the median of transaction amount. Because there are amounts for each client which have significant difference, so we cannot take the mean. We also try the max, min and range for it. But all of them reduces the validation auc score . So, for the final model we exclude this feature.</a:t>
            </a:r>
          </a:p>
          <a:p>
            <a:pPr marL="0" indent="0">
              <a:buNone/>
            </a:pPr>
            <a:endParaRPr lang="en-US" sz="2500" dirty="0"/>
          </a:p>
          <a:p>
            <a:pPr>
              <a:buFont typeface="Wingdings" panose="05000000000000000000" pitchFamily="2" charset="2"/>
              <a:buChar char="§"/>
            </a:pPr>
            <a:r>
              <a:rPr lang="en-US" sz="2600" dirty="0"/>
              <a:t>To get the total counts of purchase, we group the data by client ID and take the counts of different Year-month.</a:t>
            </a:r>
          </a:p>
          <a:p>
            <a:pPr marL="0" indent="0">
              <a:buNone/>
            </a:pPr>
            <a:endParaRPr lang="en-US" sz="2500" dirty="0"/>
          </a:p>
          <a:p>
            <a:pPr>
              <a:buFont typeface="Wingdings" panose="05000000000000000000" pitchFamily="2" charset="2"/>
              <a:buChar char="§"/>
            </a:pPr>
            <a:endParaRPr lang="en-IN" sz="2500" dirty="0"/>
          </a:p>
          <a:p>
            <a:pPr>
              <a:buFont typeface="Wingdings" panose="05000000000000000000" pitchFamily="2" charset="2"/>
              <a:buChar char="§"/>
            </a:pPr>
            <a:endParaRPr lang="en-IN" dirty="0"/>
          </a:p>
        </p:txBody>
      </p:sp>
      <p:sp>
        <p:nvSpPr>
          <p:cNvPr id="4" name="Title 1">
            <a:extLst>
              <a:ext uri="{FF2B5EF4-FFF2-40B4-BE49-F238E27FC236}">
                <a16:creationId xmlns:a16="http://schemas.microsoft.com/office/drawing/2014/main" id="{5AF9375B-5D55-4A65-964B-FD1CD658D192}"/>
              </a:ext>
            </a:extLst>
          </p:cNvPr>
          <p:cNvSpPr>
            <a:spLocks noGrp="1"/>
          </p:cNvSpPr>
          <p:nvPr>
            <p:ph type="title"/>
          </p:nvPr>
        </p:nvSpPr>
        <p:spPr>
          <a:xfrm>
            <a:off x="838200" y="227339"/>
            <a:ext cx="10515600" cy="712113"/>
          </a:xfrm>
        </p:spPr>
        <p:txBody>
          <a:bodyPr>
            <a:normAutofit fontScale="90000"/>
          </a:bodyPr>
          <a:lstStyle/>
          <a:p>
            <a:pPr algn="ctr"/>
            <a:r>
              <a:rPr lang="en-US" sz="6000" b="1" dirty="0"/>
              <a:t>Feature Engineering</a:t>
            </a:r>
            <a:endParaRPr lang="en-IN" sz="6000" b="1" dirty="0"/>
          </a:p>
        </p:txBody>
      </p:sp>
      <p:pic>
        <p:nvPicPr>
          <p:cNvPr id="6" name="Picture 5">
            <a:extLst>
              <a:ext uri="{FF2B5EF4-FFF2-40B4-BE49-F238E27FC236}">
                <a16:creationId xmlns:a16="http://schemas.microsoft.com/office/drawing/2014/main" id="{1A1CDE65-5040-42E4-8846-266E4E335842}"/>
              </a:ext>
            </a:extLst>
          </p:cNvPr>
          <p:cNvPicPr>
            <a:picLocks noChangeAspect="1"/>
          </p:cNvPicPr>
          <p:nvPr/>
        </p:nvPicPr>
        <p:blipFill>
          <a:blip r:embed="rId2"/>
          <a:stretch>
            <a:fillRect/>
          </a:stretch>
        </p:blipFill>
        <p:spPr>
          <a:xfrm>
            <a:off x="7415406" y="1712935"/>
            <a:ext cx="4067710" cy="1716065"/>
          </a:xfrm>
          <a:prstGeom prst="rect">
            <a:avLst/>
          </a:prstGeom>
        </p:spPr>
      </p:pic>
      <p:pic>
        <p:nvPicPr>
          <p:cNvPr id="8" name="Picture 7">
            <a:extLst>
              <a:ext uri="{FF2B5EF4-FFF2-40B4-BE49-F238E27FC236}">
                <a16:creationId xmlns:a16="http://schemas.microsoft.com/office/drawing/2014/main" id="{DF6B9BA2-5D90-4110-880B-8EE74D1E8FB5}"/>
              </a:ext>
            </a:extLst>
          </p:cNvPr>
          <p:cNvPicPr>
            <a:picLocks noChangeAspect="1"/>
          </p:cNvPicPr>
          <p:nvPr/>
        </p:nvPicPr>
        <p:blipFill>
          <a:blip r:embed="rId3"/>
          <a:stretch>
            <a:fillRect/>
          </a:stretch>
        </p:blipFill>
        <p:spPr>
          <a:xfrm>
            <a:off x="7415407" y="4419713"/>
            <a:ext cx="4067709" cy="1757250"/>
          </a:xfrm>
          <a:prstGeom prst="rect">
            <a:avLst/>
          </a:prstGeom>
        </p:spPr>
      </p:pic>
    </p:spTree>
    <p:extLst>
      <p:ext uri="{BB962C8B-B14F-4D97-AF65-F5344CB8AC3E}">
        <p14:creationId xmlns:p14="http://schemas.microsoft.com/office/powerpoint/2010/main" val="22353077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DF34CA-3EA8-4051-8269-5E488206606E}"/>
              </a:ext>
            </a:extLst>
          </p:cNvPr>
          <p:cNvSpPr>
            <a:spLocks noGrp="1"/>
          </p:cNvSpPr>
          <p:nvPr>
            <p:ph idx="1"/>
          </p:nvPr>
        </p:nvSpPr>
        <p:spPr>
          <a:xfrm>
            <a:off x="838200" y="1240077"/>
            <a:ext cx="6527103" cy="5331456"/>
          </a:xfrm>
        </p:spPr>
        <p:txBody>
          <a:bodyPr>
            <a:normAutofit/>
          </a:bodyPr>
          <a:lstStyle/>
          <a:p>
            <a:pPr>
              <a:buFont typeface="Wingdings" panose="05000000000000000000" pitchFamily="2" charset="2"/>
              <a:buChar char="§"/>
            </a:pPr>
            <a:r>
              <a:rPr lang="en-US" sz="2600" dirty="0"/>
              <a:t>As the age is calculated from transaction date, different ages for a single person is there. So, we take the mean age.</a:t>
            </a:r>
          </a:p>
          <a:p>
            <a:pPr>
              <a:buFont typeface="Wingdings" panose="05000000000000000000" pitchFamily="2" charset="2"/>
              <a:buChar char="§"/>
            </a:pPr>
            <a:endParaRPr lang="en-US" sz="2600" dirty="0"/>
          </a:p>
          <a:p>
            <a:pPr marL="0" indent="0">
              <a:buNone/>
            </a:pPr>
            <a:endParaRPr lang="en-US" sz="2600" dirty="0"/>
          </a:p>
          <a:p>
            <a:pPr>
              <a:buFont typeface="Wingdings" panose="05000000000000000000" pitchFamily="2" charset="2"/>
              <a:buChar char="§"/>
            </a:pPr>
            <a:r>
              <a:rPr lang="en-US" sz="2600" dirty="0"/>
              <a:t>A same client can do a purchase in sale or another purchase without sale. So, we take the mean of the </a:t>
            </a:r>
            <a:r>
              <a:rPr lang="en-US" sz="2600" dirty="0" err="1"/>
              <a:t>purchased_in_sale</a:t>
            </a:r>
            <a:r>
              <a:rPr lang="en-US" sz="2600" dirty="0"/>
              <a:t> column, as they are already labeled as 1 and 0.</a:t>
            </a:r>
          </a:p>
        </p:txBody>
      </p:sp>
      <p:sp>
        <p:nvSpPr>
          <p:cNvPr id="4" name="Title 1">
            <a:extLst>
              <a:ext uri="{FF2B5EF4-FFF2-40B4-BE49-F238E27FC236}">
                <a16:creationId xmlns:a16="http://schemas.microsoft.com/office/drawing/2014/main" id="{551EC8AC-531B-4153-9C5E-24B31AC825C6}"/>
              </a:ext>
            </a:extLst>
          </p:cNvPr>
          <p:cNvSpPr>
            <a:spLocks noGrp="1"/>
          </p:cNvSpPr>
          <p:nvPr>
            <p:ph type="title"/>
          </p:nvPr>
        </p:nvSpPr>
        <p:spPr>
          <a:xfrm>
            <a:off x="838200" y="286468"/>
            <a:ext cx="10515600" cy="789140"/>
          </a:xfrm>
        </p:spPr>
        <p:txBody>
          <a:bodyPr>
            <a:normAutofit fontScale="90000"/>
          </a:bodyPr>
          <a:lstStyle/>
          <a:p>
            <a:pPr algn="ctr"/>
            <a:r>
              <a:rPr lang="en-US" sz="6000" b="1" dirty="0"/>
              <a:t>Feature Engineering</a:t>
            </a:r>
            <a:endParaRPr lang="en-IN" sz="6000" b="1" dirty="0"/>
          </a:p>
        </p:txBody>
      </p:sp>
      <p:pic>
        <p:nvPicPr>
          <p:cNvPr id="6" name="Picture 5">
            <a:extLst>
              <a:ext uri="{FF2B5EF4-FFF2-40B4-BE49-F238E27FC236}">
                <a16:creationId xmlns:a16="http://schemas.microsoft.com/office/drawing/2014/main" id="{57362864-CDB9-485E-839D-C8660B9D9566}"/>
              </a:ext>
            </a:extLst>
          </p:cNvPr>
          <p:cNvPicPr>
            <a:picLocks noChangeAspect="1"/>
          </p:cNvPicPr>
          <p:nvPr/>
        </p:nvPicPr>
        <p:blipFill>
          <a:blip r:embed="rId2"/>
          <a:stretch>
            <a:fillRect/>
          </a:stretch>
        </p:blipFill>
        <p:spPr>
          <a:xfrm>
            <a:off x="7734339" y="1377863"/>
            <a:ext cx="3469709" cy="1741118"/>
          </a:xfrm>
          <a:prstGeom prst="rect">
            <a:avLst/>
          </a:prstGeom>
        </p:spPr>
      </p:pic>
      <p:pic>
        <p:nvPicPr>
          <p:cNvPr id="8" name="Picture 7">
            <a:extLst>
              <a:ext uri="{FF2B5EF4-FFF2-40B4-BE49-F238E27FC236}">
                <a16:creationId xmlns:a16="http://schemas.microsoft.com/office/drawing/2014/main" id="{496E3124-E005-46D8-84A6-3D65537123F7}"/>
              </a:ext>
            </a:extLst>
          </p:cNvPr>
          <p:cNvPicPr>
            <a:picLocks noChangeAspect="1"/>
          </p:cNvPicPr>
          <p:nvPr/>
        </p:nvPicPr>
        <p:blipFill>
          <a:blip r:embed="rId3"/>
          <a:stretch>
            <a:fillRect/>
          </a:stretch>
        </p:blipFill>
        <p:spPr>
          <a:xfrm>
            <a:off x="7365303" y="4060550"/>
            <a:ext cx="4259823" cy="1741118"/>
          </a:xfrm>
          <a:prstGeom prst="rect">
            <a:avLst/>
          </a:prstGeom>
        </p:spPr>
      </p:pic>
    </p:spTree>
    <p:extLst>
      <p:ext uri="{BB962C8B-B14F-4D97-AF65-F5344CB8AC3E}">
        <p14:creationId xmlns:p14="http://schemas.microsoft.com/office/powerpoint/2010/main" val="22401745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0559A0-0C3B-4B61-99EF-D51E2242C38B}"/>
              </a:ext>
            </a:extLst>
          </p:cNvPr>
          <p:cNvSpPr>
            <a:spLocks noGrp="1"/>
          </p:cNvSpPr>
          <p:nvPr>
            <p:ph idx="1"/>
          </p:nvPr>
        </p:nvSpPr>
        <p:spPr>
          <a:xfrm>
            <a:off x="838200" y="1378633"/>
            <a:ext cx="6502052" cy="4798329"/>
          </a:xfrm>
        </p:spPr>
        <p:txBody>
          <a:bodyPr>
            <a:normAutofit/>
          </a:bodyPr>
          <a:lstStyle/>
          <a:p>
            <a:pPr>
              <a:buFont typeface="Wingdings" panose="05000000000000000000" pitchFamily="2" charset="2"/>
              <a:buChar char="§"/>
            </a:pPr>
            <a:r>
              <a:rPr lang="en-US" sz="2600" dirty="0"/>
              <a:t>The gender for same person can be wrongly recorded different. So, we take the mean of gender .</a:t>
            </a:r>
          </a:p>
          <a:p>
            <a:pPr>
              <a:buFont typeface="Wingdings" panose="05000000000000000000" pitchFamily="2" charset="2"/>
              <a:buChar char="§"/>
            </a:pPr>
            <a:endParaRPr lang="en-US" sz="2600" dirty="0"/>
          </a:p>
          <a:p>
            <a:pPr marL="0" indent="0">
              <a:buNone/>
            </a:pPr>
            <a:endParaRPr lang="en-US" sz="2600" dirty="0"/>
          </a:p>
          <a:p>
            <a:pPr>
              <a:buFont typeface="Wingdings" panose="05000000000000000000" pitchFamily="2" charset="2"/>
              <a:buChar char="§"/>
            </a:pPr>
            <a:r>
              <a:rPr lang="en-US" sz="2600" dirty="0"/>
              <a:t>For the executive id, we take the median. ( This step looks bizarre, but inclusion of them increases the AOC score).</a:t>
            </a:r>
            <a:endParaRPr lang="en-IN" sz="2600" dirty="0"/>
          </a:p>
        </p:txBody>
      </p:sp>
      <p:sp>
        <p:nvSpPr>
          <p:cNvPr id="4" name="Title 1">
            <a:extLst>
              <a:ext uri="{FF2B5EF4-FFF2-40B4-BE49-F238E27FC236}">
                <a16:creationId xmlns:a16="http://schemas.microsoft.com/office/drawing/2014/main" id="{AB86F5F0-3D05-4D19-9A6E-704CB770AADF}"/>
              </a:ext>
            </a:extLst>
          </p:cNvPr>
          <p:cNvSpPr>
            <a:spLocks noGrp="1"/>
          </p:cNvSpPr>
          <p:nvPr>
            <p:ph type="title"/>
          </p:nvPr>
        </p:nvSpPr>
        <p:spPr>
          <a:xfrm>
            <a:off x="838200" y="365125"/>
            <a:ext cx="10515600" cy="737165"/>
          </a:xfrm>
        </p:spPr>
        <p:txBody>
          <a:bodyPr>
            <a:normAutofit fontScale="90000"/>
          </a:bodyPr>
          <a:lstStyle/>
          <a:p>
            <a:pPr algn="ctr"/>
            <a:r>
              <a:rPr lang="en-US" sz="6000" b="1" dirty="0"/>
              <a:t>Feature Engineering</a:t>
            </a:r>
            <a:endParaRPr lang="en-IN" sz="6000" b="1" dirty="0"/>
          </a:p>
        </p:txBody>
      </p:sp>
      <p:pic>
        <p:nvPicPr>
          <p:cNvPr id="6" name="Picture 5">
            <a:extLst>
              <a:ext uri="{FF2B5EF4-FFF2-40B4-BE49-F238E27FC236}">
                <a16:creationId xmlns:a16="http://schemas.microsoft.com/office/drawing/2014/main" id="{8C0E655B-777B-44CF-B5B2-4BDC9C47EE2E}"/>
              </a:ext>
            </a:extLst>
          </p:cNvPr>
          <p:cNvPicPr>
            <a:picLocks noChangeAspect="1"/>
          </p:cNvPicPr>
          <p:nvPr/>
        </p:nvPicPr>
        <p:blipFill>
          <a:blip r:embed="rId2"/>
          <a:stretch>
            <a:fillRect/>
          </a:stretch>
        </p:blipFill>
        <p:spPr>
          <a:xfrm>
            <a:off x="7860757" y="1378633"/>
            <a:ext cx="2985434" cy="1566705"/>
          </a:xfrm>
          <a:prstGeom prst="rect">
            <a:avLst/>
          </a:prstGeom>
        </p:spPr>
      </p:pic>
      <p:pic>
        <p:nvPicPr>
          <p:cNvPr id="8" name="Picture 7">
            <a:extLst>
              <a:ext uri="{FF2B5EF4-FFF2-40B4-BE49-F238E27FC236}">
                <a16:creationId xmlns:a16="http://schemas.microsoft.com/office/drawing/2014/main" id="{774D8903-57CF-4D4B-976E-8D4DBB941ABD}"/>
              </a:ext>
            </a:extLst>
          </p:cNvPr>
          <p:cNvPicPr>
            <a:picLocks noChangeAspect="1"/>
          </p:cNvPicPr>
          <p:nvPr/>
        </p:nvPicPr>
        <p:blipFill>
          <a:blip r:embed="rId3"/>
          <a:stretch>
            <a:fillRect/>
          </a:stretch>
        </p:blipFill>
        <p:spPr>
          <a:xfrm>
            <a:off x="6891343" y="3912663"/>
            <a:ext cx="4462457" cy="1798820"/>
          </a:xfrm>
          <a:prstGeom prst="rect">
            <a:avLst/>
          </a:prstGeom>
        </p:spPr>
      </p:pic>
    </p:spTree>
    <p:extLst>
      <p:ext uri="{BB962C8B-B14F-4D97-AF65-F5344CB8AC3E}">
        <p14:creationId xmlns:p14="http://schemas.microsoft.com/office/powerpoint/2010/main" val="8835052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B0439E-9ACD-4ACD-A193-D5CCE8442BAF}"/>
              </a:ext>
            </a:extLst>
          </p:cNvPr>
          <p:cNvSpPr>
            <a:spLocks noGrp="1"/>
          </p:cNvSpPr>
          <p:nvPr>
            <p:ph idx="1"/>
          </p:nvPr>
        </p:nvSpPr>
        <p:spPr>
          <a:xfrm>
            <a:off x="838199" y="1223889"/>
            <a:ext cx="10515599" cy="3723892"/>
          </a:xfrm>
        </p:spPr>
        <p:txBody>
          <a:bodyPr>
            <a:normAutofit fontScale="92500" lnSpcReduction="20000"/>
          </a:bodyPr>
          <a:lstStyle/>
          <a:p>
            <a:pPr>
              <a:buFont typeface="Wingdings" panose="05000000000000000000" pitchFamily="2" charset="2"/>
              <a:buChar char="§"/>
            </a:pPr>
            <a:r>
              <a:rPr lang="en-US" dirty="0"/>
              <a:t>For each client we calculate the difference between the last transaction and the date for which data history is being calculated.</a:t>
            </a:r>
          </a:p>
          <a:p>
            <a:pPr>
              <a:buFont typeface="Wingdings" panose="05000000000000000000" pitchFamily="2" charset="2"/>
              <a:buChar char="§"/>
            </a:pPr>
            <a:r>
              <a:rPr lang="en-US" dirty="0"/>
              <a:t>For train set 1, we take the difference from 2006-01-01.</a:t>
            </a:r>
          </a:p>
          <a:p>
            <a:pPr>
              <a:buFont typeface="Wingdings" panose="05000000000000000000" pitchFamily="2" charset="2"/>
              <a:buChar char="§"/>
            </a:pPr>
            <a:r>
              <a:rPr lang="en-US" dirty="0"/>
              <a:t>For train set 2, we take from 2005-01-01</a:t>
            </a:r>
          </a:p>
          <a:p>
            <a:pPr>
              <a:buFont typeface="Wingdings" panose="05000000000000000000" pitchFamily="2" charset="2"/>
              <a:buChar char="§"/>
            </a:pPr>
            <a:r>
              <a:rPr lang="en-US" dirty="0"/>
              <a:t>For test set, since we are predicting for 2007, we take the difference from 2007-01-01.</a:t>
            </a:r>
          </a:p>
          <a:p>
            <a:pPr>
              <a:buFont typeface="Wingdings" panose="05000000000000000000" pitchFamily="2" charset="2"/>
              <a:buChar char="§"/>
            </a:pPr>
            <a:r>
              <a:rPr lang="en-US" dirty="0"/>
              <a:t>The pivot table for train set 1for that number of days is shown below.</a:t>
            </a:r>
            <a:endParaRPr lang="en-IN" dirty="0"/>
          </a:p>
        </p:txBody>
      </p:sp>
      <p:sp>
        <p:nvSpPr>
          <p:cNvPr id="4" name="Title 1">
            <a:extLst>
              <a:ext uri="{FF2B5EF4-FFF2-40B4-BE49-F238E27FC236}">
                <a16:creationId xmlns:a16="http://schemas.microsoft.com/office/drawing/2014/main" id="{EAD04786-2F97-446E-A5F5-C920B8F4F4D2}"/>
              </a:ext>
            </a:extLst>
          </p:cNvPr>
          <p:cNvSpPr>
            <a:spLocks noGrp="1"/>
          </p:cNvSpPr>
          <p:nvPr>
            <p:ph type="title"/>
          </p:nvPr>
        </p:nvSpPr>
        <p:spPr>
          <a:xfrm>
            <a:off x="838200" y="258688"/>
            <a:ext cx="10515600" cy="844697"/>
          </a:xfrm>
        </p:spPr>
        <p:txBody>
          <a:bodyPr>
            <a:normAutofit fontScale="90000"/>
          </a:bodyPr>
          <a:lstStyle/>
          <a:p>
            <a:pPr algn="ctr"/>
            <a:r>
              <a:rPr lang="en-US" sz="6000" b="1" dirty="0"/>
              <a:t>Feature Engineering</a:t>
            </a:r>
            <a:endParaRPr lang="en-IN" sz="6000" b="1" dirty="0"/>
          </a:p>
        </p:txBody>
      </p:sp>
      <p:pic>
        <p:nvPicPr>
          <p:cNvPr id="6" name="Picture 5">
            <a:extLst>
              <a:ext uri="{FF2B5EF4-FFF2-40B4-BE49-F238E27FC236}">
                <a16:creationId xmlns:a16="http://schemas.microsoft.com/office/drawing/2014/main" id="{A66A6C9B-2453-4A07-8EB7-6825C9B7D295}"/>
              </a:ext>
            </a:extLst>
          </p:cNvPr>
          <p:cNvPicPr>
            <a:picLocks noChangeAspect="1"/>
          </p:cNvPicPr>
          <p:nvPr/>
        </p:nvPicPr>
        <p:blipFill>
          <a:blip r:embed="rId2"/>
          <a:stretch>
            <a:fillRect/>
          </a:stretch>
        </p:blipFill>
        <p:spPr>
          <a:xfrm>
            <a:off x="3431682" y="4610393"/>
            <a:ext cx="4333684" cy="1746656"/>
          </a:xfrm>
          <a:prstGeom prst="rect">
            <a:avLst/>
          </a:prstGeom>
        </p:spPr>
      </p:pic>
    </p:spTree>
    <p:extLst>
      <p:ext uri="{BB962C8B-B14F-4D97-AF65-F5344CB8AC3E}">
        <p14:creationId xmlns:p14="http://schemas.microsoft.com/office/powerpoint/2010/main" val="31112158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AA0D6A-2779-42CB-8D73-18976A9476C5}"/>
              </a:ext>
            </a:extLst>
          </p:cNvPr>
          <p:cNvSpPr>
            <a:spLocks noGrp="1"/>
          </p:cNvSpPr>
          <p:nvPr>
            <p:ph idx="1"/>
          </p:nvPr>
        </p:nvSpPr>
        <p:spPr>
          <a:xfrm>
            <a:off x="838200" y="1237957"/>
            <a:ext cx="10515600" cy="4939006"/>
          </a:xfrm>
        </p:spPr>
        <p:txBody>
          <a:bodyPr/>
          <a:lstStyle/>
          <a:p>
            <a:pPr marL="0" indent="0">
              <a:buNone/>
            </a:pPr>
            <a:r>
              <a:rPr lang="en-US" dirty="0"/>
              <a:t>For column with multi categories, individual column is made for each category. A pivot table is made with Client ID as rows and values as the count of </a:t>
            </a:r>
            <a:r>
              <a:rPr lang="en-US" dirty="0" err="1"/>
              <a:t>occurance</a:t>
            </a:r>
            <a:r>
              <a:rPr lang="en-US" dirty="0"/>
              <a:t> in each category for that Client.</a:t>
            </a:r>
          </a:p>
          <a:p>
            <a:pPr marL="0" indent="0" algn="ctr">
              <a:buNone/>
            </a:pPr>
            <a:r>
              <a:rPr lang="en-US" b="1" dirty="0"/>
              <a:t>Table for lead source category</a:t>
            </a:r>
            <a:endParaRPr lang="en-IN" b="1" dirty="0"/>
          </a:p>
        </p:txBody>
      </p:sp>
      <p:sp>
        <p:nvSpPr>
          <p:cNvPr id="4" name="Title 1">
            <a:extLst>
              <a:ext uri="{FF2B5EF4-FFF2-40B4-BE49-F238E27FC236}">
                <a16:creationId xmlns:a16="http://schemas.microsoft.com/office/drawing/2014/main" id="{ED0F64EB-9BE9-4B70-A43A-46FAEB44364C}"/>
              </a:ext>
            </a:extLst>
          </p:cNvPr>
          <p:cNvSpPr>
            <a:spLocks noGrp="1"/>
          </p:cNvSpPr>
          <p:nvPr>
            <p:ph type="title"/>
          </p:nvPr>
        </p:nvSpPr>
        <p:spPr>
          <a:xfrm>
            <a:off x="838200" y="223519"/>
            <a:ext cx="10515600" cy="915035"/>
          </a:xfrm>
        </p:spPr>
        <p:txBody>
          <a:bodyPr>
            <a:normAutofit fontScale="90000"/>
          </a:bodyPr>
          <a:lstStyle/>
          <a:p>
            <a:pPr algn="ctr"/>
            <a:r>
              <a:rPr lang="en-US" sz="6000" b="1" dirty="0"/>
              <a:t>Feature Engineering</a:t>
            </a:r>
            <a:endParaRPr lang="en-IN" sz="6000" b="1" dirty="0"/>
          </a:p>
        </p:txBody>
      </p:sp>
      <p:pic>
        <p:nvPicPr>
          <p:cNvPr id="6" name="Picture 5">
            <a:extLst>
              <a:ext uri="{FF2B5EF4-FFF2-40B4-BE49-F238E27FC236}">
                <a16:creationId xmlns:a16="http://schemas.microsoft.com/office/drawing/2014/main" id="{731B8F55-99E4-48E8-9410-10B66682E3B8}"/>
              </a:ext>
            </a:extLst>
          </p:cNvPr>
          <p:cNvPicPr>
            <a:picLocks noChangeAspect="1"/>
          </p:cNvPicPr>
          <p:nvPr/>
        </p:nvPicPr>
        <p:blipFill>
          <a:blip r:embed="rId2"/>
          <a:stretch>
            <a:fillRect/>
          </a:stretch>
        </p:blipFill>
        <p:spPr>
          <a:xfrm>
            <a:off x="2274521" y="3858931"/>
            <a:ext cx="7642957" cy="1972994"/>
          </a:xfrm>
          <a:prstGeom prst="rect">
            <a:avLst/>
          </a:prstGeom>
        </p:spPr>
      </p:pic>
    </p:spTree>
    <p:extLst>
      <p:ext uri="{BB962C8B-B14F-4D97-AF65-F5344CB8AC3E}">
        <p14:creationId xmlns:p14="http://schemas.microsoft.com/office/powerpoint/2010/main" val="2110969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593E1-5865-425A-B684-3BF6F290C9A5}"/>
              </a:ext>
            </a:extLst>
          </p:cNvPr>
          <p:cNvSpPr>
            <a:spLocks noGrp="1"/>
          </p:cNvSpPr>
          <p:nvPr>
            <p:ph type="title"/>
          </p:nvPr>
        </p:nvSpPr>
        <p:spPr>
          <a:xfrm>
            <a:off x="838200" y="93249"/>
            <a:ext cx="10515600" cy="1175576"/>
          </a:xfrm>
        </p:spPr>
        <p:txBody>
          <a:bodyPr>
            <a:normAutofit/>
          </a:bodyPr>
          <a:lstStyle/>
          <a:p>
            <a:pPr algn="ctr"/>
            <a:r>
              <a:rPr lang="en-US" b="1" dirty="0"/>
              <a:t>Problem Statement</a:t>
            </a:r>
            <a:endParaRPr lang="en-IN" b="1" dirty="0"/>
          </a:p>
        </p:txBody>
      </p:sp>
      <p:sp>
        <p:nvSpPr>
          <p:cNvPr id="3" name="Content Placeholder 2">
            <a:extLst>
              <a:ext uri="{FF2B5EF4-FFF2-40B4-BE49-F238E27FC236}">
                <a16:creationId xmlns:a16="http://schemas.microsoft.com/office/drawing/2014/main" id="{20E8631D-B7E6-4B36-B635-DDC35B11B34C}"/>
              </a:ext>
            </a:extLst>
          </p:cNvPr>
          <p:cNvSpPr>
            <a:spLocks noGrp="1"/>
          </p:cNvSpPr>
          <p:nvPr>
            <p:ph idx="1"/>
          </p:nvPr>
        </p:nvSpPr>
        <p:spPr>
          <a:xfrm>
            <a:off x="838200" y="1268825"/>
            <a:ext cx="10515600" cy="4611210"/>
          </a:xfrm>
        </p:spPr>
        <p:txBody>
          <a:bodyPr/>
          <a:lstStyle/>
          <a:p>
            <a:pPr marL="0" indent="0">
              <a:buNone/>
            </a:pPr>
            <a:r>
              <a:rPr lang="en-US" dirty="0"/>
              <a:t>An electronic market has shared their transaction details since they started one of their loyalty programs.</a:t>
            </a:r>
            <a:r>
              <a:rPr lang="en-US" b="0" i="0" dirty="0">
                <a:effectLst/>
              </a:rPr>
              <a:t> They want to conduct focused campaigns with these customers highlighting the benefits of continued shopping with S-Mart. We are expected to identify the probability of each customer (in the loyalty program) making a purchase in next 12 months.</a:t>
            </a:r>
          </a:p>
          <a:p>
            <a:pPr marL="0" indent="0">
              <a:buNone/>
            </a:pPr>
            <a:endParaRPr lang="en-US" b="0" i="0" dirty="0">
              <a:effectLst/>
            </a:endParaRPr>
          </a:p>
          <a:p>
            <a:pPr>
              <a:buFont typeface="Wingdings" panose="05000000000000000000" pitchFamily="2" charset="2"/>
              <a:buChar char="§"/>
            </a:pPr>
            <a:r>
              <a:rPr lang="en-US" dirty="0"/>
              <a:t>The evaluation metric is AUC-ROC score. So, we focus on mainly the TPR and FPR .</a:t>
            </a:r>
            <a:endParaRPr lang="en-IN" dirty="0"/>
          </a:p>
        </p:txBody>
      </p:sp>
    </p:spTree>
    <p:extLst>
      <p:ext uri="{BB962C8B-B14F-4D97-AF65-F5344CB8AC3E}">
        <p14:creationId xmlns:p14="http://schemas.microsoft.com/office/powerpoint/2010/main" val="20627952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19DD1B-D2A4-4FDB-93F5-AF2FB7078777}"/>
              </a:ext>
            </a:extLst>
          </p:cNvPr>
          <p:cNvSpPr>
            <a:spLocks noGrp="1"/>
          </p:cNvSpPr>
          <p:nvPr>
            <p:ph idx="1"/>
          </p:nvPr>
        </p:nvSpPr>
        <p:spPr>
          <a:xfrm>
            <a:off x="838200" y="1265129"/>
            <a:ext cx="10515600" cy="4911834"/>
          </a:xfrm>
        </p:spPr>
        <p:txBody>
          <a:bodyPr/>
          <a:lstStyle/>
          <a:p>
            <a:pPr marL="0" indent="0">
              <a:buNone/>
            </a:pPr>
            <a:r>
              <a:rPr lang="en-US" dirty="0"/>
              <a:t>Similarly, tables for Sales Executive Category, Payment Mode, Store ID, product category is made.</a:t>
            </a:r>
            <a:endParaRPr lang="en-IN" dirty="0"/>
          </a:p>
        </p:txBody>
      </p:sp>
      <p:sp>
        <p:nvSpPr>
          <p:cNvPr id="4" name="Title 1">
            <a:extLst>
              <a:ext uri="{FF2B5EF4-FFF2-40B4-BE49-F238E27FC236}">
                <a16:creationId xmlns:a16="http://schemas.microsoft.com/office/drawing/2014/main" id="{7D9CADFE-AD39-43FA-9112-CAA94D64EADD}"/>
              </a:ext>
            </a:extLst>
          </p:cNvPr>
          <p:cNvSpPr>
            <a:spLocks noGrp="1"/>
          </p:cNvSpPr>
          <p:nvPr>
            <p:ph type="title"/>
          </p:nvPr>
        </p:nvSpPr>
        <p:spPr>
          <a:xfrm>
            <a:off x="838200" y="237298"/>
            <a:ext cx="10515600" cy="887478"/>
          </a:xfrm>
        </p:spPr>
        <p:txBody>
          <a:bodyPr>
            <a:normAutofit fontScale="90000"/>
          </a:bodyPr>
          <a:lstStyle/>
          <a:p>
            <a:pPr algn="ctr"/>
            <a:r>
              <a:rPr lang="en-US" sz="6000" b="1" dirty="0"/>
              <a:t>Feature Engineering</a:t>
            </a:r>
            <a:endParaRPr lang="en-IN" sz="6000" b="1" dirty="0"/>
          </a:p>
        </p:txBody>
      </p:sp>
      <p:pic>
        <p:nvPicPr>
          <p:cNvPr id="6" name="Picture 5">
            <a:extLst>
              <a:ext uri="{FF2B5EF4-FFF2-40B4-BE49-F238E27FC236}">
                <a16:creationId xmlns:a16="http://schemas.microsoft.com/office/drawing/2014/main" id="{00164F01-DBF2-494E-A649-040FF6956640}"/>
              </a:ext>
            </a:extLst>
          </p:cNvPr>
          <p:cNvPicPr>
            <a:picLocks noChangeAspect="1"/>
          </p:cNvPicPr>
          <p:nvPr/>
        </p:nvPicPr>
        <p:blipFill>
          <a:blip r:embed="rId2"/>
          <a:stretch>
            <a:fillRect/>
          </a:stretch>
        </p:blipFill>
        <p:spPr>
          <a:xfrm>
            <a:off x="7743824" y="4684766"/>
            <a:ext cx="3994639" cy="1790700"/>
          </a:xfrm>
          <a:prstGeom prst="rect">
            <a:avLst/>
          </a:prstGeom>
        </p:spPr>
      </p:pic>
      <p:pic>
        <p:nvPicPr>
          <p:cNvPr id="8" name="Picture 7">
            <a:extLst>
              <a:ext uri="{FF2B5EF4-FFF2-40B4-BE49-F238E27FC236}">
                <a16:creationId xmlns:a16="http://schemas.microsoft.com/office/drawing/2014/main" id="{9949108A-3366-4DFF-ABDB-4BCF7B8A6B48}"/>
              </a:ext>
            </a:extLst>
          </p:cNvPr>
          <p:cNvPicPr>
            <a:picLocks noChangeAspect="1"/>
          </p:cNvPicPr>
          <p:nvPr/>
        </p:nvPicPr>
        <p:blipFill>
          <a:blip r:embed="rId3"/>
          <a:stretch>
            <a:fillRect/>
          </a:stretch>
        </p:blipFill>
        <p:spPr>
          <a:xfrm>
            <a:off x="6638925" y="2522217"/>
            <a:ext cx="4714875" cy="1543050"/>
          </a:xfrm>
          <a:prstGeom prst="rect">
            <a:avLst/>
          </a:prstGeom>
        </p:spPr>
      </p:pic>
      <p:pic>
        <p:nvPicPr>
          <p:cNvPr id="12" name="Picture 11">
            <a:extLst>
              <a:ext uri="{FF2B5EF4-FFF2-40B4-BE49-F238E27FC236}">
                <a16:creationId xmlns:a16="http://schemas.microsoft.com/office/drawing/2014/main" id="{6CF1C2B8-9E8A-4AC9-AF43-0E85E3EF9BEE}"/>
              </a:ext>
            </a:extLst>
          </p:cNvPr>
          <p:cNvPicPr>
            <a:picLocks noChangeAspect="1"/>
          </p:cNvPicPr>
          <p:nvPr/>
        </p:nvPicPr>
        <p:blipFill>
          <a:blip r:embed="rId4"/>
          <a:stretch>
            <a:fillRect/>
          </a:stretch>
        </p:blipFill>
        <p:spPr>
          <a:xfrm>
            <a:off x="838200" y="2531742"/>
            <a:ext cx="5114925" cy="1533525"/>
          </a:xfrm>
          <a:prstGeom prst="rect">
            <a:avLst/>
          </a:prstGeom>
        </p:spPr>
      </p:pic>
      <p:pic>
        <p:nvPicPr>
          <p:cNvPr id="14" name="Picture 13">
            <a:extLst>
              <a:ext uri="{FF2B5EF4-FFF2-40B4-BE49-F238E27FC236}">
                <a16:creationId xmlns:a16="http://schemas.microsoft.com/office/drawing/2014/main" id="{C05FA35E-1896-4838-8EBB-A355C8F430C3}"/>
              </a:ext>
            </a:extLst>
          </p:cNvPr>
          <p:cNvPicPr>
            <a:picLocks noChangeAspect="1"/>
          </p:cNvPicPr>
          <p:nvPr/>
        </p:nvPicPr>
        <p:blipFill>
          <a:blip r:embed="rId5"/>
          <a:stretch>
            <a:fillRect/>
          </a:stretch>
        </p:blipFill>
        <p:spPr>
          <a:xfrm>
            <a:off x="510443" y="4684766"/>
            <a:ext cx="6905625" cy="1790700"/>
          </a:xfrm>
          <a:prstGeom prst="rect">
            <a:avLst/>
          </a:prstGeom>
        </p:spPr>
      </p:pic>
    </p:spTree>
    <p:extLst>
      <p:ext uri="{BB962C8B-B14F-4D97-AF65-F5344CB8AC3E}">
        <p14:creationId xmlns:p14="http://schemas.microsoft.com/office/powerpoint/2010/main" val="3852022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754EC4-0552-4FE2-AF6A-F8ECE20F0F69}"/>
              </a:ext>
            </a:extLst>
          </p:cNvPr>
          <p:cNvSpPr>
            <a:spLocks noGrp="1"/>
          </p:cNvSpPr>
          <p:nvPr>
            <p:ph idx="1"/>
          </p:nvPr>
        </p:nvSpPr>
        <p:spPr>
          <a:xfrm>
            <a:off x="838200" y="951977"/>
            <a:ext cx="10515600" cy="5491025"/>
          </a:xfrm>
        </p:spPr>
        <p:txBody>
          <a:bodyPr>
            <a:normAutofit/>
          </a:bodyPr>
          <a:lstStyle/>
          <a:p>
            <a:pPr>
              <a:buFont typeface="Wingdings" panose="05000000000000000000" pitchFamily="2" charset="2"/>
              <a:buChar char="§"/>
            </a:pPr>
            <a:r>
              <a:rPr lang="en-US" sz="2600" dirty="0"/>
              <a:t>Since Var1, Var2 and Var3 are masked categorical variables , we made tables for them in similar manner.</a:t>
            </a:r>
          </a:p>
          <a:p>
            <a:pPr>
              <a:buFont typeface="Wingdings" panose="05000000000000000000" pitchFamily="2" charset="2"/>
              <a:buChar char="§"/>
            </a:pPr>
            <a:endParaRPr lang="en-US" dirty="0"/>
          </a:p>
          <a:p>
            <a:pPr marL="0" indent="0">
              <a:buNone/>
            </a:pPr>
            <a:endParaRPr lang="en-US" sz="1000" dirty="0"/>
          </a:p>
          <a:p>
            <a:pPr marL="0" indent="0">
              <a:buNone/>
            </a:pPr>
            <a:endParaRPr lang="en-US" sz="1000" dirty="0"/>
          </a:p>
          <a:p>
            <a:pPr marL="0" indent="0">
              <a:buNone/>
            </a:pPr>
            <a:endParaRPr lang="en-US" sz="1000" dirty="0"/>
          </a:p>
          <a:p>
            <a:pPr>
              <a:buFont typeface="Wingdings" panose="05000000000000000000" pitchFamily="2" charset="2"/>
              <a:buChar char="§"/>
            </a:pPr>
            <a:r>
              <a:rPr lang="en-US" sz="2600" dirty="0"/>
              <a:t>Though Referred_Friend is a binary column and can be marked as 1 and 0, the count of them is much more significant. So, we made a </a:t>
            </a:r>
            <a:r>
              <a:rPr lang="en-US" sz="2600"/>
              <a:t>table with </a:t>
            </a:r>
            <a:r>
              <a:rPr lang="en-US" sz="2600" dirty="0"/>
              <a:t>the counts of yes and no.</a:t>
            </a:r>
            <a:endParaRPr lang="en-IN" sz="2600" dirty="0"/>
          </a:p>
        </p:txBody>
      </p:sp>
      <p:sp>
        <p:nvSpPr>
          <p:cNvPr id="4" name="Title 1">
            <a:extLst>
              <a:ext uri="{FF2B5EF4-FFF2-40B4-BE49-F238E27FC236}">
                <a16:creationId xmlns:a16="http://schemas.microsoft.com/office/drawing/2014/main" id="{0BE6F8AB-A2C8-4484-AA63-9AF336CE72DC}"/>
              </a:ext>
            </a:extLst>
          </p:cNvPr>
          <p:cNvSpPr>
            <a:spLocks noGrp="1"/>
          </p:cNvSpPr>
          <p:nvPr>
            <p:ph type="title"/>
          </p:nvPr>
        </p:nvSpPr>
        <p:spPr>
          <a:xfrm>
            <a:off x="838200" y="214813"/>
            <a:ext cx="10515600" cy="737165"/>
          </a:xfrm>
        </p:spPr>
        <p:txBody>
          <a:bodyPr>
            <a:normAutofit fontScale="90000"/>
          </a:bodyPr>
          <a:lstStyle/>
          <a:p>
            <a:pPr algn="ctr"/>
            <a:r>
              <a:rPr lang="en-US" sz="6000" b="1" dirty="0"/>
              <a:t>Feature Engineering</a:t>
            </a:r>
            <a:endParaRPr lang="en-IN" sz="6000" b="1" dirty="0"/>
          </a:p>
        </p:txBody>
      </p:sp>
      <p:pic>
        <p:nvPicPr>
          <p:cNvPr id="6" name="Picture 5">
            <a:extLst>
              <a:ext uri="{FF2B5EF4-FFF2-40B4-BE49-F238E27FC236}">
                <a16:creationId xmlns:a16="http://schemas.microsoft.com/office/drawing/2014/main" id="{322D8519-B1C7-4105-AC4B-0CEFCA225391}"/>
              </a:ext>
            </a:extLst>
          </p:cNvPr>
          <p:cNvPicPr>
            <a:picLocks noChangeAspect="1"/>
          </p:cNvPicPr>
          <p:nvPr/>
        </p:nvPicPr>
        <p:blipFill>
          <a:blip r:embed="rId2"/>
          <a:stretch>
            <a:fillRect/>
          </a:stretch>
        </p:blipFill>
        <p:spPr>
          <a:xfrm>
            <a:off x="1470520" y="1914024"/>
            <a:ext cx="2468973" cy="1304124"/>
          </a:xfrm>
          <a:prstGeom prst="rect">
            <a:avLst/>
          </a:prstGeom>
        </p:spPr>
      </p:pic>
      <p:pic>
        <p:nvPicPr>
          <p:cNvPr id="8" name="Picture 7">
            <a:extLst>
              <a:ext uri="{FF2B5EF4-FFF2-40B4-BE49-F238E27FC236}">
                <a16:creationId xmlns:a16="http://schemas.microsoft.com/office/drawing/2014/main" id="{BE1C2A5E-56E9-4B35-A1E5-C47B1A3AAF4D}"/>
              </a:ext>
            </a:extLst>
          </p:cNvPr>
          <p:cNvPicPr>
            <a:picLocks noChangeAspect="1"/>
          </p:cNvPicPr>
          <p:nvPr/>
        </p:nvPicPr>
        <p:blipFill>
          <a:blip r:embed="rId3"/>
          <a:stretch>
            <a:fillRect/>
          </a:stretch>
        </p:blipFill>
        <p:spPr>
          <a:xfrm>
            <a:off x="5019245" y="1913375"/>
            <a:ext cx="2153509" cy="1304773"/>
          </a:xfrm>
          <a:prstGeom prst="rect">
            <a:avLst/>
          </a:prstGeom>
        </p:spPr>
      </p:pic>
      <p:pic>
        <p:nvPicPr>
          <p:cNvPr id="10" name="Picture 9">
            <a:extLst>
              <a:ext uri="{FF2B5EF4-FFF2-40B4-BE49-F238E27FC236}">
                <a16:creationId xmlns:a16="http://schemas.microsoft.com/office/drawing/2014/main" id="{F31D4CEF-2058-46D5-B6ED-51B426112BB3}"/>
              </a:ext>
            </a:extLst>
          </p:cNvPr>
          <p:cNvPicPr>
            <a:picLocks noChangeAspect="1"/>
          </p:cNvPicPr>
          <p:nvPr/>
        </p:nvPicPr>
        <p:blipFill>
          <a:blip r:embed="rId4"/>
          <a:stretch>
            <a:fillRect/>
          </a:stretch>
        </p:blipFill>
        <p:spPr>
          <a:xfrm>
            <a:off x="8543719" y="1914024"/>
            <a:ext cx="2177761" cy="1304124"/>
          </a:xfrm>
          <a:prstGeom prst="rect">
            <a:avLst/>
          </a:prstGeom>
        </p:spPr>
      </p:pic>
      <p:pic>
        <p:nvPicPr>
          <p:cNvPr id="12" name="Picture 11">
            <a:extLst>
              <a:ext uri="{FF2B5EF4-FFF2-40B4-BE49-F238E27FC236}">
                <a16:creationId xmlns:a16="http://schemas.microsoft.com/office/drawing/2014/main" id="{098C36A2-8BCB-46BC-A973-C70E46ECD4AA}"/>
              </a:ext>
            </a:extLst>
          </p:cNvPr>
          <p:cNvPicPr>
            <a:picLocks noChangeAspect="1"/>
          </p:cNvPicPr>
          <p:nvPr/>
        </p:nvPicPr>
        <p:blipFill>
          <a:blip r:embed="rId5"/>
          <a:stretch>
            <a:fillRect/>
          </a:stretch>
        </p:blipFill>
        <p:spPr>
          <a:xfrm>
            <a:off x="4200903" y="4925145"/>
            <a:ext cx="3790191" cy="1412831"/>
          </a:xfrm>
          <a:prstGeom prst="rect">
            <a:avLst/>
          </a:prstGeom>
        </p:spPr>
      </p:pic>
    </p:spTree>
    <p:extLst>
      <p:ext uri="{BB962C8B-B14F-4D97-AF65-F5344CB8AC3E}">
        <p14:creationId xmlns:p14="http://schemas.microsoft.com/office/powerpoint/2010/main" val="5431437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F9A99-DC19-42CB-A113-35CB80B54BF3}"/>
              </a:ext>
            </a:extLst>
          </p:cNvPr>
          <p:cNvSpPr>
            <a:spLocks noGrp="1"/>
          </p:cNvSpPr>
          <p:nvPr>
            <p:ph type="title"/>
          </p:nvPr>
        </p:nvSpPr>
        <p:spPr>
          <a:xfrm>
            <a:off x="838200" y="18255"/>
            <a:ext cx="10515600" cy="1021405"/>
          </a:xfrm>
        </p:spPr>
        <p:txBody>
          <a:bodyPr>
            <a:normAutofit/>
          </a:bodyPr>
          <a:lstStyle/>
          <a:p>
            <a:pPr algn="ctr"/>
            <a:r>
              <a:rPr lang="en-US" sz="5400" b="1" dirty="0"/>
              <a:t>Data preparation</a:t>
            </a:r>
            <a:endParaRPr lang="en-IN" sz="5400" b="1" dirty="0"/>
          </a:p>
        </p:txBody>
      </p:sp>
      <p:sp>
        <p:nvSpPr>
          <p:cNvPr id="3" name="Content Placeholder 2">
            <a:extLst>
              <a:ext uri="{FF2B5EF4-FFF2-40B4-BE49-F238E27FC236}">
                <a16:creationId xmlns:a16="http://schemas.microsoft.com/office/drawing/2014/main" id="{11243409-D912-4A27-94D7-88B8538DA552}"/>
              </a:ext>
            </a:extLst>
          </p:cNvPr>
          <p:cNvSpPr>
            <a:spLocks noGrp="1"/>
          </p:cNvSpPr>
          <p:nvPr>
            <p:ph idx="1"/>
          </p:nvPr>
        </p:nvSpPr>
        <p:spPr>
          <a:xfrm>
            <a:off x="838200" y="1039660"/>
            <a:ext cx="10515600" cy="5137303"/>
          </a:xfrm>
        </p:spPr>
        <p:txBody>
          <a:bodyPr/>
          <a:lstStyle/>
          <a:p>
            <a:pPr>
              <a:buFont typeface="Wingdings" panose="05000000000000000000" pitchFamily="2" charset="2"/>
              <a:buChar char="§"/>
            </a:pPr>
            <a:r>
              <a:rPr lang="en-US" dirty="0"/>
              <a:t>Now after the feature engineering on each of the three sets, we concatenate the two training sets.</a:t>
            </a:r>
          </a:p>
          <a:p>
            <a:pPr>
              <a:buFont typeface="Wingdings" panose="05000000000000000000" pitchFamily="2" charset="2"/>
              <a:buChar char="§"/>
            </a:pPr>
            <a:r>
              <a:rPr lang="en-US" dirty="0"/>
              <a:t>While concatenating, some columns will be null in the merged dataset, since both sets can have some different columns based on the categories available on their respective subset of data.</a:t>
            </a:r>
          </a:p>
          <a:p>
            <a:pPr>
              <a:buFont typeface="Wingdings" panose="05000000000000000000" pitchFamily="2" charset="2"/>
              <a:buChar char="§"/>
            </a:pPr>
            <a:r>
              <a:rPr lang="en-US" dirty="0"/>
              <a:t>The test data set can also have some columns different than this merged training set. So, we drop the columns which are not in the training set and add which are in training set.</a:t>
            </a:r>
          </a:p>
          <a:p>
            <a:pPr>
              <a:buFont typeface="Wingdings" panose="05000000000000000000" pitchFamily="2" charset="2"/>
              <a:buChar char="§"/>
            </a:pPr>
            <a:r>
              <a:rPr lang="en-US" dirty="0"/>
              <a:t>We replace the null values with 0 for both the set.</a:t>
            </a:r>
            <a:endParaRPr lang="en-IN" dirty="0"/>
          </a:p>
        </p:txBody>
      </p:sp>
    </p:spTree>
    <p:extLst>
      <p:ext uri="{BB962C8B-B14F-4D97-AF65-F5344CB8AC3E}">
        <p14:creationId xmlns:p14="http://schemas.microsoft.com/office/powerpoint/2010/main" val="11991388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47AEE-B6B9-4EEC-963B-327671C717C7}"/>
              </a:ext>
            </a:extLst>
          </p:cNvPr>
          <p:cNvSpPr>
            <a:spLocks noGrp="1"/>
          </p:cNvSpPr>
          <p:nvPr>
            <p:ph type="title"/>
          </p:nvPr>
        </p:nvSpPr>
        <p:spPr>
          <a:xfrm>
            <a:off x="838200" y="224772"/>
            <a:ext cx="10515600" cy="852466"/>
          </a:xfrm>
        </p:spPr>
        <p:txBody>
          <a:bodyPr>
            <a:noAutofit/>
          </a:bodyPr>
          <a:lstStyle/>
          <a:p>
            <a:pPr algn="ctr"/>
            <a:r>
              <a:rPr lang="en-US" sz="5400" b="1" dirty="0"/>
              <a:t>Hyperparameter tuning</a:t>
            </a:r>
            <a:endParaRPr lang="en-IN" sz="5400" b="1" dirty="0"/>
          </a:p>
        </p:txBody>
      </p:sp>
      <p:sp>
        <p:nvSpPr>
          <p:cNvPr id="3" name="Content Placeholder 2">
            <a:extLst>
              <a:ext uri="{FF2B5EF4-FFF2-40B4-BE49-F238E27FC236}">
                <a16:creationId xmlns:a16="http://schemas.microsoft.com/office/drawing/2014/main" id="{99B6F93F-E556-4A36-8AA8-AB6721535A92}"/>
              </a:ext>
            </a:extLst>
          </p:cNvPr>
          <p:cNvSpPr>
            <a:spLocks noGrp="1"/>
          </p:cNvSpPr>
          <p:nvPr>
            <p:ph idx="1"/>
          </p:nvPr>
        </p:nvSpPr>
        <p:spPr>
          <a:xfrm>
            <a:off x="838200" y="1252603"/>
            <a:ext cx="10515600" cy="4924360"/>
          </a:xfrm>
        </p:spPr>
        <p:txBody>
          <a:bodyPr>
            <a:normAutofit fontScale="92500" lnSpcReduction="20000"/>
          </a:bodyPr>
          <a:lstStyle/>
          <a:p>
            <a:pPr>
              <a:buFont typeface="Wingdings" panose="05000000000000000000" pitchFamily="2" charset="2"/>
              <a:buChar char="§"/>
            </a:pPr>
            <a:r>
              <a:rPr lang="en-US" dirty="0"/>
              <a:t>First, we split the whole training set in 4:1 for validation purpose. We fit the basic XGBclassifier, which gives a 0.95 AUC on train, but 0.84 in validation. So, we need to tune the parameters to prevent overfitting.</a:t>
            </a:r>
          </a:p>
          <a:p>
            <a:pPr>
              <a:buFont typeface="Wingdings" panose="05000000000000000000" pitchFamily="2" charset="2"/>
              <a:buChar char="§"/>
            </a:pPr>
            <a:r>
              <a:rPr lang="en-US" dirty="0"/>
              <a:t>Also, to get a generalized idea of test data performance, we opt for cross validation.</a:t>
            </a:r>
          </a:p>
          <a:p>
            <a:pPr>
              <a:buFont typeface="Wingdings" panose="05000000000000000000" pitchFamily="2" charset="2"/>
              <a:buChar char="§"/>
            </a:pPr>
            <a:r>
              <a:rPr lang="en-US" dirty="0"/>
              <a:t>After trying a lot of different sets, we find a set of parameters which gives almost similar AUC on both sets, but much less score around 0.82.</a:t>
            </a:r>
          </a:p>
          <a:p>
            <a:pPr>
              <a:buFont typeface="Wingdings" panose="05000000000000000000" pitchFamily="2" charset="2"/>
              <a:buChar char="§"/>
            </a:pPr>
            <a:r>
              <a:rPr lang="en-US" dirty="0"/>
              <a:t>So, we increase the number of boosting rounds and use early stopping in cross validation. We use 5 folds for CV. The best AUC score we got on validation set is 0.8858 and 0.9155 on training set.</a:t>
            </a:r>
            <a:endParaRPr lang="en-IN" dirty="0"/>
          </a:p>
        </p:txBody>
      </p:sp>
    </p:spTree>
    <p:extLst>
      <p:ext uri="{BB962C8B-B14F-4D97-AF65-F5344CB8AC3E}">
        <p14:creationId xmlns:p14="http://schemas.microsoft.com/office/powerpoint/2010/main" val="7695078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A4456-E173-4B5A-A894-3B4AE9A4EBA9}"/>
              </a:ext>
            </a:extLst>
          </p:cNvPr>
          <p:cNvSpPr>
            <a:spLocks noGrp="1"/>
          </p:cNvSpPr>
          <p:nvPr>
            <p:ph type="title"/>
          </p:nvPr>
        </p:nvSpPr>
        <p:spPr>
          <a:xfrm>
            <a:off x="838200" y="252390"/>
            <a:ext cx="10515600" cy="812322"/>
          </a:xfrm>
        </p:spPr>
        <p:txBody>
          <a:bodyPr>
            <a:noAutofit/>
          </a:bodyPr>
          <a:lstStyle/>
          <a:p>
            <a:pPr algn="ctr"/>
            <a:r>
              <a:rPr lang="en-US" sz="5400" b="1" dirty="0"/>
              <a:t>Final Model</a:t>
            </a:r>
            <a:endParaRPr lang="en-IN" sz="5400" b="1" dirty="0"/>
          </a:p>
        </p:txBody>
      </p:sp>
      <p:sp>
        <p:nvSpPr>
          <p:cNvPr id="3" name="Content Placeholder 2">
            <a:extLst>
              <a:ext uri="{FF2B5EF4-FFF2-40B4-BE49-F238E27FC236}">
                <a16:creationId xmlns:a16="http://schemas.microsoft.com/office/drawing/2014/main" id="{4A279261-08E7-40B5-AC5B-5096D753308C}"/>
              </a:ext>
            </a:extLst>
          </p:cNvPr>
          <p:cNvSpPr>
            <a:spLocks noGrp="1"/>
          </p:cNvSpPr>
          <p:nvPr>
            <p:ph idx="1"/>
          </p:nvPr>
        </p:nvSpPr>
        <p:spPr>
          <a:xfrm>
            <a:off x="838200" y="977031"/>
            <a:ext cx="10515600" cy="1152216"/>
          </a:xfrm>
        </p:spPr>
        <p:txBody>
          <a:bodyPr>
            <a:normAutofit/>
          </a:bodyPr>
          <a:lstStyle/>
          <a:p>
            <a:pPr>
              <a:buFont typeface="Wingdings" panose="05000000000000000000" pitchFamily="2" charset="2"/>
              <a:buChar char="§"/>
            </a:pPr>
            <a:r>
              <a:rPr lang="en-US" dirty="0"/>
              <a:t>We use the same model for training on the whole set. We get a score of 0.9133.</a:t>
            </a:r>
          </a:p>
        </p:txBody>
      </p:sp>
      <p:sp>
        <p:nvSpPr>
          <p:cNvPr id="4" name="TextBox 3">
            <a:extLst>
              <a:ext uri="{FF2B5EF4-FFF2-40B4-BE49-F238E27FC236}">
                <a16:creationId xmlns:a16="http://schemas.microsoft.com/office/drawing/2014/main" id="{86CF3F86-6E50-4C38-862A-7034CEA2A394}"/>
              </a:ext>
            </a:extLst>
          </p:cNvPr>
          <p:cNvSpPr txBox="1"/>
          <p:nvPr/>
        </p:nvSpPr>
        <p:spPr>
          <a:xfrm>
            <a:off x="1110342" y="1978510"/>
            <a:ext cx="5316583" cy="4401205"/>
          </a:xfrm>
          <a:prstGeom prst="rect">
            <a:avLst/>
          </a:prstGeom>
          <a:noFill/>
        </p:spPr>
        <p:txBody>
          <a:bodyPr wrap="square" rtlCol="0">
            <a:spAutoFit/>
          </a:bodyPr>
          <a:lstStyle/>
          <a:p>
            <a:r>
              <a:rPr lang="en-US" sz="2800" dirty="0">
                <a:solidFill>
                  <a:schemeClr val="tx2"/>
                </a:solidFill>
              </a:rPr>
              <a:t>The model is applied on the test set to have the predicted probability. The result will show each client ID and their associated probabilities of repeating.</a:t>
            </a:r>
          </a:p>
          <a:p>
            <a:endParaRPr lang="en-IN" sz="2800" dirty="0">
              <a:solidFill>
                <a:schemeClr val="tx2"/>
              </a:solidFill>
            </a:endParaRPr>
          </a:p>
          <a:p>
            <a:r>
              <a:rPr lang="en-US" sz="2800" b="1" dirty="0">
                <a:solidFill>
                  <a:schemeClr val="tx2"/>
                </a:solidFill>
              </a:rPr>
              <a:t>The final submission got a score of 0.8837 on the public test set.</a:t>
            </a:r>
            <a:endParaRPr lang="en-IN" sz="2800" b="1" dirty="0">
              <a:solidFill>
                <a:schemeClr val="tx2"/>
              </a:solidFill>
            </a:endParaRPr>
          </a:p>
        </p:txBody>
      </p:sp>
      <p:pic>
        <p:nvPicPr>
          <p:cNvPr id="9" name="Picture 8">
            <a:extLst>
              <a:ext uri="{FF2B5EF4-FFF2-40B4-BE49-F238E27FC236}">
                <a16:creationId xmlns:a16="http://schemas.microsoft.com/office/drawing/2014/main" id="{808DA90F-9C07-46E6-9CD7-19B068285E6D}"/>
              </a:ext>
            </a:extLst>
          </p:cNvPr>
          <p:cNvPicPr>
            <a:picLocks noChangeAspect="1"/>
          </p:cNvPicPr>
          <p:nvPr/>
        </p:nvPicPr>
        <p:blipFill>
          <a:blip r:embed="rId2"/>
          <a:stretch>
            <a:fillRect/>
          </a:stretch>
        </p:blipFill>
        <p:spPr>
          <a:xfrm>
            <a:off x="7464402" y="1978510"/>
            <a:ext cx="2920569" cy="4136479"/>
          </a:xfrm>
          <a:prstGeom prst="rect">
            <a:avLst/>
          </a:prstGeom>
        </p:spPr>
      </p:pic>
    </p:spTree>
    <p:extLst>
      <p:ext uri="{BB962C8B-B14F-4D97-AF65-F5344CB8AC3E}">
        <p14:creationId xmlns:p14="http://schemas.microsoft.com/office/powerpoint/2010/main" val="8692482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6A08F-F4FF-4A7A-92C8-CC3D647EC91F}"/>
              </a:ext>
            </a:extLst>
          </p:cNvPr>
          <p:cNvSpPr>
            <a:spLocks noGrp="1"/>
          </p:cNvSpPr>
          <p:nvPr>
            <p:ph type="title"/>
          </p:nvPr>
        </p:nvSpPr>
        <p:spPr>
          <a:xfrm>
            <a:off x="838200" y="275771"/>
            <a:ext cx="10515600" cy="810532"/>
          </a:xfrm>
        </p:spPr>
        <p:txBody>
          <a:bodyPr>
            <a:normAutofit fontScale="90000"/>
          </a:bodyPr>
          <a:lstStyle/>
          <a:p>
            <a:pPr algn="ctr"/>
            <a:r>
              <a:rPr lang="en-US" sz="5400" b="1" dirty="0"/>
              <a:t>Conclusion</a:t>
            </a:r>
            <a:endParaRPr lang="en-IN" sz="5400" b="1" dirty="0"/>
          </a:p>
        </p:txBody>
      </p:sp>
      <p:sp>
        <p:nvSpPr>
          <p:cNvPr id="3" name="Content Placeholder 2">
            <a:extLst>
              <a:ext uri="{FF2B5EF4-FFF2-40B4-BE49-F238E27FC236}">
                <a16:creationId xmlns:a16="http://schemas.microsoft.com/office/drawing/2014/main" id="{4B4A6554-E45B-480C-919C-F6677726D7F1}"/>
              </a:ext>
            </a:extLst>
          </p:cNvPr>
          <p:cNvSpPr>
            <a:spLocks noGrp="1"/>
          </p:cNvSpPr>
          <p:nvPr>
            <p:ph idx="1"/>
          </p:nvPr>
        </p:nvSpPr>
        <p:spPr>
          <a:xfrm>
            <a:off x="561703" y="1086303"/>
            <a:ext cx="11025051" cy="5129849"/>
          </a:xfrm>
        </p:spPr>
        <p:txBody>
          <a:bodyPr>
            <a:normAutofit fontScale="92500" lnSpcReduction="20000"/>
          </a:bodyPr>
          <a:lstStyle/>
          <a:p>
            <a:pPr>
              <a:buFont typeface="Wingdings" panose="05000000000000000000" pitchFamily="2" charset="2"/>
              <a:buChar char="§"/>
            </a:pPr>
            <a:r>
              <a:rPr lang="en-US" dirty="0"/>
              <a:t>This problem is different than others as it is not a straightforward classification, regression or supervised problem.</a:t>
            </a:r>
          </a:p>
          <a:p>
            <a:pPr>
              <a:buFont typeface="Wingdings" panose="05000000000000000000" pitchFamily="2" charset="2"/>
              <a:buChar char="§"/>
            </a:pPr>
            <a:r>
              <a:rPr lang="en-US" dirty="0"/>
              <a:t>We learnt how to change the data as per the requirements of problem. </a:t>
            </a:r>
          </a:p>
          <a:p>
            <a:pPr>
              <a:buFont typeface="Wingdings" panose="05000000000000000000" pitchFamily="2" charset="2"/>
              <a:buChar char="§"/>
            </a:pPr>
            <a:r>
              <a:rPr lang="en-US" dirty="0"/>
              <a:t>Feature engineering is the most important part in the model building, since using the same base classifier, after FE we saw a boost of 4% in the validation score.</a:t>
            </a:r>
          </a:p>
          <a:p>
            <a:pPr>
              <a:buFont typeface="Wingdings" panose="05000000000000000000" pitchFamily="2" charset="2"/>
              <a:buChar char="§"/>
            </a:pPr>
            <a:r>
              <a:rPr lang="en-US" dirty="0" err="1"/>
              <a:t>Transaction_amount</a:t>
            </a:r>
            <a:r>
              <a:rPr lang="en-US" dirty="0"/>
              <a:t> and </a:t>
            </a:r>
            <a:r>
              <a:rPr lang="en-US" dirty="0" err="1"/>
              <a:t>number_of_emi</a:t>
            </a:r>
            <a:r>
              <a:rPr lang="en-US" dirty="0"/>
              <a:t> are excluded from the final model, as they reduce the validation score significantly. But instead of this data loss, we can think another way to incorporate them in the model.</a:t>
            </a:r>
          </a:p>
          <a:p>
            <a:pPr>
              <a:buFont typeface="Wingdings" panose="05000000000000000000" pitchFamily="2" charset="2"/>
              <a:buChar char="§"/>
            </a:pPr>
            <a:r>
              <a:rPr lang="en-US" dirty="0"/>
              <a:t>Cross-validation score is the true reflection of model performance on unseen test data.</a:t>
            </a:r>
            <a:endParaRPr lang="en-IN" dirty="0"/>
          </a:p>
        </p:txBody>
      </p:sp>
    </p:spTree>
    <p:extLst>
      <p:ext uri="{BB962C8B-B14F-4D97-AF65-F5344CB8AC3E}">
        <p14:creationId xmlns:p14="http://schemas.microsoft.com/office/powerpoint/2010/main" val="4251567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8B001AD4-A6BF-40A7-BAB7-3075DD7D4CF4}"/>
              </a:ext>
            </a:extLst>
          </p:cNvPr>
          <p:cNvGrpSpPr/>
          <p:nvPr/>
        </p:nvGrpSpPr>
        <p:grpSpPr>
          <a:xfrm>
            <a:off x="4058123" y="5138494"/>
            <a:ext cx="8097011" cy="670300"/>
            <a:chOff x="2418587" y="3053591"/>
            <a:chExt cx="8097011" cy="670300"/>
          </a:xfrm>
        </p:grpSpPr>
        <p:sp>
          <p:nvSpPr>
            <p:cNvPr id="5" name="Rectangle: Rounded Corners 4">
              <a:extLst>
                <a:ext uri="{FF2B5EF4-FFF2-40B4-BE49-F238E27FC236}">
                  <a16:creationId xmlns:a16="http://schemas.microsoft.com/office/drawing/2014/main" id="{9CB1631D-149B-4235-B5D2-A3882A6EF768}"/>
                </a:ext>
              </a:extLst>
            </p:cNvPr>
            <p:cNvSpPr/>
            <p:nvPr/>
          </p:nvSpPr>
          <p:spPr>
            <a:xfrm>
              <a:off x="2418587" y="3053591"/>
              <a:ext cx="8097011" cy="670300"/>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 name="Rectangle: Rounded Corners 4">
              <a:extLst>
                <a:ext uri="{FF2B5EF4-FFF2-40B4-BE49-F238E27FC236}">
                  <a16:creationId xmlns:a16="http://schemas.microsoft.com/office/drawing/2014/main" id="{11ADF415-97AB-44AA-81C7-75453594ADD5}"/>
                </a:ext>
              </a:extLst>
            </p:cNvPr>
            <p:cNvSpPr txBox="1"/>
            <p:nvPr/>
          </p:nvSpPr>
          <p:spPr>
            <a:xfrm>
              <a:off x="2491242" y="3092855"/>
              <a:ext cx="7017404" cy="63103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Final model Training and Predictions</a:t>
              </a:r>
            </a:p>
          </p:txBody>
        </p:sp>
      </p:grpSp>
      <p:grpSp>
        <p:nvGrpSpPr>
          <p:cNvPr id="7" name="Group 6">
            <a:extLst>
              <a:ext uri="{FF2B5EF4-FFF2-40B4-BE49-F238E27FC236}">
                <a16:creationId xmlns:a16="http://schemas.microsoft.com/office/drawing/2014/main" id="{F6470C2E-E840-41EE-83EA-64008A1219D3}"/>
              </a:ext>
            </a:extLst>
          </p:cNvPr>
          <p:cNvGrpSpPr/>
          <p:nvPr/>
        </p:nvGrpSpPr>
        <p:grpSpPr>
          <a:xfrm>
            <a:off x="3359509" y="4389067"/>
            <a:ext cx="8097011" cy="670300"/>
            <a:chOff x="2418587" y="3053591"/>
            <a:chExt cx="8097011" cy="670300"/>
          </a:xfrm>
        </p:grpSpPr>
        <p:sp>
          <p:nvSpPr>
            <p:cNvPr id="8" name="Rectangle: Rounded Corners 7">
              <a:extLst>
                <a:ext uri="{FF2B5EF4-FFF2-40B4-BE49-F238E27FC236}">
                  <a16:creationId xmlns:a16="http://schemas.microsoft.com/office/drawing/2014/main" id="{FE115CD8-9D30-4070-83D9-A50ED1608570}"/>
                </a:ext>
              </a:extLst>
            </p:cNvPr>
            <p:cNvSpPr/>
            <p:nvPr/>
          </p:nvSpPr>
          <p:spPr>
            <a:xfrm>
              <a:off x="2418587" y="3053591"/>
              <a:ext cx="8097011" cy="670300"/>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Rectangle: Rounded Corners 4">
              <a:extLst>
                <a:ext uri="{FF2B5EF4-FFF2-40B4-BE49-F238E27FC236}">
                  <a16:creationId xmlns:a16="http://schemas.microsoft.com/office/drawing/2014/main" id="{998E4743-2F32-4E99-91D4-2ABDC8EECA68}"/>
                </a:ext>
              </a:extLst>
            </p:cNvPr>
            <p:cNvSpPr txBox="1"/>
            <p:nvPr/>
          </p:nvSpPr>
          <p:spPr>
            <a:xfrm>
              <a:off x="2491242" y="3092855"/>
              <a:ext cx="7017404" cy="63103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dirty="0"/>
                <a:t>Performance Evaluation</a:t>
              </a:r>
              <a:endParaRPr lang="en-US" sz="2600" kern="1200" dirty="0"/>
            </a:p>
          </p:txBody>
        </p:sp>
      </p:grpSp>
      <p:grpSp>
        <p:nvGrpSpPr>
          <p:cNvPr id="10" name="Group 9">
            <a:extLst>
              <a:ext uri="{FF2B5EF4-FFF2-40B4-BE49-F238E27FC236}">
                <a16:creationId xmlns:a16="http://schemas.microsoft.com/office/drawing/2014/main" id="{F66C9779-884D-4B54-8A16-093A132B6173}"/>
              </a:ext>
            </a:extLst>
          </p:cNvPr>
          <p:cNvGrpSpPr/>
          <p:nvPr/>
        </p:nvGrpSpPr>
        <p:grpSpPr>
          <a:xfrm>
            <a:off x="2639940" y="3639640"/>
            <a:ext cx="8097011" cy="670300"/>
            <a:chOff x="2418587" y="3053591"/>
            <a:chExt cx="8097011" cy="670300"/>
          </a:xfrm>
        </p:grpSpPr>
        <p:sp>
          <p:nvSpPr>
            <p:cNvPr id="11" name="Rectangle: Rounded Corners 10">
              <a:extLst>
                <a:ext uri="{FF2B5EF4-FFF2-40B4-BE49-F238E27FC236}">
                  <a16:creationId xmlns:a16="http://schemas.microsoft.com/office/drawing/2014/main" id="{5DF31E4C-D60D-4570-89A3-0AA86CB83058}"/>
                </a:ext>
              </a:extLst>
            </p:cNvPr>
            <p:cNvSpPr/>
            <p:nvPr/>
          </p:nvSpPr>
          <p:spPr>
            <a:xfrm>
              <a:off x="2418587" y="3053591"/>
              <a:ext cx="8097011" cy="670300"/>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Rectangle: Rounded Corners 4">
              <a:extLst>
                <a:ext uri="{FF2B5EF4-FFF2-40B4-BE49-F238E27FC236}">
                  <a16:creationId xmlns:a16="http://schemas.microsoft.com/office/drawing/2014/main" id="{0775A1E8-4D95-498E-92E1-BE16CDA308D2}"/>
                </a:ext>
              </a:extLst>
            </p:cNvPr>
            <p:cNvSpPr txBox="1"/>
            <p:nvPr/>
          </p:nvSpPr>
          <p:spPr>
            <a:xfrm>
              <a:off x="2491241" y="3092855"/>
              <a:ext cx="7710847" cy="63103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dirty="0"/>
                <a:t>Hyperparameter tuning and Cross Validation</a:t>
              </a:r>
              <a:endParaRPr lang="en-US" sz="2600" kern="1200" dirty="0"/>
            </a:p>
          </p:txBody>
        </p:sp>
      </p:grpSp>
      <p:grpSp>
        <p:nvGrpSpPr>
          <p:cNvPr id="13" name="Group 12">
            <a:extLst>
              <a:ext uri="{FF2B5EF4-FFF2-40B4-BE49-F238E27FC236}">
                <a16:creationId xmlns:a16="http://schemas.microsoft.com/office/drawing/2014/main" id="{4C78D493-E6F7-4224-86A8-E86874CB9F03}"/>
              </a:ext>
            </a:extLst>
          </p:cNvPr>
          <p:cNvGrpSpPr/>
          <p:nvPr/>
        </p:nvGrpSpPr>
        <p:grpSpPr>
          <a:xfrm>
            <a:off x="1983811" y="2890213"/>
            <a:ext cx="8097011" cy="670300"/>
            <a:chOff x="2418587" y="3053591"/>
            <a:chExt cx="8097011" cy="670300"/>
          </a:xfrm>
        </p:grpSpPr>
        <p:sp>
          <p:nvSpPr>
            <p:cNvPr id="14" name="Rectangle: Rounded Corners 13">
              <a:extLst>
                <a:ext uri="{FF2B5EF4-FFF2-40B4-BE49-F238E27FC236}">
                  <a16:creationId xmlns:a16="http://schemas.microsoft.com/office/drawing/2014/main" id="{640A5189-CFAA-4B2E-B498-3AA018D7DAB5}"/>
                </a:ext>
              </a:extLst>
            </p:cNvPr>
            <p:cNvSpPr/>
            <p:nvPr/>
          </p:nvSpPr>
          <p:spPr>
            <a:xfrm>
              <a:off x="2418587" y="3053591"/>
              <a:ext cx="8097011" cy="670300"/>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5" name="Rectangle: Rounded Corners 4">
              <a:extLst>
                <a:ext uri="{FF2B5EF4-FFF2-40B4-BE49-F238E27FC236}">
                  <a16:creationId xmlns:a16="http://schemas.microsoft.com/office/drawing/2014/main" id="{F6B5FD77-BFED-41A1-BB1E-701477E459AC}"/>
                </a:ext>
              </a:extLst>
            </p:cNvPr>
            <p:cNvSpPr txBox="1"/>
            <p:nvPr/>
          </p:nvSpPr>
          <p:spPr>
            <a:xfrm>
              <a:off x="2491242" y="3092855"/>
              <a:ext cx="7017404" cy="63103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dirty="0"/>
                <a:t>Insights and Feature Engineering</a:t>
              </a:r>
              <a:endParaRPr lang="en-US" sz="2600" kern="1200" dirty="0"/>
            </a:p>
          </p:txBody>
        </p:sp>
      </p:grpSp>
      <p:grpSp>
        <p:nvGrpSpPr>
          <p:cNvPr id="16" name="Group 15">
            <a:extLst>
              <a:ext uri="{FF2B5EF4-FFF2-40B4-BE49-F238E27FC236}">
                <a16:creationId xmlns:a16="http://schemas.microsoft.com/office/drawing/2014/main" id="{9952E752-8275-41A5-96B8-BBFFD2B2B307}"/>
              </a:ext>
            </a:extLst>
          </p:cNvPr>
          <p:cNvGrpSpPr/>
          <p:nvPr/>
        </p:nvGrpSpPr>
        <p:grpSpPr>
          <a:xfrm>
            <a:off x="1260999" y="2132581"/>
            <a:ext cx="8097011" cy="670300"/>
            <a:chOff x="2418587" y="3053591"/>
            <a:chExt cx="8097011" cy="670300"/>
          </a:xfrm>
        </p:grpSpPr>
        <p:sp>
          <p:nvSpPr>
            <p:cNvPr id="17" name="Rectangle: Rounded Corners 16">
              <a:extLst>
                <a:ext uri="{FF2B5EF4-FFF2-40B4-BE49-F238E27FC236}">
                  <a16:creationId xmlns:a16="http://schemas.microsoft.com/office/drawing/2014/main" id="{FB763720-FD0F-45C6-95FC-B278DB16E2D4}"/>
                </a:ext>
              </a:extLst>
            </p:cNvPr>
            <p:cNvSpPr/>
            <p:nvPr/>
          </p:nvSpPr>
          <p:spPr>
            <a:xfrm>
              <a:off x="2418587" y="3053591"/>
              <a:ext cx="8097011" cy="670300"/>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 name="Rectangle: Rounded Corners 4">
              <a:extLst>
                <a:ext uri="{FF2B5EF4-FFF2-40B4-BE49-F238E27FC236}">
                  <a16:creationId xmlns:a16="http://schemas.microsoft.com/office/drawing/2014/main" id="{EEACC33E-3BDA-4272-9BAD-DF88EB831090}"/>
                </a:ext>
              </a:extLst>
            </p:cNvPr>
            <p:cNvSpPr txBox="1"/>
            <p:nvPr/>
          </p:nvSpPr>
          <p:spPr>
            <a:xfrm>
              <a:off x="2491242" y="3092855"/>
              <a:ext cx="7017404" cy="63103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dirty="0"/>
                <a:t>Base model formulation and Evaluation</a:t>
              </a:r>
              <a:endParaRPr lang="en-US" sz="2600" kern="1200" dirty="0"/>
            </a:p>
          </p:txBody>
        </p:sp>
      </p:grpSp>
      <p:grpSp>
        <p:nvGrpSpPr>
          <p:cNvPr id="19" name="Group 18">
            <a:extLst>
              <a:ext uri="{FF2B5EF4-FFF2-40B4-BE49-F238E27FC236}">
                <a16:creationId xmlns:a16="http://schemas.microsoft.com/office/drawing/2014/main" id="{95734845-C6DF-4153-9895-E4E1AA894FA5}"/>
              </a:ext>
            </a:extLst>
          </p:cNvPr>
          <p:cNvGrpSpPr/>
          <p:nvPr/>
        </p:nvGrpSpPr>
        <p:grpSpPr>
          <a:xfrm>
            <a:off x="551251" y="1374949"/>
            <a:ext cx="8097011" cy="670300"/>
            <a:chOff x="2418587" y="3053591"/>
            <a:chExt cx="8097011" cy="670300"/>
          </a:xfrm>
        </p:grpSpPr>
        <p:sp>
          <p:nvSpPr>
            <p:cNvPr id="20" name="Rectangle: Rounded Corners 19">
              <a:extLst>
                <a:ext uri="{FF2B5EF4-FFF2-40B4-BE49-F238E27FC236}">
                  <a16:creationId xmlns:a16="http://schemas.microsoft.com/office/drawing/2014/main" id="{DEC347B8-C962-4FF4-9FB5-5C7E036CD8C1}"/>
                </a:ext>
              </a:extLst>
            </p:cNvPr>
            <p:cNvSpPr/>
            <p:nvPr/>
          </p:nvSpPr>
          <p:spPr>
            <a:xfrm>
              <a:off x="2418587" y="3053591"/>
              <a:ext cx="8097011" cy="670300"/>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1" name="Rectangle: Rounded Corners 4">
              <a:extLst>
                <a:ext uri="{FF2B5EF4-FFF2-40B4-BE49-F238E27FC236}">
                  <a16:creationId xmlns:a16="http://schemas.microsoft.com/office/drawing/2014/main" id="{66E58FD7-CEB1-4D42-9E07-4850ED252296}"/>
                </a:ext>
              </a:extLst>
            </p:cNvPr>
            <p:cNvSpPr txBox="1"/>
            <p:nvPr/>
          </p:nvSpPr>
          <p:spPr>
            <a:xfrm>
              <a:off x="2491242" y="3092855"/>
              <a:ext cx="7017404" cy="63103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dirty="0"/>
                <a:t>Exploratory Data Analysis</a:t>
              </a:r>
              <a:endParaRPr lang="en-US" sz="2600" kern="1200" dirty="0"/>
            </a:p>
          </p:txBody>
        </p:sp>
      </p:grpSp>
      <p:grpSp>
        <p:nvGrpSpPr>
          <p:cNvPr id="22" name="Group 21">
            <a:extLst>
              <a:ext uri="{FF2B5EF4-FFF2-40B4-BE49-F238E27FC236}">
                <a16:creationId xmlns:a16="http://schemas.microsoft.com/office/drawing/2014/main" id="{2FA4D7B5-9C02-4636-A0B4-31AD2B4F0231}"/>
              </a:ext>
            </a:extLst>
          </p:cNvPr>
          <p:cNvGrpSpPr/>
          <p:nvPr/>
        </p:nvGrpSpPr>
        <p:grpSpPr>
          <a:xfrm>
            <a:off x="8165695" y="1885525"/>
            <a:ext cx="435695" cy="435695"/>
            <a:chOff x="9475256" y="2776161"/>
            <a:chExt cx="435695" cy="435695"/>
          </a:xfrm>
        </p:grpSpPr>
        <p:sp>
          <p:nvSpPr>
            <p:cNvPr id="23" name="Arrow: Down 22">
              <a:extLst>
                <a:ext uri="{FF2B5EF4-FFF2-40B4-BE49-F238E27FC236}">
                  <a16:creationId xmlns:a16="http://schemas.microsoft.com/office/drawing/2014/main" id="{188B0375-81AD-4C5A-9CF0-1D00620D6801}"/>
                </a:ext>
              </a:extLst>
            </p:cNvPr>
            <p:cNvSpPr/>
            <p:nvPr/>
          </p:nvSpPr>
          <p:spPr>
            <a:xfrm>
              <a:off x="9475256" y="2776161"/>
              <a:ext cx="435695" cy="435695"/>
            </a:xfrm>
            <a:prstGeom prst="downArrow">
              <a:avLst>
                <a:gd name="adj1" fmla="val 55000"/>
                <a:gd name="adj2" fmla="val 45000"/>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24" name="Arrow: Down 4">
              <a:extLst>
                <a:ext uri="{FF2B5EF4-FFF2-40B4-BE49-F238E27FC236}">
                  <a16:creationId xmlns:a16="http://schemas.microsoft.com/office/drawing/2014/main" id="{8718FDB4-A6D8-4999-B2C6-BAA44887C10B}"/>
                </a:ext>
              </a:extLst>
            </p:cNvPr>
            <p:cNvSpPr txBox="1"/>
            <p:nvPr/>
          </p:nvSpPr>
          <p:spPr>
            <a:xfrm>
              <a:off x="9573287" y="2776161"/>
              <a:ext cx="239633" cy="32786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p:txBody>
        </p:sp>
      </p:grpSp>
      <p:grpSp>
        <p:nvGrpSpPr>
          <p:cNvPr id="25" name="Group 24">
            <a:extLst>
              <a:ext uri="{FF2B5EF4-FFF2-40B4-BE49-F238E27FC236}">
                <a16:creationId xmlns:a16="http://schemas.microsoft.com/office/drawing/2014/main" id="{1100E885-C552-47BD-92CE-4EA506066BAE}"/>
              </a:ext>
            </a:extLst>
          </p:cNvPr>
          <p:cNvGrpSpPr/>
          <p:nvPr/>
        </p:nvGrpSpPr>
        <p:grpSpPr>
          <a:xfrm>
            <a:off x="8856022" y="2651030"/>
            <a:ext cx="435695" cy="435695"/>
            <a:chOff x="9475256" y="2776161"/>
            <a:chExt cx="435695" cy="435695"/>
          </a:xfrm>
        </p:grpSpPr>
        <p:sp>
          <p:nvSpPr>
            <p:cNvPr id="26" name="Arrow: Down 25">
              <a:extLst>
                <a:ext uri="{FF2B5EF4-FFF2-40B4-BE49-F238E27FC236}">
                  <a16:creationId xmlns:a16="http://schemas.microsoft.com/office/drawing/2014/main" id="{FC06C25A-2CB7-4C16-A64E-1C8894DD5634}"/>
                </a:ext>
              </a:extLst>
            </p:cNvPr>
            <p:cNvSpPr/>
            <p:nvPr/>
          </p:nvSpPr>
          <p:spPr>
            <a:xfrm>
              <a:off x="9475256" y="2776161"/>
              <a:ext cx="435695" cy="435695"/>
            </a:xfrm>
            <a:prstGeom prst="downArrow">
              <a:avLst>
                <a:gd name="adj1" fmla="val 55000"/>
                <a:gd name="adj2" fmla="val 45000"/>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27" name="Arrow: Down 4">
              <a:extLst>
                <a:ext uri="{FF2B5EF4-FFF2-40B4-BE49-F238E27FC236}">
                  <a16:creationId xmlns:a16="http://schemas.microsoft.com/office/drawing/2014/main" id="{40E41F3D-F88E-4430-A1B5-F98E730774FF}"/>
                </a:ext>
              </a:extLst>
            </p:cNvPr>
            <p:cNvSpPr txBox="1"/>
            <p:nvPr/>
          </p:nvSpPr>
          <p:spPr>
            <a:xfrm>
              <a:off x="9573287" y="2776161"/>
              <a:ext cx="239633" cy="32786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p:txBody>
        </p:sp>
      </p:grpSp>
      <p:grpSp>
        <p:nvGrpSpPr>
          <p:cNvPr id="28" name="Group 27">
            <a:extLst>
              <a:ext uri="{FF2B5EF4-FFF2-40B4-BE49-F238E27FC236}">
                <a16:creationId xmlns:a16="http://schemas.microsoft.com/office/drawing/2014/main" id="{2B3E4C9A-9BD1-4FEB-8436-5311AD82273C}"/>
              </a:ext>
            </a:extLst>
          </p:cNvPr>
          <p:cNvGrpSpPr/>
          <p:nvPr/>
        </p:nvGrpSpPr>
        <p:grpSpPr>
          <a:xfrm>
            <a:off x="9610003" y="3402161"/>
            <a:ext cx="435695" cy="435695"/>
            <a:chOff x="9475256" y="2776161"/>
            <a:chExt cx="435695" cy="435695"/>
          </a:xfrm>
        </p:grpSpPr>
        <p:sp>
          <p:nvSpPr>
            <p:cNvPr id="29" name="Arrow: Down 28">
              <a:extLst>
                <a:ext uri="{FF2B5EF4-FFF2-40B4-BE49-F238E27FC236}">
                  <a16:creationId xmlns:a16="http://schemas.microsoft.com/office/drawing/2014/main" id="{C6350CE5-B7E6-4986-9AC6-1D1EC1D454BB}"/>
                </a:ext>
              </a:extLst>
            </p:cNvPr>
            <p:cNvSpPr/>
            <p:nvPr/>
          </p:nvSpPr>
          <p:spPr>
            <a:xfrm>
              <a:off x="9475256" y="2776161"/>
              <a:ext cx="435695" cy="435695"/>
            </a:xfrm>
            <a:prstGeom prst="downArrow">
              <a:avLst>
                <a:gd name="adj1" fmla="val 55000"/>
                <a:gd name="adj2" fmla="val 45000"/>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30" name="Arrow: Down 4">
              <a:extLst>
                <a:ext uri="{FF2B5EF4-FFF2-40B4-BE49-F238E27FC236}">
                  <a16:creationId xmlns:a16="http://schemas.microsoft.com/office/drawing/2014/main" id="{1FA38E97-EE29-4336-8000-2EFD8A139FE3}"/>
                </a:ext>
              </a:extLst>
            </p:cNvPr>
            <p:cNvSpPr txBox="1"/>
            <p:nvPr/>
          </p:nvSpPr>
          <p:spPr>
            <a:xfrm>
              <a:off x="9573287" y="2776161"/>
              <a:ext cx="239633" cy="32786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p:txBody>
        </p:sp>
      </p:grpSp>
      <p:grpSp>
        <p:nvGrpSpPr>
          <p:cNvPr id="31" name="Group 30">
            <a:extLst>
              <a:ext uri="{FF2B5EF4-FFF2-40B4-BE49-F238E27FC236}">
                <a16:creationId xmlns:a16="http://schemas.microsoft.com/office/drawing/2014/main" id="{68D27B37-DD25-48EF-98EE-4275FC6A112E}"/>
              </a:ext>
            </a:extLst>
          </p:cNvPr>
          <p:cNvGrpSpPr/>
          <p:nvPr/>
        </p:nvGrpSpPr>
        <p:grpSpPr>
          <a:xfrm>
            <a:off x="10231720" y="4151588"/>
            <a:ext cx="435695" cy="435695"/>
            <a:chOff x="9475256" y="2776161"/>
            <a:chExt cx="435695" cy="435695"/>
          </a:xfrm>
        </p:grpSpPr>
        <p:sp>
          <p:nvSpPr>
            <p:cNvPr id="32" name="Arrow: Down 31">
              <a:extLst>
                <a:ext uri="{FF2B5EF4-FFF2-40B4-BE49-F238E27FC236}">
                  <a16:creationId xmlns:a16="http://schemas.microsoft.com/office/drawing/2014/main" id="{1317D0A4-BD94-48A6-A9FE-1D26DC1955B4}"/>
                </a:ext>
              </a:extLst>
            </p:cNvPr>
            <p:cNvSpPr/>
            <p:nvPr/>
          </p:nvSpPr>
          <p:spPr>
            <a:xfrm>
              <a:off x="9475256" y="2776161"/>
              <a:ext cx="435695" cy="435695"/>
            </a:xfrm>
            <a:prstGeom prst="downArrow">
              <a:avLst>
                <a:gd name="adj1" fmla="val 55000"/>
                <a:gd name="adj2" fmla="val 45000"/>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33" name="Arrow: Down 4">
              <a:extLst>
                <a:ext uri="{FF2B5EF4-FFF2-40B4-BE49-F238E27FC236}">
                  <a16:creationId xmlns:a16="http://schemas.microsoft.com/office/drawing/2014/main" id="{13FF5F03-88C6-4B62-8E41-A304983D9F4A}"/>
                </a:ext>
              </a:extLst>
            </p:cNvPr>
            <p:cNvSpPr txBox="1"/>
            <p:nvPr/>
          </p:nvSpPr>
          <p:spPr>
            <a:xfrm>
              <a:off x="9573287" y="2776161"/>
              <a:ext cx="239633" cy="32786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p:txBody>
        </p:sp>
      </p:grpSp>
      <p:grpSp>
        <p:nvGrpSpPr>
          <p:cNvPr id="34" name="Group 33">
            <a:extLst>
              <a:ext uri="{FF2B5EF4-FFF2-40B4-BE49-F238E27FC236}">
                <a16:creationId xmlns:a16="http://schemas.microsoft.com/office/drawing/2014/main" id="{E03B8533-C94F-407A-A037-659F6C24AB9F}"/>
              </a:ext>
            </a:extLst>
          </p:cNvPr>
          <p:cNvGrpSpPr/>
          <p:nvPr/>
        </p:nvGrpSpPr>
        <p:grpSpPr>
          <a:xfrm>
            <a:off x="10966330" y="4881083"/>
            <a:ext cx="435695" cy="435695"/>
            <a:chOff x="9475256" y="2776161"/>
            <a:chExt cx="435695" cy="435695"/>
          </a:xfrm>
        </p:grpSpPr>
        <p:sp>
          <p:nvSpPr>
            <p:cNvPr id="35" name="Arrow: Down 34">
              <a:extLst>
                <a:ext uri="{FF2B5EF4-FFF2-40B4-BE49-F238E27FC236}">
                  <a16:creationId xmlns:a16="http://schemas.microsoft.com/office/drawing/2014/main" id="{EE1CB0FD-84A1-4A72-84A8-08AE47B60A47}"/>
                </a:ext>
              </a:extLst>
            </p:cNvPr>
            <p:cNvSpPr/>
            <p:nvPr/>
          </p:nvSpPr>
          <p:spPr>
            <a:xfrm>
              <a:off x="9475256" y="2776161"/>
              <a:ext cx="435695" cy="435695"/>
            </a:xfrm>
            <a:prstGeom prst="downArrow">
              <a:avLst>
                <a:gd name="adj1" fmla="val 55000"/>
                <a:gd name="adj2" fmla="val 45000"/>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36" name="Arrow: Down 4">
              <a:extLst>
                <a:ext uri="{FF2B5EF4-FFF2-40B4-BE49-F238E27FC236}">
                  <a16:creationId xmlns:a16="http://schemas.microsoft.com/office/drawing/2014/main" id="{24793A30-1426-4119-887F-A0999D9A3759}"/>
                </a:ext>
              </a:extLst>
            </p:cNvPr>
            <p:cNvSpPr txBox="1"/>
            <p:nvPr/>
          </p:nvSpPr>
          <p:spPr>
            <a:xfrm>
              <a:off x="9573287" y="2776161"/>
              <a:ext cx="239633" cy="32786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p:txBody>
        </p:sp>
      </p:grpSp>
      <p:sp>
        <p:nvSpPr>
          <p:cNvPr id="37" name="Title 1">
            <a:extLst>
              <a:ext uri="{FF2B5EF4-FFF2-40B4-BE49-F238E27FC236}">
                <a16:creationId xmlns:a16="http://schemas.microsoft.com/office/drawing/2014/main" id="{6CD31477-8E47-436F-A9D7-5A552B0D202B}"/>
              </a:ext>
            </a:extLst>
          </p:cNvPr>
          <p:cNvSpPr>
            <a:spLocks noGrp="1"/>
          </p:cNvSpPr>
          <p:nvPr>
            <p:ph type="title"/>
          </p:nvPr>
        </p:nvSpPr>
        <p:spPr>
          <a:xfrm>
            <a:off x="886425" y="199449"/>
            <a:ext cx="10515600" cy="916276"/>
          </a:xfrm>
        </p:spPr>
        <p:txBody>
          <a:bodyPr>
            <a:normAutofit fontScale="90000"/>
          </a:bodyPr>
          <a:lstStyle/>
          <a:p>
            <a:pPr algn="ctr"/>
            <a:r>
              <a:rPr lang="en-US" sz="6000" b="1" dirty="0"/>
              <a:t>Model Building Flow</a:t>
            </a:r>
            <a:endParaRPr lang="en-IN" sz="6000" b="1" dirty="0"/>
          </a:p>
        </p:txBody>
      </p:sp>
    </p:spTree>
    <p:extLst>
      <p:ext uri="{BB962C8B-B14F-4D97-AF65-F5344CB8AC3E}">
        <p14:creationId xmlns:p14="http://schemas.microsoft.com/office/powerpoint/2010/main" val="2918979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B7AEB-FEEC-4499-9D4A-B154B0BE39A0}"/>
              </a:ext>
            </a:extLst>
          </p:cNvPr>
          <p:cNvSpPr>
            <a:spLocks noGrp="1"/>
          </p:cNvSpPr>
          <p:nvPr>
            <p:ph type="title"/>
          </p:nvPr>
        </p:nvSpPr>
        <p:spPr>
          <a:xfrm>
            <a:off x="588201" y="0"/>
            <a:ext cx="11015597" cy="983552"/>
          </a:xfrm>
        </p:spPr>
        <p:txBody>
          <a:bodyPr>
            <a:normAutofit fontScale="90000"/>
          </a:bodyPr>
          <a:lstStyle/>
          <a:p>
            <a:pPr algn="ctr"/>
            <a:r>
              <a:rPr lang="en-US" sz="6000" b="1" dirty="0"/>
              <a:t>Data exploration</a:t>
            </a:r>
            <a:endParaRPr lang="en-IN" sz="6000" b="1" dirty="0"/>
          </a:p>
        </p:txBody>
      </p:sp>
      <p:pic>
        <p:nvPicPr>
          <p:cNvPr id="5" name="Content Placeholder 4">
            <a:extLst>
              <a:ext uri="{FF2B5EF4-FFF2-40B4-BE49-F238E27FC236}">
                <a16:creationId xmlns:a16="http://schemas.microsoft.com/office/drawing/2014/main" id="{1BE98270-FC92-46A0-AE1D-1ECEBB446888}"/>
              </a:ext>
            </a:extLst>
          </p:cNvPr>
          <p:cNvPicPr>
            <a:picLocks noGrp="1" noChangeAspect="1"/>
          </p:cNvPicPr>
          <p:nvPr>
            <p:ph idx="1"/>
          </p:nvPr>
        </p:nvPicPr>
        <p:blipFill>
          <a:blip r:embed="rId2"/>
          <a:stretch>
            <a:fillRect/>
          </a:stretch>
        </p:blipFill>
        <p:spPr>
          <a:xfrm>
            <a:off x="158344" y="983552"/>
            <a:ext cx="6647007" cy="2909107"/>
          </a:xfrm>
        </p:spPr>
      </p:pic>
      <p:pic>
        <p:nvPicPr>
          <p:cNvPr id="7" name="Picture 6">
            <a:extLst>
              <a:ext uri="{FF2B5EF4-FFF2-40B4-BE49-F238E27FC236}">
                <a16:creationId xmlns:a16="http://schemas.microsoft.com/office/drawing/2014/main" id="{43353C1B-9B7E-44A2-A0F6-E88C43A401CC}"/>
              </a:ext>
            </a:extLst>
          </p:cNvPr>
          <p:cNvPicPr>
            <a:picLocks noChangeAspect="1"/>
          </p:cNvPicPr>
          <p:nvPr/>
        </p:nvPicPr>
        <p:blipFill>
          <a:blip r:embed="rId3"/>
          <a:stretch>
            <a:fillRect/>
          </a:stretch>
        </p:blipFill>
        <p:spPr>
          <a:xfrm>
            <a:off x="6805351" y="983551"/>
            <a:ext cx="5181920" cy="2909107"/>
          </a:xfrm>
          <a:prstGeom prst="rect">
            <a:avLst/>
          </a:prstGeom>
        </p:spPr>
      </p:pic>
      <p:sp>
        <p:nvSpPr>
          <p:cNvPr id="8" name="TextBox 7">
            <a:extLst>
              <a:ext uri="{FF2B5EF4-FFF2-40B4-BE49-F238E27FC236}">
                <a16:creationId xmlns:a16="http://schemas.microsoft.com/office/drawing/2014/main" id="{BFDE8610-F709-44EE-8E51-116F2FA0C240}"/>
              </a:ext>
            </a:extLst>
          </p:cNvPr>
          <p:cNvSpPr txBox="1"/>
          <p:nvPr/>
        </p:nvSpPr>
        <p:spPr>
          <a:xfrm>
            <a:off x="158344" y="4004711"/>
            <a:ext cx="11875311" cy="2677656"/>
          </a:xfrm>
          <a:prstGeom prst="rect">
            <a:avLst/>
          </a:prstGeom>
          <a:noFill/>
        </p:spPr>
        <p:txBody>
          <a:bodyPr wrap="square" rtlCol="0">
            <a:spAutoFit/>
          </a:bodyPr>
          <a:lstStyle/>
          <a:p>
            <a:pPr marL="285750" indent="-285750">
              <a:buFont typeface="Arial" panose="020B0604020202020204" pitchFamily="34" charset="0"/>
              <a:buChar char="•"/>
            </a:pPr>
            <a:r>
              <a:rPr lang="en-US" sz="2400" b="1" dirty="0">
                <a:solidFill>
                  <a:schemeClr val="tx2"/>
                </a:solidFill>
              </a:rPr>
              <a:t>Only a training set is given.</a:t>
            </a:r>
          </a:p>
          <a:p>
            <a:pPr marL="285750" indent="-285750">
              <a:buFont typeface="Arial" panose="020B0604020202020204" pitchFamily="34" charset="0"/>
              <a:buChar char="•"/>
            </a:pPr>
            <a:r>
              <a:rPr lang="en-US" sz="2400" b="1" dirty="0">
                <a:solidFill>
                  <a:schemeClr val="tx2"/>
                </a:solidFill>
              </a:rPr>
              <a:t>The training set comprises of different transaction details along with the customer who had done the transaction.</a:t>
            </a:r>
          </a:p>
          <a:p>
            <a:pPr marL="285750" indent="-285750">
              <a:buFont typeface="Arial" panose="020B0604020202020204" pitchFamily="34" charset="0"/>
              <a:buChar char="•"/>
            </a:pPr>
            <a:r>
              <a:rPr lang="en-US" sz="2400" b="1" dirty="0">
                <a:solidFill>
                  <a:schemeClr val="tx2"/>
                </a:solidFill>
              </a:rPr>
              <a:t>It has no target column and no explicit separation between training and test set.</a:t>
            </a:r>
          </a:p>
          <a:p>
            <a:pPr marL="285750" indent="-285750">
              <a:buFont typeface="Arial" panose="020B0604020202020204" pitchFamily="34" charset="0"/>
              <a:buChar char="•"/>
            </a:pPr>
            <a:r>
              <a:rPr lang="en-US" sz="2400" b="1" dirty="0">
                <a:solidFill>
                  <a:schemeClr val="tx2"/>
                </a:solidFill>
              </a:rPr>
              <a:t>We have to predict the probability that these customers will make another purchase within a year.</a:t>
            </a:r>
            <a:endParaRPr lang="en-IN" sz="2400" b="1" dirty="0">
              <a:solidFill>
                <a:schemeClr val="tx2"/>
              </a:solidFill>
            </a:endParaRPr>
          </a:p>
        </p:txBody>
      </p:sp>
    </p:spTree>
    <p:extLst>
      <p:ext uri="{BB962C8B-B14F-4D97-AF65-F5344CB8AC3E}">
        <p14:creationId xmlns:p14="http://schemas.microsoft.com/office/powerpoint/2010/main" val="1628577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E8B6A-603A-41E5-A104-44740FE6FBD5}"/>
              </a:ext>
            </a:extLst>
          </p:cNvPr>
          <p:cNvSpPr>
            <a:spLocks noGrp="1"/>
          </p:cNvSpPr>
          <p:nvPr>
            <p:ph type="title"/>
          </p:nvPr>
        </p:nvSpPr>
        <p:spPr>
          <a:xfrm>
            <a:off x="838200" y="281941"/>
            <a:ext cx="10515600" cy="799796"/>
          </a:xfrm>
        </p:spPr>
        <p:txBody>
          <a:bodyPr>
            <a:noAutofit/>
          </a:bodyPr>
          <a:lstStyle/>
          <a:p>
            <a:pPr algn="ctr"/>
            <a:r>
              <a:rPr lang="en-US" sz="6000" b="1" dirty="0"/>
              <a:t>EDA</a:t>
            </a:r>
            <a:endParaRPr lang="en-IN" sz="6000" b="1" dirty="0"/>
          </a:p>
        </p:txBody>
      </p:sp>
      <p:sp>
        <p:nvSpPr>
          <p:cNvPr id="3" name="Content Placeholder 2">
            <a:extLst>
              <a:ext uri="{FF2B5EF4-FFF2-40B4-BE49-F238E27FC236}">
                <a16:creationId xmlns:a16="http://schemas.microsoft.com/office/drawing/2014/main" id="{12A5DEEC-9A03-4C9C-9BBF-A6ACB2CACD3D}"/>
              </a:ext>
            </a:extLst>
          </p:cNvPr>
          <p:cNvSpPr>
            <a:spLocks noGrp="1"/>
          </p:cNvSpPr>
          <p:nvPr>
            <p:ph idx="1"/>
          </p:nvPr>
        </p:nvSpPr>
        <p:spPr>
          <a:xfrm>
            <a:off x="838200" y="1164922"/>
            <a:ext cx="10515600" cy="5327951"/>
          </a:xfrm>
        </p:spPr>
        <p:txBody>
          <a:bodyPr>
            <a:normAutofit/>
          </a:bodyPr>
          <a:lstStyle/>
          <a:p>
            <a:pPr>
              <a:buFont typeface="Wingdings" panose="05000000000000000000" pitchFamily="2" charset="2"/>
              <a:buChar char="§"/>
            </a:pPr>
            <a:r>
              <a:rPr lang="en-US" dirty="0"/>
              <a:t>There are 439541 records and 18 features.</a:t>
            </a:r>
          </a:p>
          <a:p>
            <a:pPr>
              <a:buFont typeface="Wingdings" panose="05000000000000000000" pitchFamily="2" charset="2"/>
              <a:buChar char="§"/>
            </a:pPr>
            <a:r>
              <a:rPr lang="en-US" dirty="0"/>
              <a:t>Check for null values:</a:t>
            </a:r>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r>
              <a:rPr lang="en-US" dirty="0"/>
              <a:t>Next, we go through different categorical columns and see how many categories are there or if there is any bad data.</a:t>
            </a:r>
          </a:p>
          <a:p>
            <a:pPr>
              <a:buFont typeface="Wingdings" panose="05000000000000000000" pitchFamily="2" charset="2"/>
              <a:buChar char="§"/>
            </a:pPr>
            <a:endParaRPr lang="en-IN" dirty="0"/>
          </a:p>
        </p:txBody>
      </p:sp>
      <p:pic>
        <p:nvPicPr>
          <p:cNvPr id="7" name="Picture 6">
            <a:extLst>
              <a:ext uri="{FF2B5EF4-FFF2-40B4-BE49-F238E27FC236}">
                <a16:creationId xmlns:a16="http://schemas.microsoft.com/office/drawing/2014/main" id="{2202E554-305A-47F0-9C80-23333D72879E}"/>
              </a:ext>
            </a:extLst>
          </p:cNvPr>
          <p:cNvPicPr>
            <a:picLocks noChangeAspect="1"/>
          </p:cNvPicPr>
          <p:nvPr/>
        </p:nvPicPr>
        <p:blipFill>
          <a:blip r:embed="rId2"/>
          <a:stretch>
            <a:fillRect/>
          </a:stretch>
        </p:blipFill>
        <p:spPr>
          <a:xfrm>
            <a:off x="1252604" y="2519884"/>
            <a:ext cx="2417520" cy="2748583"/>
          </a:xfrm>
          <a:prstGeom prst="rect">
            <a:avLst/>
          </a:prstGeom>
        </p:spPr>
      </p:pic>
      <p:sp>
        <p:nvSpPr>
          <p:cNvPr id="10" name="Arrow: Left 9">
            <a:extLst>
              <a:ext uri="{FF2B5EF4-FFF2-40B4-BE49-F238E27FC236}">
                <a16:creationId xmlns:a16="http://schemas.microsoft.com/office/drawing/2014/main" id="{A88A8237-FAFF-4E0A-A649-B1F995E7603D}"/>
              </a:ext>
            </a:extLst>
          </p:cNvPr>
          <p:cNvSpPr/>
          <p:nvPr/>
        </p:nvSpPr>
        <p:spPr>
          <a:xfrm>
            <a:off x="3670124" y="4090220"/>
            <a:ext cx="701457" cy="162838"/>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Left 10">
            <a:extLst>
              <a:ext uri="{FF2B5EF4-FFF2-40B4-BE49-F238E27FC236}">
                <a16:creationId xmlns:a16="http://schemas.microsoft.com/office/drawing/2014/main" id="{890E457C-E4F2-4517-96E4-6C96162CAF14}"/>
              </a:ext>
            </a:extLst>
          </p:cNvPr>
          <p:cNvSpPr/>
          <p:nvPr/>
        </p:nvSpPr>
        <p:spPr>
          <a:xfrm>
            <a:off x="3670123" y="4679343"/>
            <a:ext cx="701457" cy="162838"/>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250FC9D5-CEE2-49CD-A851-E78414DA9663}"/>
              </a:ext>
            </a:extLst>
          </p:cNvPr>
          <p:cNvSpPr txBox="1"/>
          <p:nvPr/>
        </p:nvSpPr>
        <p:spPr>
          <a:xfrm>
            <a:off x="4371580" y="3151570"/>
            <a:ext cx="6613741" cy="2246769"/>
          </a:xfrm>
          <a:prstGeom prst="rect">
            <a:avLst/>
          </a:prstGeom>
          <a:noFill/>
        </p:spPr>
        <p:txBody>
          <a:bodyPr wrap="square" rtlCol="0">
            <a:spAutoFit/>
          </a:bodyPr>
          <a:lstStyle/>
          <a:p>
            <a:pPr marL="285750" indent="-285750">
              <a:buFont typeface="Arial" panose="020B0604020202020204" pitchFamily="34" charset="0"/>
              <a:buChar char="•"/>
            </a:pPr>
            <a:r>
              <a:rPr lang="en-US" sz="2000" b="0" i="0" dirty="0">
                <a:solidFill>
                  <a:schemeClr val="tx2"/>
                </a:solidFill>
                <a:effectLst/>
                <a:latin typeface="Helvetica Neue"/>
              </a:rPr>
              <a:t>As there are very few values missing in Referred friend column, we replace it with the mode of the column. </a:t>
            </a:r>
          </a:p>
          <a:p>
            <a:pPr marL="285750" indent="-285750">
              <a:buFont typeface="Arial" panose="020B0604020202020204" pitchFamily="34" charset="0"/>
              <a:buChar char="•"/>
            </a:pPr>
            <a:r>
              <a:rPr lang="en-US" sz="2000" b="0" i="0" dirty="0">
                <a:solidFill>
                  <a:schemeClr val="tx2"/>
                </a:solidFill>
                <a:effectLst/>
                <a:latin typeface="Helvetica Neue"/>
              </a:rPr>
              <a:t>But in the Payment mode, a large no of values are missing. So, instead of imputing it, we replace them with Unknown. So, that will become a different category.</a:t>
            </a:r>
            <a:endParaRPr lang="en-IN" sz="2000" dirty="0">
              <a:solidFill>
                <a:schemeClr val="tx2"/>
              </a:solidFill>
            </a:endParaRPr>
          </a:p>
        </p:txBody>
      </p:sp>
      <p:pic>
        <p:nvPicPr>
          <p:cNvPr id="5" name="Picture 4">
            <a:extLst>
              <a:ext uri="{FF2B5EF4-FFF2-40B4-BE49-F238E27FC236}">
                <a16:creationId xmlns:a16="http://schemas.microsoft.com/office/drawing/2014/main" id="{2537605F-A084-4500-8A6E-CE18FC39AA61}"/>
              </a:ext>
            </a:extLst>
          </p:cNvPr>
          <p:cNvPicPr>
            <a:picLocks noChangeAspect="1"/>
          </p:cNvPicPr>
          <p:nvPr/>
        </p:nvPicPr>
        <p:blipFill>
          <a:blip r:embed="rId3"/>
          <a:stretch>
            <a:fillRect/>
          </a:stretch>
        </p:blipFill>
        <p:spPr>
          <a:xfrm>
            <a:off x="4592530" y="2313738"/>
            <a:ext cx="3006939" cy="622866"/>
          </a:xfrm>
          <a:prstGeom prst="rect">
            <a:avLst/>
          </a:prstGeom>
        </p:spPr>
      </p:pic>
      <p:pic>
        <p:nvPicPr>
          <p:cNvPr id="8" name="Picture 7">
            <a:extLst>
              <a:ext uri="{FF2B5EF4-FFF2-40B4-BE49-F238E27FC236}">
                <a16:creationId xmlns:a16="http://schemas.microsoft.com/office/drawing/2014/main" id="{1D3B4EED-366E-46F7-B9B3-F4BEC4C79913}"/>
              </a:ext>
            </a:extLst>
          </p:cNvPr>
          <p:cNvPicPr>
            <a:picLocks noChangeAspect="1"/>
          </p:cNvPicPr>
          <p:nvPr/>
        </p:nvPicPr>
        <p:blipFill>
          <a:blip r:embed="rId4"/>
          <a:stretch>
            <a:fillRect/>
          </a:stretch>
        </p:blipFill>
        <p:spPr>
          <a:xfrm>
            <a:off x="7678450" y="2098771"/>
            <a:ext cx="2895197" cy="1052799"/>
          </a:xfrm>
          <a:prstGeom prst="rect">
            <a:avLst/>
          </a:prstGeom>
        </p:spPr>
      </p:pic>
    </p:spTree>
    <p:extLst>
      <p:ext uri="{BB962C8B-B14F-4D97-AF65-F5344CB8AC3E}">
        <p14:creationId xmlns:p14="http://schemas.microsoft.com/office/powerpoint/2010/main" val="4163558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17155C63-3B84-40A5-A621-9D3E9C914D03}"/>
              </a:ext>
            </a:extLst>
          </p:cNvPr>
          <p:cNvSpPr>
            <a:spLocks noGrp="1"/>
          </p:cNvSpPr>
          <p:nvPr>
            <p:ph type="title"/>
          </p:nvPr>
        </p:nvSpPr>
        <p:spPr>
          <a:xfrm>
            <a:off x="838200" y="224772"/>
            <a:ext cx="10515600" cy="912530"/>
          </a:xfrm>
        </p:spPr>
        <p:txBody>
          <a:bodyPr>
            <a:noAutofit/>
          </a:bodyPr>
          <a:lstStyle/>
          <a:p>
            <a:pPr algn="ctr"/>
            <a:r>
              <a:rPr lang="en-US" sz="6000" b="1" dirty="0"/>
              <a:t>EDA</a:t>
            </a:r>
            <a:endParaRPr lang="en-IN" sz="6000" b="1" dirty="0"/>
          </a:p>
        </p:txBody>
      </p:sp>
      <p:sp>
        <p:nvSpPr>
          <p:cNvPr id="6" name="Content Placeholder 5">
            <a:extLst>
              <a:ext uri="{FF2B5EF4-FFF2-40B4-BE49-F238E27FC236}">
                <a16:creationId xmlns:a16="http://schemas.microsoft.com/office/drawing/2014/main" id="{BE8D87EF-3849-4D8B-961A-FC38A58ABA85}"/>
              </a:ext>
            </a:extLst>
          </p:cNvPr>
          <p:cNvSpPr>
            <a:spLocks noGrp="1"/>
          </p:cNvSpPr>
          <p:nvPr>
            <p:ph idx="1"/>
          </p:nvPr>
        </p:nvSpPr>
        <p:spPr>
          <a:xfrm>
            <a:off x="838200" y="1002082"/>
            <a:ext cx="10515600" cy="5448821"/>
          </a:xfrm>
        </p:spPr>
        <p:txBody>
          <a:bodyPr>
            <a:normAutofit fontScale="92500" lnSpcReduction="10000"/>
          </a:bodyPr>
          <a:lstStyle/>
          <a:p>
            <a:pPr>
              <a:buFont typeface="Wingdings" panose="05000000000000000000" pitchFamily="2" charset="2"/>
              <a:buChar char="§"/>
            </a:pPr>
            <a:r>
              <a:rPr lang="en-US" dirty="0"/>
              <a:t>The gender column has two wrong values:</a:t>
            </a:r>
          </a:p>
          <a:p>
            <a:pPr marL="0" indent="0">
              <a:buNone/>
            </a:pPr>
            <a:endParaRPr lang="en-US" dirty="0"/>
          </a:p>
          <a:p>
            <a:pPr marL="0" indent="0">
              <a:buNone/>
            </a:pPr>
            <a:endParaRPr lang="en-US" dirty="0"/>
          </a:p>
          <a:p>
            <a:pPr marL="0" indent="0">
              <a:buNone/>
            </a:pPr>
            <a:endParaRPr lang="en-US" dirty="0"/>
          </a:p>
          <a:p>
            <a:pPr>
              <a:buFont typeface="Wingdings" panose="05000000000000000000" pitchFamily="2" charset="2"/>
              <a:buChar char="§"/>
            </a:pPr>
            <a:r>
              <a:rPr lang="en-US" dirty="0"/>
              <a:t>We find three columns are binary: </a:t>
            </a:r>
            <a:r>
              <a:rPr lang="en-US" dirty="0" err="1"/>
              <a:t>Purchased_in_Sale</a:t>
            </a:r>
            <a:r>
              <a:rPr lang="en-US" dirty="0"/>
              <a:t>, </a:t>
            </a:r>
            <a:r>
              <a:rPr lang="en-US" dirty="0" err="1"/>
              <a:t>Referred_Friend</a:t>
            </a:r>
            <a:r>
              <a:rPr lang="en-US" dirty="0"/>
              <a:t> and Gender.</a:t>
            </a:r>
          </a:p>
          <a:p>
            <a:pPr>
              <a:buFont typeface="Wingdings" panose="05000000000000000000" pitchFamily="2" charset="2"/>
              <a:buChar char="§"/>
            </a:pPr>
            <a:r>
              <a:rPr lang="en-US" dirty="0"/>
              <a:t>Rest categorical features have more than two categories. So, we need to hot encode them later.</a:t>
            </a:r>
          </a:p>
          <a:p>
            <a:pPr>
              <a:buFont typeface="Wingdings" panose="05000000000000000000" pitchFamily="2" charset="2"/>
              <a:buChar char="§"/>
            </a:pPr>
            <a:r>
              <a:rPr lang="en-US" dirty="0"/>
              <a:t>Var1-Var3 are masked categorical variables as stated in the problem statement. So, though they have numerical value we will consider them as categories and encode them as par.</a:t>
            </a:r>
          </a:p>
        </p:txBody>
      </p:sp>
      <p:pic>
        <p:nvPicPr>
          <p:cNvPr id="8" name="Picture 7">
            <a:extLst>
              <a:ext uri="{FF2B5EF4-FFF2-40B4-BE49-F238E27FC236}">
                <a16:creationId xmlns:a16="http://schemas.microsoft.com/office/drawing/2014/main" id="{38F38392-419F-4959-A8CE-7ADF33903EEF}"/>
              </a:ext>
            </a:extLst>
          </p:cNvPr>
          <p:cNvPicPr>
            <a:picLocks noChangeAspect="1"/>
          </p:cNvPicPr>
          <p:nvPr/>
        </p:nvPicPr>
        <p:blipFill>
          <a:blip r:embed="rId2"/>
          <a:stretch>
            <a:fillRect/>
          </a:stretch>
        </p:blipFill>
        <p:spPr>
          <a:xfrm>
            <a:off x="1598013" y="1596654"/>
            <a:ext cx="3000299" cy="1370329"/>
          </a:xfrm>
          <a:prstGeom prst="rect">
            <a:avLst/>
          </a:prstGeom>
        </p:spPr>
      </p:pic>
      <p:sp>
        <p:nvSpPr>
          <p:cNvPr id="9" name="Arrow: Right 8">
            <a:extLst>
              <a:ext uri="{FF2B5EF4-FFF2-40B4-BE49-F238E27FC236}">
                <a16:creationId xmlns:a16="http://schemas.microsoft.com/office/drawing/2014/main" id="{9E385D59-FF5B-4575-9948-834E5879F1D9}"/>
              </a:ext>
            </a:extLst>
          </p:cNvPr>
          <p:cNvSpPr/>
          <p:nvPr/>
        </p:nvSpPr>
        <p:spPr>
          <a:xfrm>
            <a:off x="914303" y="2141351"/>
            <a:ext cx="683711" cy="225469"/>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Right 9">
            <a:extLst>
              <a:ext uri="{FF2B5EF4-FFF2-40B4-BE49-F238E27FC236}">
                <a16:creationId xmlns:a16="http://schemas.microsoft.com/office/drawing/2014/main" id="{C3B7458F-1F64-45F2-9186-F75ED74AE285}"/>
              </a:ext>
            </a:extLst>
          </p:cNvPr>
          <p:cNvSpPr/>
          <p:nvPr/>
        </p:nvSpPr>
        <p:spPr>
          <a:xfrm>
            <a:off x="914303" y="2390187"/>
            <a:ext cx="683711" cy="225469"/>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4A17F6F0-3191-4656-BBFF-60B80780C588}"/>
              </a:ext>
            </a:extLst>
          </p:cNvPr>
          <p:cNvSpPr txBox="1"/>
          <p:nvPr/>
        </p:nvSpPr>
        <p:spPr>
          <a:xfrm>
            <a:off x="5558415" y="1681653"/>
            <a:ext cx="5035572" cy="1200329"/>
          </a:xfrm>
          <a:prstGeom prst="rect">
            <a:avLst/>
          </a:prstGeom>
          <a:noFill/>
        </p:spPr>
        <p:txBody>
          <a:bodyPr wrap="square" rtlCol="0">
            <a:spAutoFit/>
          </a:bodyPr>
          <a:lstStyle/>
          <a:p>
            <a:r>
              <a:rPr lang="en-US" sz="2400" dirty="0">
                <a:solidFill>
                  <a:schemeClr val="tx2"/>
                </a:solidFill>
              </a:rPr>
              <a:t>As, maximum records have M as gender, we change the wrong values to M.</a:t>
            </a:r>
            <a:endParaRPr lang="en-IN" sz="2400" dirty="0">
              <a:solidFill>
                <a:schemeClr val="tx2"/>
              </a:solidFill>
            </a:endParaRPr>
          </a:p>
        </p:txBody>
      </p:sp>
    </p:spTree>
    <p:extLst>
      <p:ext uri="{BB962C8B-B14F-4D97-AF65-F5344CB8AC3E}">
        <p14:creationId xmlns:p14="http://schemas.microsoft.com/office/powerpoint/2010/main" val="888562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1060B7E-CCBA-4446-AA60-4D77CEF5AD68}"/>
              </a:ext>
            </a:extLst>
          </p:cNvPr>
          <p:cNvSpPr>
            <a:spLocks noGrp="1"/>
          </p:cNvSpPr>
          <p:nvPr>
            <p:ph type="title"/>
          </p:nvPr>
        </p:nvSpPr>
        <p:spPr>
          <a:xfrm>
            <a:off x="838200" y="314959"/>
            <a:ext cx="10515600" cy="732155"/>
          </a:xfrm>
        </p:spPr>
        <p:txBody>
          <a:bodyPr>
            <a:noAutofit/>
          </a:bodyPr>
          <a:lstStyle/>
          <a:p>
            <a:pPr algn="ctr"/>
            <a:r>
              <a:rPr lang="en-US" sz="6000" b="1" dirty="0"/>
              <a:t>EDA</a:t>
            </a:r>
            <a:endParaRPr lang="en-IN" sz="6000" b="1" dirty="0"/>
          </a:p>
        </p:txBody>
      </p:sp>
      <p:sp>
        <p:nvSpPr>
          <p:cNvPr id="3" name="Content Placeholder 2">
            <a:extLst>
              <a:ext uri="{FF2B5EF4-FFF2-40B4-BE49-F238E27FC236}">
                <a16:creationId xmlns:a16="http://schemas.microsoft.com/office/drawing/2014/main" id="{3358CE60-2C6F-43EE-9B3B-64F2E33361F2}"/>
              </a:ext>
            </a:extLst>
          </p:cNvPr>
          <p:cNvSpPr>
            <a:spLocks noGrp="1"/>
          </p:cNvSpPr>
          <p:nvPr>
            <p:ph idx="1"/>
          </p:nvPr>
        </p:nvSpPr>
        <p:spPr>
          <a:xfrm>
            <a:off x="838200" y="1047114"/>
            <a:ext cx="10515600" cy="5495927"/>
          </a:xfrm>
        </p:spPr>
        <p:txBody>
          <a:bodyPr>
            <a:normAutofit lnSpcReduction="10000"/>
          </a:bodyPr>
          <a:lstStyle/>
          <a:p>
            <a:pPr>
              <a:buFont typeface="Arial" panose="020B0604020202020204" pitchFamily="34" charset="0"/>
              <a:buChar char="•"/>
            </a:pPr>
            <a:r>
              <a:rPr lang="en-US" dirty="0"/>
              <a:t>Number_of_EMI seems like a numerical variable.</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r>
              <a:rPr lang="en-US" dirty="0"/>
              <a:t>Store_ID has 298 different IDS. So, each store attended a significant number of customers. So, we will hot encode this.</a:t>
            </a:r>
          </a:p>
          <a:p>
            <a:pPr>
              <a:buFont typeface="Arial" panose="020B0604020202020204" pitchFamily="34" charset="0"/>
              <a:buChar char="•"/>
            </a:pPr>
            <a:r>
              <a:rPr lang="en-US" dirty="0"/>
              <a:t>Sales_Executive ID has 36567 different IDs. So, we cannot hot encode them, because there will be large no of columns.</a:t>
            </a:r>
          </a:p>
          <a:p>
            <a:pPr>
              <a:buFont typeface="Arial" panose="020B0604020202020204" pitchFamily="34" charset="0"/>
              <a:buChar char="•"/>
            </a:pPr>
            <a:r>
              <a:rPr lang="en-US" dirty="0"/>
              <a:t>The data holds transaction history from the first day of 2003 to the last day of 2006.</a:t>
            </a:r>
          </a:p>
          <a:p>
            <a:pPr>
              <a:buFont typeface="Arial" panose="020B0604020202020204" pitchFamily="34" charset="0"/>
              <a:buChar char="•"/>
            </a:pPr>
            <a:endParaRPr lang="en-IN" dirty="0"/>
          </a:p>
        </p:txBody>
      </p:sp>
      <p:pic>
        <p:nvPicPr>
          <p:cNvPr id="5" name="Picture 4">
            <a:extLst>
              <a:ext uri="{FF2B5EF4-FFF2-40B4-BE49-F238E27FC236}">
                <a16:creationId xmlns:a16="http://schemas.microsoft.com/office/drawing/2014/main" id="{29EC2680-8343-4FF1-98FF-2F0373D61DCF}"/>
              </a:ext>
            </a:extLst>
          </p:cNvPr>
          <p:cNvPicPr>
            <a:picLocks noChangeAspect="1"/>
          </p:cNvPicPr>
          <p:nvPr/>
        </p:nvPicPr>
        <p:blipFill>
          <a:blip r:embed="rId2"/>
          <a:stretch>
            <a:fillRect/>
          </a:stretch>
        </p:blipFill>
        <p:spPr>
          <a:xfrm>
            <a:off x="1448276" y="1707859"/>
            <a:ext cx="3300386" cy="1327599"/>
          </a:xfrm>
          <a:prstGeom prst="rect">
            <a:avLst/>
          </a:prstGeom>
        </p:spPr>
      </p:pic>
      <p:sp>
        <p:nvSpPr>
          <p:cNvPr id="6" name="TextBox 5">
            <a:extLst>
              <a:ext uri="{FF2B5EF4-FFF2-40B4-BE49-F238E27FC236}">
                <a16:creationId xmlns:a16="http://schemas.microsoft.com/office/drawing/2014/main" id="{CDBA98C1-C58C-4901-8C7C-CF57F988EA90}"/>
              </a:ext>
            </a:extLst>
          </p:cNvPr>
          <p:cNvSpPr txBox="1"/>
          <p:nvPr/>
        </p:nvSpPr>
        <p:spPr>
          <a:xfrm>
            <a:off x="5207220" y="1593067"/>
            <a:ext cx="5799551" cy="1384995"/>
          </a:xfrm>
          <a:prstGeom prst="rect">
            <a:avLst/>
          </a:prstGeom>
          <a:noFill/>
        </p:spPr>
        <p:txBody>
          <a:bodyPr wrap="square" rtlCol="0">
            <a:spAutoFit/>
          </a:bodyPr>
          <a:lstStyle/>
          <a:p>
            <a:r>
              <a:rPr lang="en-US" sz="2800" dirty="0">
                <a:solidFill>
                  <a:schemeClr val="tx2"/>
                </a:solidFill>
              </a:rPr>
              <a:t>But we find only 5 types of value there. So, it should be considered like a categorical value.</a:t>
            </a:r>
          </a:p>
        </p:txBody>
      </p:sp>
    </p:spTree>
    <p:extLst>
      <p:ext uri="{BB962C8B-B14F-4D97-AF65-F5344CB8AC3E}">
        <p14:creationId xmlns:p14="http://schemas.microsoft.com/office/powerpoint/2010/main" val="2190300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4707ED0-AFE2-49DA-8B6C-CFBA6776C9B1}"/>
              </a:ext>
            </a:extLst>
          </p:cNvPr>
          <p:cNvSpPr>
            <a:spLocks noGrp="1"/>
          </p:cNvSpPr>
          <p:nvPr>
            <p:ph type="title"/>
          </p:nvPr>
        </p:nvSpPr>
        <p:spPr>
          <a:xfrm>
            <a:off x="551145" y="227339"/>
            <a:ext cx="10802655" cy="787269"/>
          </a:xfrm>
        </p:spPr>
        <p:txBody>
          <a:bodyPr>
            <a:noAutofit/>
          </a:bodyPr>
          <a:lstStyle/>
          <a:p>
            <a:pPr algn="ctr"/>
            <a:r>
              <a:rPr lang="en-US" sz="6000" b="1" dirty="0"/>
              <a:t>EDA</a:t>
            </a:r>
            <a:endParaRPr lang="en-IN" sz="6000" b="1" dirty="0"/>
          </a:p>
        </p:txBody>
      </p:sp>
      <p:sp>
        <p:nvSpPr>
          <p:cNvPr id="3" name="Content Placeholder 2">
            <a:extLst>
              <a:ext uri="{FF2B5EF4-FFF2-40B4-BE49-F238E27FC236}">
                <a16:creationId xmlns:a16="http://schemas.microsoft.com/office/drawing/2014/main" id="{0DF00BD7-D59E-4B72-97A1-81A782E337F1}"/>
              </a:ext>
            </a:extLst>
          </p:cNvPr>
          <p:cNvSpPr>
            <a:spLocks noGrp="1"/>
          </p:cNvSpPr>
          <p:nvPr>
            <p:ph idx="1"/>
          </p:nvPr>
        </p:nvSpPr>
        <p:spPr>
          <a:xfrm>
            <a:off x="551145" y="1014608"/>
            <a:ext cx="10802655" cy="5162355"/>
          </a:xfrm>
        </p:spPr>
        <p:txBody>
          <a:bodyPr/>
          <a:lstStyle/>
          <a:p>
            <a:pPr>
              <a:buFont typeface="Wingdings" panose="05000000000000000000" pitchFamily="2" charset="2"/>
              <a:buChar char="§"/>
            </a:pPr>
            <a:r>
              <a:rPr lang="en-US" dirty="0"/>
              <a:t>There are no duplicated rows.</a:t>
            </a:r>
          </a:p>
          <a:p>
            <a:pPr>
              <a:buFont typeface="Wingdings" panose="05000000000000000000" pitchFamily="2" charset="2"/>
              <a:buChar char="§"/>
            </a:pPr>
            <a:r>
              <a:rPr lang="en-US" dirty="0"/>
              <a:t>But there are 22434 duplicate values in Client_ID column. So, a client is associated with more than one transaction.</a:t>
            </a:r>
          </a:p>
          <a:p>
            <a:pPr>
              <a:buFont typeface="Wingdings" panose="05000000000000000000" pitchFamily="2" charset="2"/>
              <a:buChar char="§"/>
            </a:pPr>
            <a:r>
              <a:rPr lang="en-IN" dirty="0"/>
              <a:t>We visualize the variation of transaction amount when a client buys from the store several times.</a:t>
            </a:r>
          </a:p>
          <a:p>
            <a:pPr marL="0" indent="0">
              <a:buNone/>
            </a:pPr>
            <a:r>
              <a:rPr lang="en-IN" dirty="0"/>
              <a:t> </a:t>
            </a:r>
          </a:p>
        </p:txBody>
      </p:sp>
      <p:pic>
        <p:nvPicPr>
          <p:cNvPr id="5" name="Picture 4">
            <a:extLst>
              <a:ext uri="{FF2B5EF4-FFF2-40B4-BE49-F238E27FC236}">
                <a16:creationId xmlns:a16="http://schemas.microsoft.com/office/drawing/2014/main" id="{7D4854F4-2A77-4EDF-984A-079FB6DE9C65}"/>
              </a:ext>
            </a:extLst>
          </p:cNvPr>
          <p:cNvPicPr>
            <a:picLocks noChangeAspect="1"/>
          </p:cNvPicPr>
          <p:nvPr/>
        </p:nvPicPr>
        <p:blipFill>
          <a:blip r:embed="rId2"/>
          <a:stretch>
            <a:fillRect/>
          </a:stretch>
        </p:blipFill>
        <p:spPr>
          <a:xfrm>
            <a:off x="551145" y="3695178"/>
            <a:ext cx="7665929" cy="2755726"/>
          </a:xfrm>
          <a:prstGeom prst="rect">
            <a:avLst/>
          </a:prstGeom>
        </p:spPr>
      </p:pic>
      <p:sp>
        <p:nvSpPr>
          <p:cNvPr id="6" name="TextBox 5">
            <a:extLst>
              <a:ext uri="{FF2B5EF4-FFF2-40B4-BE49-F238E27FC236}">
                <a16:creationId xmlns:a16="http://schemas.microsoft.com/office/drawing/2014/main" id="{73D2AE81-5BDE-40DB-888F-EF4682FB0A68}"/>
              </a:ext>
            </a:extLst>
          </p:cNvPr>
          <p:cNvSpPr txBox="1"/>
          <p:nvPr/>
        </p:nvSpPr>
        <p:spPr>
          <a:xfrm>
            <a:off x="8342334" y="3626491"/>
            <a:ext cx="3298521" cy="2893100"/>
          </a:xfrm>
          <a:prstGeom prst="rect">
            <a:avLst/>
          </a:prstGeom>
          <a:noFill/>
        </p:spPr>
        <p:txBody>
          <a:bodyPr wrap="square" rtlCol="0">
            <a:spAutoFit/>
          </a:bodyPr>
          <a:lstStyle/>
          <a:p>
            <a:r>
              <a:rPr lang="en-US" sz="2600" dirty="0">
                <a:solidFill>
                  <a:schemeClr val="tx2"/>
                </a:solidFill>
              </a:rPr>
              <a:t>So, the transaction amount varies largely. A person who buys a good worth 30000 also buys something for 7 lac.</a:t>
            </a:r>
            <a:endParaRPr lang="en-IN" sz="2600" dirty="0">
              <a:solidFill>
                <a:schemeClr val="tx2"/>
              </a:solidFill>
            </a:endParaRPr>
          </a:p>
        </p:txBody>
      </p:sp>
    </p:spTree>
    <p:extLst>
      <p:ext uri="{BB962C8B-B14F-4D97-AF65-F5344CB8AC3E}">
        <p14:creationId xmlns:p14="http://schemas.microsoft.com/office/powerpoint/2010/main" val="1424373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CBC82-A578-4046-AD50-3BDCDEB92157}"/>
              </a:ext>
            </a:extLst>
          </p:cNvPr>
          <p:cNvSpPr>
            <a:spLocks noGrp="1"/>
          </p:cNvSpPr>
          <p:nvPr>
            <p:ph type="title"/>
          </p:nvPr>
        </p:nvSpPr>
        <p:spPr>
          <a:xfrm>
            <a:off x="838200" y="300625"/>
            <a:ext cx="10515600" cy="776613"/>
          </a:xfrm>
        </p:spPr>
        <p:txBody>
          <a:bodyPr>
            <a:normAutofit fontScale="90000"/>
          </a:bodyPr>
          <a:lstStyle/>
          <a:p>
            <a:pPr algn="ctr"/>
            <a:r>
              <a:rPr lang="en-US" sz="6000" b="1" dirty="0"/>
              <a:t>Base model formulation</a:t>
            </a:r>
            <a:endParaRPr lang="en-IN" sz="6000" b="1" dirty="0"/>
          </a:p>
        </p:txBody>
      </p:sp>
      <p:sp>
        <p:nvSpPr>
          <p:cNvPr id="3" name="Content Placeholder 2">
            <a:extLst>
              <a:ext uri="{FF2B5EF4-FFF2-40B4-BE49-F238E27FC236}">
                <a16:creationId xmlns:a16="http://schemas.microsoft.com/office/drawing/2014/main" id="{672FAF22-754F-4238-BC0B-DD023B6106F1}"/>
              </a:ext>
            </a:extLst>
          </p:cNvPr>
          <p:cNvSpPr>
            <a:spLocks noGrp="1"/>
          </p:cNvSpPr>
          <p:nvPr>
            <p:ph idx="1"/>
          </p:nvPr>
        </p:nvSpPr>
        <p:spPr>
          <a:xfrm>
            <a:off x="838200" y="1290181"/>
            <a:ext cx="10515600" cy="4886782"/>
          </a:xfrm>
        </p:spPr>
        <p:txBody>
          <a:bodyPr>
            <a:normAutofit fontScale="92500" lnSpcReduction="20000"/>
          </a:bodyPr>
          <a:lstStyle/>
          <a:p>
            <a:pPr>
              <a:buFont typeface="Wingdings" panose="05000000000000000000" pitchFamily="2" charset="2"/>
              <a:buChar char="§"/>
            </a:pPr>
            <a:r>
              <a:rPr lang="en-US" dirty="0"/>
              <a:t>Before making any complicated feature set or model, we formulate a simple base model to see which model works better.</a:t>
            </a:r>
          </a:p>
          <a:p>
            <a:pPr>
              <a:buFont typeface="Wingdings" panose="05000000000000000000" pitchFamily="2" charset="2"/>
              <a:buChar char="§"/>
            </a:pPr>
            <a:r>
              <a:rPr lang="en-US" dirty="0"/>
              <a:t>We make a target variable repeat, whoever has more than one transaction, they are labelled as 1, rest are 0.</a:t>
            </a:r>
          </a:p>
          <a:p>
            <a:pPr>
              <a:buFont typeface="Wingdings" panose="05000000000000000000" pitchFamily="2" charset="2"/>
              <a:buChar char="§"/>
            </a:pPr>
            <a:r>
              <a:rPr lang="en-US" dirty="0"/>
              <a:t>We drop the sales executive id from the dataset. Since, we cannot hot encode them.</a:t>
            </a:r>
          </a:p>
          <a:p>
            <a:pPr>
              <a:buFont typeface="Wingdings" panose="05000000000000000000" pitchFamily="2" charset="2"/>
              <a:buChar char="§"/>
            </a:pPr>
            <a:r>
              <a:rPr lang="en-US" dirty="0"/>
              <a:t>We fit multiple classification models and XGBClassifier gives the best roc-</a:t>
            </a:r>
            <a:r>
              <a:rPr lang="en-US" dirty="0" err="1"/>
              <a:t>auc</a:t>
            </a:r>
            <a:r>
              <a:rPr lang="en-US" dirty="0"/>
              <a:t> score. So, we predict the probability for each row independently and for a single client, get the RMS of those probabilities.</a:t>
            </a:r>
          </a:p>
          <a:p>
            <a:pPr>
              <a:buFont typeface="Wingdings" panose="05000000000000000000" pitchFamily="2" charset="2"/>
              <a:buChar char="§"/>
            </a:pPr>
            <a:r>
              <a:rPr lang="en-US" dirty="0"/>
              <a:t>This gives a 0.822 auc score on test data.</a:t>
            </a:r>
            <a:endParaRPr lang="en-IN" dirty="0"/>
          </a:p>
        </p:txBody>
      </p:sp>
    </p:spTree>
    <p:extLst>
      <p:ext uri="{BB962C8B-B14F-4D97-AF65-F5344CB8AC3E}">
        <p14:creationId xmlns:p14="http://schemas.microsoft.com/office/powerpoint/2010/main" val="928894129"/>
      </p:ext>
    </p:extLst>
  </p:cSld>
  <p:clrMapOvr>
    <a:masterClrMapping/>
  </p:clrMapOvr>
</p:sld>
</file>

<file path=ppt/theme/theme1.xml><?xml version="1.0" encoding="utf-8"?>
<a:theme xmlns:a="http://schemas.openxmlformats.org/drawingml/2006/main" name="ExploreVTI">
  <a:themeElements>
    <a:clrScheme name="AnalogousFromLightSeedRightStep">
      <a:dk1>
        <a:srgbClr val="000000"/>
      </a:dk1>
      <a:lt1>
        <a:srgbClr val="FFFFFF"/>
      </a:lt1>
      <a:dk2>
        <a:srgbClr val="412624"/>
      </a:dk2>
      <a:lt2>
        <a:srgbClr val="E6E8E2"/>
      </a:lt2>
      <a:accent1>
        <a:srgbClr val="A996C6"/>
      </a:accent1>
      <a:accent2>
        <a:srgbClr val="AF7FBA"/>
      </a:accent2>
      <a:accent3>
        <a:srgbClr val="C593B9"/>
      </a:accent3>
      <a:accent4>
        <a:srgbClr val="BA7F94"/>
      </a:accent4>
      <a:accent5>
        <a:srgbClr val="C69996"/>
      </a:accent5>
      <a:accent6>
        <a:srgbClr val="BA9B7F"/>
      </a:accent6>
      <a:hlink>
        <a:srgbClr val="758A53"/>
      </a:hlink>
      <a:folHlink>
        <a:srgbClr val="7F7F7F"/>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docProps/app.xml><?xml version="1.0" encoding="utf-8"?>
<Properties xmlns="http://schemas.openxmlformats.org/officeDocument/2006/extended-properties" xmlns:vt="http://schemas.openxmlformats.org/officeDocument/2006/docPropsVTypes">
  <TotalTime>1575</TotalTime>
  <Words>2111</Words>
  <Application>Microsoft Office PowerPoint</Application>
  <PresentationFormat>Widescreen</PresentationFormat>
  <Paragraphs>140</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Avenir Next LT Pro</vt:lpstr>
      <vt:lpstr>AvenirNext LT Pro Medium</vt:lpstr>
      <vt:lpstr>Helvetica Neue</vt:lpstr>
      <vt:lpstr>Posterama</vt:lpstr>
      <vt:lpstr>Segoe UI Semilight</vt:lpstr>
      <vt:lpstr>Wingdings</vt:lpstr>
      <vt:lpstr>ExploreVTI</vt:lpstr>
      <vt:lpstr>Repeat purchase prediction</vt:lpstr>
      <vt:lpstr>Problem Statement</vt:lpstr>
      <vt:lpstr>Model Building Flow</vt:lpstr>
      <vt:lpstr>Data exploration</vt:lpstr>
      <vt:lpstr>EDA</vt:lpstr>
      <vt:lpstr>EDA</vt:lpstr>
      <vt:lpstr>EDA</vt:lpstr>
      <vt:lpstr>EDA</vt:lpstr>
      <vt:lpstr>Base model formulation</vt:lpstr>
      <vt:lpstr>Insights</vt:lpstr>
      <vt:lpstr>Data Grouping</vt:lpstr>
      <vt:lpstr>Feature Engineering</vt:lpstr>
      <vt:lpstr>Feature Engineering</vt:lpstr>
      <vt:lpstr>Feature Engineering</vt:lpstr>
      <vt:lpstr>Feature Engineering</vt:lpstr>
      <vt:lpstr>Feature Engineering</vt:lpstr>
      <vt:lpstr>Feature Engineering</vt:lpstr>
      <vt:lpstr>Feature Engineering</vt:lpstr>
      <vt:lpstr>Feature Engineering</vt:lpstr>
      <vt:lpstr>Feature Engineering</vt:lpstr>
      <vt:lpstr>Feature Engineering</vt:lpstr>
      <vt:lpstr>Data preparation</vt:lpstr>
      <vt:lpstr>Hyperparameter tuning</vt:lpstr>
      <vt:lpstr>Final Model</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Repeat purchase prediction</dc:title>
  <dc:creator>Reya Sadhu</dc:creator>
  <cp:lastModifiedBy>Reya Sadhu</cp:lastModifiedBy>
  <cp:revision>2</cp:revision>
  <dcterms:created xsi:type="dcterms:W3CDTF">2021-08-25T06:42:34Z</dcterms:created>
  <dcterms:modified xsi:type="dcterms:W3CDTF">2021-08-27T15:18:31Z</dcterms:modified>
</cp:coreProperties>
</file>