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EAF3-19F9-1EE9-AAF2-8FE3EDF8C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44507-8015-AFB8-6C4E-8FF63838B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52C6-BCFB-FCBE-4458-A52B7EC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51C4-41D5-1388-8E09-687DADD8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A462-B2E1-DC28-A10B-31873329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6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375D-654C-688E-24AE-5C211733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989DE-2463-4E4D-BAAF-0974E396A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6C36-9DB6-1972-EBCF-F796D7AB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7BA0-6FCE-3A74-1160-83BFB36F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B020-7429-41E8-9925-A385C39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38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E1165-E583-29E0-71E9-47528175B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43E84-4B6C-4C8D-6B1D-F9A5A0D1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8084-0EF9-D22C-B6F6-D0AD43D6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230B-F711-AAF7-AF71-CC09E2B5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19C7-97E3-2F6B-38ED-6667B814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3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2FD9-A558-B95B-CE5D-ECF82722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1BA9-D092-CB46-C6A0-70204BBE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BA6E-FA3E-9E46-100D-C225794F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A4B1-C389-A778-FEC4-549B4BFC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8A21-83A3-4965-CCFE-C381D767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7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4998-8356-3787-3564-655188FE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83E3-E2D6-CAB1-57FF-75ED4C72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2F0B-79B3-2456-8453-98FE0FFE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C0FF-4492-0CB6-3AE7-6C3C3FF4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9715-3BA5-FA1D-6D1B-C1E51A2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04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B2A-93DD-07A3-9B09-0A769815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F768-1F5D-FFD0-90CF-9C4C65423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B08C5-28CF-6D95-5F1A-00868CB0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49A28-DA1D-845C-39F8-A8BA117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6314-1408-F495-D2A5-1E2E2589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58837-5618-7A9E-61AE-934C41E8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2C92-0ABA-2B43-48BA-7775B0CF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90B7-118C-8B7E-F0D6-46375D1F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4FA57-688B-8EFC-4DF4-44B71474C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97E51-395C-8B92-EC8A-B17229FE7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370DE-978F-4D96-02A4-6F46EBDFC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B318D-C2E6-37D4-E533-C75871F0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1CF74-C142-4461-E1B0-59B978F3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DA990-586D-D843-66AB-5610E668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57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D57C-55CB-D795-1688-CE38556C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C507-CD72-3810-0274-F298B524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09170-F9A3-4575-1ED3-21C7DC7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D9145-1EB0-3202-EF1C-34887341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5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6F1D-2EF3-80C4-8C2D-0EF6F040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E0602-1996-7DC7-706F-50946523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283F-5FA3-8919-9827-AD5CCB56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2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1AEE-1AA8-7EF3-6AEB-7F8D0AAF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20AF-D6B9-CD56-4ACA-0C050B99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E96C-28E7-106A-D548-24AC7B1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98E69-BFD7-6AD2-B49B-CC63A97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9C8E-73E7-92EB-DE04-E5EA92E2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5A333-BD9D-67CA-CAF9-5E34AE56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02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715D-D479-E00C-34F0-B8F1D1B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562A9-14CB-F7AA-34C9-17A51ECEA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84C20-7C7A-A445-8B02-A6CEA0A4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DA09-21F2-C9BC-4CB8-85338732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7A28-5C63-77EC-F997-79584867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E2CD-390B-DBF3-C97C-91292804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8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DECDB-B82B-0FBF-2034-92B215E8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8301F-0ED3-16C3-3699-58F5D769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0FC7-BCC1-5133-7BBF-08556EE7C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33AF-0A71-45DE-BED6-AD586B034663}" type="datetimeFigureOut">
              <a:rPr lang="en-AU" smtClean="0"/>
              <a:t>1/05/2023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C262-383E-4BC9-F2AF-1783D3A00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42A4-EB3C-0C06-F747-EE5495079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75BF-A192-4A0E-BE49-8F3A39BB5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88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7611-34C3-7100-053A-E9255DC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168" y="245514"/>
            <a:ext cx="8463663" cy="802784"/>
          </a:xfr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Reported vs Calculated Australian Mined Gold Production</a:t>
            </a:r>
            <a:b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from data set published with Nature Scientific Data </a:t>
            </a:r>
            <a:r>
              <a:rPr lang="en-A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342E2-80A5-41EB-5BF3-1ADF6BFA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9" y="1212486"/>
            <a:ext cx="82707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7611-34C3-7100-053A-E9255DC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016" y="245514"/>
            <a:ext cx="8841972" cy="802784"/>
          </a:xfr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Reported vs Calculated Australian Mined Copper Production</a:t>
            </a:r>
            <a:b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from data set published with Nature Scientific Data </a:t>
            </a:r>
            <a:r>
              <a:rPr lang="en-A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4FB70-CA15-40BD-183B-2934629C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8" y="1212486"/>
            <a:ext cx="82707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8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7611-34C3-7100-053A-E9255DC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441" y="245514"/>
            <a:ext cx="8603124" cy="802784"/>
          </a:xfr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Reported vs Calculated Australian Mined Silver Production</a:t>
            </a:r>
            <a:b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from data set published with Nature Scientific Data </a:t>
            </a:r>
            <a:r>
              <a:rPr lang="en-A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DE0E2-E5AF-2E68-0068-0F6114D6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8" y="1212486"/>
            <a:ext cx="82707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7611-34C3-7100-053A-E9255DC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553" y="245514"/>
            <a:ext cx="8482900" cy="802784"/>
          </a:xfr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Reported vs Calculated Australian Mined Lead Production</a:t>
            </a:r>
            <a:b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from data set published with Nature Scientific Data </a:t>
            </a:r>
            <a:r>
              <a:rPr lang="en-A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A72A4-67BB-34A3-4907-81A78B73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8" y="1212486"/>
            <a:ext cx="82707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7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7611-34C3-7100-053A-E9255DC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33" y="245514"/>
            <a:ext cx="8396337" cy="802784"/>
          </a:xfr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Reported vs Calculated Australian Mined Zinc Production</a:t>
            </a:r>
            <a:b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from data set published with Nature Scientific Data </a:t>
            </a:r>
            <a:r>
              <a:rPr lang="en-A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9884C-B488-23BE-D534-B431AEB1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8" y="1212486"/>
            <a:ext cx="82707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7611-34C3-7100-053A-E9255DC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975" y="245514"/>
            <a:ext cx="8672054" cy="802784"/>
          </a:xfr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Reported vs Calculated Australian Mined Nickel Production</a:t>
            </a:r>
            <a:b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from data set published with Nature Scientific Data </a:t>
            </a:r>
            <a:r>
              <a:rPr lang="en-A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AF880-82DE-D22B-8DD7-843D4962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8" y="1212486"/>
            <a:ext cx="82707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Reported vs Calculated Australian Mined Gold Production from data set published with Nature Scientific Data doi:</vt:lpstr>
      <vt:lpstr>Reported vs Calculated Australian Mined Copper Production from data set published with Nature Scientific Data doi:</vt:lpstr>
      <vt:lpstr>Reported vs Calculated Australian Mined Silver Production from data set published with Nature Scientific Data doi:</vt:lpstr>
      <vt:lpstr>Reported vs Calculated Australian Mined Lead Production from data set published with Nature Scientific Data doi:</vt:lpstr>
      <vt:lpstr>Reported vs Calculated Australian Mined Zinc Production from data set published with Nature Scientific Data doi:</vt:lpstr>
      <vt:lpstr>Reported vs Calculated Australian Mined Nickel Production from data set published with Nature Scientific Data doi: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Reported vs Calculated Australian Mined Gold Production from data set published with Nature Scientific Data doi:</dc:title>
  <dc:creator>Gavin Mudd</dc:creator>
  <cp:lastModifiedBy>Gavin Mudd</cp:lastModifiedBy>
  <cp:revision>4</cp:revision>
  <dcterms:created xsi:type="dcterms:W3CDTF">2023-04-30T21:50:04Z</dcterms:created>
  <dcterms:modified xsi:type="dcterms:W3CDTF">2023-04-30T21:55:56Z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52b3a1-dbcb-41fb-a452-370cf542753f_Enabled">
    <vt:lpwstr>true</vt:lpwstr>
  </property>
  <property fmtid="{D5CDD505-2E9C-101B-9397-08002B2CF9AE}" pid="3" name="MSIP_Label_1b52b3a1-dbcb-41fb-a452-370cf542753f_SetDate">
    <vt:lpwstr>2023-04-30T21:55:02Z</vt:lpwstr>
  </property>
  <property fmtid="{D5CDD505-2E9C-101B-9397-08002B2CF9AE}" pid="4" name="MSIP_Label_1b52b3a1-dbcb-41fb-a452-370cf542753f_Method">
    <vt:lpwstr>Privileged</vt:lpwstr>
  </property>
  <property fmtid="{D5CDD505-2E9C-101B-9397-08002B2CF9AE}" pid="5" name="MSIP_Label_1b52b3a1-dbcb-41fb-a452-370cf542753f_Name">
    <vt:lpwstr>Public</vt:lpwstr>
  </property>
  <property fmtid="{D5CDD505-2E9C-101B-9397-08002B2CF9AE}" pid="6" name="MSIP_Label_1b52b3a1-dbcb-41fb-a452-370cf542753f_SiteId">
    <vt:lpwstr>d1323671-cdbe-4417-b4d4-bdb24b51316b</vt:lpwstr>
  </property>
  <property fmtid="{D5CDD505-2E9C-101B-9397-08002B2CF9AE}" pid="7" name="MSIP_Label_1b52b3a1-dbcb-41fb-a452-370cf542753f_ActionId">
    <vt:lpwstr>0b8dedc9-0130-485c-a385-81f0f4a1ff1b</vt:lpwstr>
  </property>
  <property fmtid="{D5CDD505-2E9C-101B-9397-08002B2CF9AE}" pid="8" name="MSIP_Label_1b52b3a1-dbcb-41fb-a452-370cf542753f_ContentBits">
    <vt:lpwstr>0</vt:lpwstr>
  </property>
</Properties>
</file>