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5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C63B-CBF8-4F1F-9EF6-50B27CAA1BF4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3C51-E937-4E46-83EE-E0EF39859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95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C63B-CBF8-4F1F-9EF6-50B27CAA1BF4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3C51-E937-4E46-83EE-E0EF39859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5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C63B-CBF8-4F1F-9EF6-50B27CAA1BF4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3C51-E937-4E46-83EE-E0EF39859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16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C63B-CBF8-4F1F-9EF6-50B27CAA1BF4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3C51-E937-4E46-83EE-E0EF39859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01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C63B-CBF8-4F1F-9EF6-50B27CAA1BF4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3C51-E937-4E46-83EE-E0EF39859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165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C63B-CBF8-4F1F-9EF6-50B27CAA1BF4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3C51-E937-4E46-83EE-E0EF39859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43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C63B-CBF8-4F1F-9EF6-50B27CAA1BF4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3C51-E937-4E46-83EE-E0EF39859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8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C63B-CBF8-4F1F-9EF6-50B27CAA1BF4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3C51-E937-4E46-83EE-E0EF39859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47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C63B-CBF8-4F1F-9EF6-50B27CAA1BF4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3C51-E937-4E46-83EE-E0EF39859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39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C63B-CBF8-4F1F-9EF6-50B27CAA1BF4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3C51-E937-4E46-83EE-E0EF39859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21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C63B-CBF8-4F1F-9EF6-50B27CAA1BF4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3C51-E937-4E46-83EE-E0EF39859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87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8C63B-CBF8-4F1F-9EF6-50B27CAA1BF4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43C51-E937-4E46-83EE-E0EF39859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16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1"/>
          <p:cNvSpPr/>
          <p:nvPr/>
        </p:nvSpPr>
        <p:spPr>
          <a:xfrm>
            <a:off x="5734335" y="771499"/>
            <a:ext cx="2595626" cy="2342182"/>
          </a:xfrm>
          <a:custGeom>
            <a:avLst/>
            <a:gdLst>
              <a:gd name="connsiteX0" fmla="*/ 282490 w 3258690"/>
              <a:gd name="connsiteY0" fmla="*/ 1030768 h 2756839"/>
              <a:gd name="connsiteX1" fmla="*/ 761992 w 3258690"/>
              <a:gd name="connsiteY1" fmla="*/ 1108826 h 2756839"/>
              <a:gd name="connsiteX2" fmla="*/ 1141134 w 3258690"/>
              <a:gd name="connsiteY2" fmla="*/ 1175734 h 2756839"/>
              <a:gd name="connsiteX3" fmla="*/ 1263797 w 3258690"/>
              <a:gd name="connsiteY3" fmla="*/ 952709 h 2756839"/>
              <a:gd name="connsiteX4" fmla="*/ 1208041 w 3258690"/>
              <a:gd name="connsiteY4" fmla="*/ 428602 h 2756839"/>
              <a:gd name="connsiteX5" fmla="*/ 1475670 w 3258690"/>
              <a:gd name="connsiteY5" fmla="*/ 16007 h 2756839"/>
              <a:gd name="connsiteX6" fmla="*/ 2133592 w 3258690"/>
              <a:gd name="connsiteY6" fmla="*/ 138670 h 2756839"/>
              <a:gd name="connsiteX7" fmla="*/ 2267407 w 3258690"/>
              <a:gd name="connsiteY7" fmla="*/ 640475 h 2756839"/>
              <a:gd name="connsiteX8" fmla="*/ 2155895 w 3258690"/>
              <a:gd name="connsiteY8" fmla="*/ 1030768 h 2756839"/>
              <a:gd name="connsiteX9" fmla="*/ 2222802 w 3258690"/>
              <a:gd name="connsiteY9" fmla="*/ 1409909 h 2756839"/>
              <a:gd name="connsiteX10" fmla="*/ 2590792 w 3258690"/>
              <a:gd name="connsiteY10" fmla="*/ 1443363 h 2756839"/>
              <a:gd name="connsiteX11" fmla="*/ 3192958 w 3258690"/>
              <a:gd name="connsiteY11" fmla="*/ 1487968 h 2756839"/>
              <a:gd name="connsiteX12" fmla="*/ 3215261 w 3258690"/>
              <a:gd name="connsiteY12" fmla="*/ 1911714 h 2756839"/>
              <a:gd name="connsiteX13" fmla="*/ 2947631 w 3258690"/>
              <a:gd name="connsiteY13" fmla="*/ 2302007 h 2756839"/>
              <a:gd name="connsiteX14" fmla="*/ 2289709 w 3258690"/>
              <a:gd name="connsiteY14" fmla="*/ 2201646 h 2756839"/>
              <a:gd name="connsiteX15" fmla="*/ 1843661 w 3258690"/>
              <a:gd name="connsiteY15" fmla="*/ 2235100 h 2756839"/>
              <a:gd name="connsiteX16" fmla="*/ 1687544 w 3258690"/>
              <a:gd name="connsiteY16" fmla="*/ 2569636 h 2756839"/>
              <a:gd name="connsiteX17" fmla="*/ 1308402 w 3258690"/>
              <a:gd name="connsiteY17" fmla="*/ 2748056 h 2756839"/>
              <a:gd name="connsiteX18" fmla="*/ 795446 w 3258690"/>
              <a:gd name="connsiteY18" fmla="*/ 2669997 h 2756839"/>
              <a:gd name="connsiteX19" fmla="*/ 728539 w 3258690"/>
              <a:gd name="connsiteY19" fmla="*/ 2168192 h 2756839"/>
              <a:gd name="connsiteX20" fmla="*/ 315944 w 3258690"/>
              <a:gd name="connsiteY20" fmla="*/ 2078982 h 2756839"/>
              <a:gd name="connsiteX21" fmla="*/ 70617 w 3258690"/>
              <a:gd name="connsiteY21" fmla="*/ 1811353 h 2756839"/>
              <a:gd name="connsiteX22" fmla="*/ 14861 w 3258690"/>
              <a:gd name="connsiteY22" fmla="*/ 1041919 h 2756839"/>
              <a:gd name="connsiteX23" fmla="*/ 282490 w 3258690"/>
              <a:gd name="connsiteY23" fmla="*/ 1030768 h 2756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258690" h="2756839">
                <a:moveTo>
                  <a:pt x="282490" y="1030768"/>
                </a:moveTo>
                <a:cubicBezTo>
                  <a:pt x="407012" y="1041919"/>
                  <a:pt x="761992" y="1108826"/>
                  <a:pt x="761992" y="1108826"/>
                </a:cubicBezTo>
                <a:cubicBezTo>
                  <a:pt x="905099" y="1132987"/>
                  <a:pt x="1057500" y="1201754"/>
                  <a:pt x="1141134" y="1175734"/>
                </a:cubicBezTo>
                <a:cubicBezTo>
                  <a:pt x="1224768" y="1149714"/>
                  <a:pt x="1252646" y="1077231"/>
                  <a:pt x="1263797" y="952709"/>
                </a:cubicBezTo>
                <a:cubicBezTo>
                  <a:pt x="1274948" y="828187"/>
                  <a:pt x="1172729" y="584719"/>
                  <a:pt x="1208041" y="428602"/>
                </a:cubicBezTo>
                <a:cubicBezTo>
                  <a:pt x="1243353" y="272485"/>
                  <a:pt x="1321412" y="64329"/>
                  <a:pt x="1475670" y="16007"/>
                </a:cubicBezTo>
                <a:cubicBezTo>
                  <a:pt x="1629928" y="-32315"/>
                  <a:pt x="2001636" y="34592"/>
                  <a:pt x="2133592" y="138670"/>
                </a:cubicBezTo>
                <a:cubicBezTo>
                  <a:pt x="2265548" y="242748"/>
                  <a:pt x="2263690" y="491792"/>
                  <a:pt x="2267407" y="640475"/>
                </a:cubicBezTo>
                <a:cubicBezTo>
                  <a:pt x="2271124" y="789158"/>
                  <a:pt x="2163329" y="902529"/>
                  <a:pt x="2155895" y="1030768"/>
                </a:cubicBezTo>
                <a:cubicBezTo>
                  <a:pt x="2148461" y="1159007"/>
                  <a:pt x="2150319" y="1341143"/>
                  <a:pt x="2222802" y="1409909"/>
                </a:cubicBezTo>
                <a:cubicBezTo>
                  <a:pt x="2295285" y="1478675"/>
                  <a:pt x="2590792" y="1443363"/>
                  <a:pt x="2590792" y="1443363"/>
                </a:cubicBezTo>
                <a:lnTo>
                  <a:pt x="3192958" y="1487968"/>
                </a:lnTo>
                <a:cubicBezTo>
                  <a:pt x="3297036" y="1566026"/>
                  <a:pt x="3256149" y="1776041"/>
                  <a:pt x="3215261" y="1911714"/>
                </a:cubicBezTo>
                <a:cubicBezTo>
                  <a:pt x="3174373" y="2047387"/>
                  <a:pt x="3101890" y="2253685"/>
                  <a:pt x="2947631" y="2302007"/>
                </a:cubicBezTo>
                <a:cubicBezTo>
                  <a:pt x="2793372" y="2350329"/>
                  <a:pt x="2473704" y="2212797"/>
                  <a:pt x="2289709" y="2201646"/>
                </a:cubicBezTo>
                <a:cubicBezTo>
                  <a:pt x="2105714" y="2190495"/>
                  <a:pt x="1944022" y="2173768"/>
                  <a:pt x="1843661" y="2235100"/>
                </a:cubicBezTo>
                <a:cubicBezTo>
                  <a:pt x="1743300" y="2296432"/>
                  <a:pt x="1776754" y="2484144"/>
                  <a:pt x="1687544" y="2569636"/>
                </a:cubicBezTo>
                <a:cubicBezTo>
                  <a:pt x="1598334" y="2655128"/>
                  <a:pt x="1457085" y="2731329"/>
                  <a:pt x="1308402" y="2748056"/>
                </a:cubicBezTo>
                <a:cubicBezTo>
                  <a:pt x="1159719" y="2764783"/>
                  <a:pt x="892090" y="2766641"/>
                  <a:pt x="795446" y="2669997"/>
                </a:cubicBezTo>
                <a:cubicBezTo>
                  <a:pt x="698802" y="2573353"/>
                  <a:pt x="808456" y="2266695"/>
                  <a:pt x="728539" y="2168192"/>
                </a:cubicBezTo>
                <a:cubicBezTo>
                  <a:pt x="648622" y="2069690"/>
                  <a:pt x="425598" y="2138455"/>
                  <a:pt x="315944" y="2078982"/>
                </a:cubicBezTo>
                <a:cubicBezTo>
                  <a:pt x="206290" y="2019509"/>
                  <a:pt x="120797" y="1984197"/>
                  <a:pt x="70617" y="1811353"/>
                </a:cubicBezTo>
                <a:cubicBezTo>
                  <a:pt x="20437" y="1638509"/>
                  <a:pt x="-24168" y="1168299"/>
                  <a:pt x="14861" y="1041919"/>
                </a:cubicBezTo>
                <a:cubicBezTo>
                  <a:pt x="53890" y="915539"/>
                  <a:pt x="157968" y="1019617"/>
                  <a:pt x="282490" y="1030768"/>
                </a:cubicBezTo>
                <a:close/>
              </a:path>
            </a:pathLst>
          </a:custGeom>
          <a:solidFill>
            <a:schemeClr val="accent6">
              <a:lumMod val="75000"/>
              <a:alpha val="25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606633" y="771499"/>
            <a:ext cx="3867971" cy="3762531"/>
          </a:xfrm>
          <a:custGeom>
            <a:avLst/>
            <a:gdLst>
              <a:gd name="connsiteX0" fmla="*/ 408128 w 3867971"/>
              <a:gd name="connsiteY0" fmla="*/ 1246872 h 3762531"/>
              <a:gd name="connsiteX1" fmla="*/ 742665 w 3867971"/>
              <a:gd name="connsiteY1" fmla="*/ 1269174 h 3762531"/>
              <a:gd name="connsiteX2" fmla="*/ 921084 w 3867971"/>
              <a:gd name="connsiteY2" fmla="*/ 1124208 h 3762531"/>
              <a:gd name="connsiteX3" fmla="*/ 831874 w 3867971"/>
              <a:gd name="connsiteY3" fmla="*/ 700462 h 3762531"/>
              <a:gd name="connsiteX4" fmla="*/ 854177 w 3867971"/>
              <a:gd name="connsiteY4" fmla="*/ 265564 h 3762531"/>
              <a:gd name="connsiteX5" fmla="*/ 1233318 w 3867971"/>
              <a:gd name="connsiteY5" fmla="*/ 187506 h 3762531"/>
              <a:gd name="connsiteX6" fmla="*/ 1422889 w 3867971"/>
              <a:gd name="connsiteY6" fmla="*/ 611252 h 3762531"/>
              <a:gd name="connsiteX7" fmla="*/ 1790879 w 3867971"/>
              <a:gd name="connsiteY7" fmla="*/ 711613 h 3762531"/>
              <a:gd name="connsiteX8" fmla="*/ 2069660 w 3867971"/>
              <a:gd name="connsiteY8" fmla="*/ 410530 h 3762531"/>
              <a:gd name="connsiteX9" fmla="*/ 2248079 w 3867971"/>
              <a:gd name="connsiteY9" fmla="*/ 154052 h 3762531"/>
              <a:gd name="connsiteX10" fmla="*/ 2437650 w 3867971"/>
              <a:gd name="connsiteY10" fmla="*/ 9086 h 3762531"/>
              <a:gd name="connsiteX11" fmla="*/ 2671826 w 3867971"/>
              <a:gd name="connsiteY11" fmla="*/ 53691 h 3762531"/>
              <a:gd name="connsiteX12" fmla="*/ 2961757 w 3867971"/>
              <a:gd name="connsiteY12" fmla="*/ 365925 h 3762531"/>
              <a:gd name="connsiteX13" fmla="*/ 2816791 w 3867971"/>
              <a:gd name="connsiteY13" fmla="*/ 901184 h 3762531"/>
              <a:gd name="connsiteX14" fmla="*/ 2682977 w 3867971"/>
              <a:gd name="connsiteY14" fmla="*/ 1280325 h 3762531"/>
              <a:gd name="connsiteX15" fmla="*/ 2616069 w 3867971"/>
              <a:gd name="connsiteY15" fmla="*/ 1815584 h 3762531"/>
              <a:gd name="connsiteX16" fmla="*/ 2950606 w 3867971"/>
              <a:gd name="connsiteY16" fmla="*/ 1849038 h 3762531"/>
              <a:gd name="connsiteX17" fmla="*/ 3318596 w 3867971"/>
              <a:gd name="connsiteY17" fmla="*/ 1748677 h 3762531"/>
              <a:gd name="connsiteX18" fmla="*/ 3731191 w 3867971"/>
              <a:gd name="connsiteY18" fmla="*/ 1815584 h 3762531"/>
              <a:gd name="connsiteX19" fmla="*/ 3831552 w 3867971"/>
              <a:gd name="connsiteY19" fmla="*/ 2138969 h 3762531"/>
              <a:gd name="connsiteX20" fmla="*/ 3865006 w 3867971"/>
              <a:gd name="connsiteY20" fmla="*/ 2640774 h 3762531"/>
              <a:gd name="connsiteX21" fmla="*/ 3764645 w 3867971"/>
              <a:gd name="connsiteY21" fmla="*/ 3031067 h 3762531"/>
              <a:gd name="connsiteX22" fmla="*/ 3229387 w 3867971"/>
              <a:gd name="connsiteY22" fmla="*/ 3176033 h 3762531"/>
              <a:gd name="connsiteX23" fmla="*/ 2738733 w 3867971"/>
              <a:gd name="connsiteY23" fmla="*/ 3053369 h 3762531"/>
              <a:gd name="connsiteX24" fmla="*/ 2426499 w 3867971"/>
              <a:gd name="connsiteY24" fmla="*/ 2941857 h 3762531"/>
              <a:gd name="connsiteX25" fmla="*/ 2326138 w 3867971"/>
              <a:gd name="connsiteY25" fmla="*/ 3086823 h 3762531"/>
              <a:gd name="connsiteX26" fmla="*/ 2303835 w 3867971"/>
              <a:gd name="connsiteY26" fmla="*/ 3465964 h 3762531"/>
              <a:gd name="connsiteX27" fmla="*/ 2080811 w 3867971"/>
              <a:gd name="connsiteY27" fmla="*/ 3722442 h 3762531"/>
              <a:gd name="connsiteX28" fmla="*/ 1456343 w 3867971"/>
              <a:gd name="connsiteY28" fmla="*/ 3722442 h 3762531"/>
              <a:gd name="connsiteX29" fmla="*/ 1166411 w 3867971"/>
              <a:gd name="connsiteY29" fmla="*/ 3343301 h 3762531"/>
              <a:gd name="connsiteX30" fmla="*/ 1222167 w 3867971"/>
              <a:gd name="connsiteY30" fmla="*/ 2830345 h 3762531"/>
              <a:gd name="connsiteX31" fmla="*/ 1211016 w 3867971"/>
              <a:gd name="connsiteY31" fmla="*/ 2585018 h 3762531"/>
              <a:gd name="connsiteX32" fmla="*/ 1021445 w 3867971"/>
              <a:gd name="connsiteY32" fmla="*/ 2529262 h 3762531"/>
              <a:gd name="connsiteX33" fmla="*/ 731513 w 3867971"/>
              <a:gd name="connsiteY33" fmla="*/ 2808042 h 3762531"/>
              <a:gd name="connsiteX34" fmla="*/ 252011 w 3867971"/>
              <a:gd name="connsiteY34" fmla="*/ 2752286 h 3762531"/>
              <a:gd name="connsiteX35" fmla="*/ 84743 w 3867971"/>
              <a:gd name="connsiteY35" fmla="*/ 2272784 h 3762531"/>
              <a:gd name="connsiteX36" fmla="*/ 17835 w 3867971"/>
              <a:gd name="connsiteY36" fmla="*/ 1503350 h 3762531"/>
              <a:gd name="connsiteX37" fmla="*/ 408128 w 3867971"/>
              <a:gd name="connsiteY37" fmla="*/ 1246872 h 3762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867971" h="3762531">
                <a:moveTo>
                  <a:pt x="408128" y="1246872"/>
                </a:moveTo>
                <a:cubicBezTo>
                  <a:pt x="528933" y="1207843"/>
                  <a:pt x="657172" y="1289618"/>
                  <a:pt x="742665" y="1269174"/>
                </a:cubicBezTo>
                <a:cubicBezTo>
                  <a:pt x="828158" y="1248730"/>
                  <a:pt x="906216" y="1218993"/>
                  <a:pt x="921084" y="1124208"/>
                </a:cubicBezTo>
                <a:cubicBezTo>
                  <a:pt x="935952" y="1029423"/>
                  <a:pt x="843025" y="843569"/>
                  <a:pt x="831874" y="700462"/>
                </a:cubicBezTo>
                <a:cubicBezTo>
                  <a:pt x="820723" y="557355"/>
                  <a:pt x="787270" y="351057"/>
                  <a:pt x="854177" y="265564"/>
                </a:cubicBezTo>
                <a:cubicBezTo>
                  <a:pt x="921084" y="180071"/>
                  <a:pt x="1138533" y="129891"/>
                  <a:pt x="1233318" y="187506"/>
                </a:cubicBezTo>
                <a:cubicBezTo>
                  <a:pt x="1328103" y="245121"/>
                  <a:pt x="1329962" y="523901"/>
                  <a:pt x="1422889" y="611252"/>
                </a:cubicBezTo>
                <a:cubicBezTo>
                  <a:pt x="1515816" y="698603"/>
                  <a:pt x="1683084" y="745067"/>
                  <a:pt x="1790879" y="711613"/>
                </a:cubicBezTo>
                <a:cubicBezTo>
                  <a:pt x="1898674" y="678159"/>
                  <a:pt x="1993460" y="503457"/>
                  <a:pt x="2069660" y="410530"/>
                </a:cubicBezTo>
                <a:cubicBezTo>
                  <a:pt x="2145860" y="317603"/>
                  <a:pt x="2186747" y="220959"/>
                  <a:pt x="2248079" y="154052"/>
                </a:cubicBezTo>
                <a:cubicBezTo>
                  <a:pt x="2309411" y="87145"/>
                  <a:pt x="2367026" y="25813"/>
                  <a:pt x="2437650" y="9086"/>
                </a:cubicBezTo>
                <a:cubicBezTo>
                  <a:pt x="2508274" y="-7641"/>
                  <a:pt x="2584475" y="-5782"/>
                  <a:pt x="2671826" y="53691"/>
                </a:cubicBezTo>
                <a:cubicBezTo>
                  <a:pt x="2759177" y="113164"/>
                  <a:pt x="2937596" y="224676"/>
                  <a:pt x="2961757" y="365925"/>
                </a:cubicBezTo>
                <a:cubicBezTo>
                  <a:pt x="2985918" y="507174"/>
                  <a:pt x="2863254" y="748784"/>
                  <a:pt x="2816791" y="901184"/>
                </a:cubicBezTo>
                <a:cubicBezTo>
                  <a:pt x="2770328" y="1053584"/>
                  <a:pt x="2716431" y="1127925"/>
                  <a:pt x="2682977" y="1280325"/>
                </a:cubicBezTo>
                <a:cubicBezTo>
                  <a:pt x="2649523" y="1432725"/>
                  <a:pt x="2571464" y="1720799"/>
                  <a:pt x="2616069" y="1815584"/>
                </a:cubicBezTo>
                <a:cubicBezTo>
                  <a:pt x="2660674" y="1910370"/>
                  <a:pt x="2833518" y="1860189"/>
                  <a:pt x="2950606" y="1849038"/>
                </a:cubicBezTo>
                <a:cubicBezTo>
                  <a:pt x="3067694" y="1837887"/>
                  <a:pt x="3188499" y="1754253"/>
                  <a:pt x="3318596" y="1748677"/>
                </a:cubicBezTo>
                <a:cubicBezTo>
                  <a:pt x="3448694" y="1743101"/>
                  <a:pt x="3645698" y="1750535"/>
                  <a:pt x="3731191" y="1815584"/>
                </a:cubicBezTo>
                <a:cubicBezTo>
                  <a:pt x="3816684" y="1880633"/>
                  <a:pt x="3809250" y="2001437"/>
                  <a:pt x="3831552" y="2138969"/>
                </a:cubicBezTo>
                <a:cubicBezTo>
                  <a:pt x="3853854" y="2276501"/>
                  <a:pt x="3876157" y="2492091"/>
                  <a:pt x="3865006" y="2640774"/>
                </a:cubicBezTo>
                <a:cubicBezTo>
                  <a:pt x="3853855" y="2789457"/>
                  <a:pt x="3870581" y="2941857"/>
                  <a:pt x="3764645" y="3031067"/>
                </a:cubicBezTo>
                <a:cubicBezTo>
                  <a:pt x="3658709" y="3120277"/>
                  <a:pt x="3400372" y="3172316"/>
                  <a:pt x="3229387" y="3176033"/>
                </a:cubicBezTo>
                <a:cubicBezTo>
                  <a:pt x="3058402" y="3179750"/>
                  <a:pt x="2872548" y="3092398"/>
                  <a:pt x="2738733" y="3053369"/>
                </a:cubicBezTo>
                <a:cubicBezTo>
                  <a:pt x="2604918" y="3014340"/>
                  <a:pt x="2495265" y="2936281"/>
                  <a:pt x="2426499" y="2941857"/>
                </a:cubicBezTo>
                <a:cubicBezTo>
                  <a:pt x="2357733" y="2947433"/>
                  <a:pt x="2346582" y="2999472"/>
                  <a:pt x="2326138" y="3086823"/>
                </a:cubicBezTo>
                <a:cubicBezTo>
                  <a:pt x="2305694" y="3174174"/>
                  <a:pt x="2344723" y="3360028"/>
                  <a:pt x="2303835" y="3465964"/>
                </a:cubicBezTo>
                <a:cubicBezTo>
                  <a:pt x="2262947" y="3571901"/>
                  <a:pt x="2222060" y="3679696"/>
                  <a:pt x="2080811" y="3722442"/>
                </a:cubicBezTo>
                <a:cubicBezTo>
                  <a:pt x="1939562" y="3765188"/>
                  <a:pt x="1608743" y="3785632"/>
                  <a:pt x="1456343" y="3722442"/>
                </a:cubicBezTo>
                <a:cubicBezTo>
                  <a:pt x="1303943" y="3659252"/>
                  <a:pt x="1205440" y="3491984"/>
                  <a:pt x="1166411" y="3343301"/>
                </a:cubicBezTo>
                <a:cubicBezTo>
                  <a:pt x="1127382" y="3194618"/>
                  <a:pt x="1214733" y="2956725"/>
                  <a:pt x="1222167" y="2830345"/>
                </a:cubicBezTo>
                <a:cubicBezTo>
                  <a:pt x="1229601" y="2703965"/>
                  <a:pt x="1244470" y="2635198"/>
                  <a:pt x="1211016" y="2585018"/>
                </a:cubicBezTo>
                <a:cubicBezTo>
                  <a:pt x="1177562" y="2534838"/>
                  <a:pt x="1101362" y="2492091"/>
                  <a:pt x="1021445" y="2529262"/>
                </a:cubicBezTo>
                <a:cubicBezTo>
                  <a:pt x="941528" y="2566433"/>
                  <a:pt x="859752" y="2770871"/>
                  <a:pt x="731513" y="2808042"/>
                </a:cubicBezTo>
                <a:cubicBezTo>
                  <a:pt x="603274" y="2845213"/>
                  <a:pt x="359806" y="2841496"/>
                  <a:pt x="252011" y="2752286"/>
                </a:cubicBezTo>
                <a:cubicBezTo>
                  <a:pt x="144216" y="2663076"/>
                  <a:pt x="123772" y="2480940"/>
                  <a:pt x="84743" y="2272784"/>
                </a:cubicBezTo>
                <a:cubicBezTo>
                  <a:pt x="45714" y="2064628"/>
                  <a:pt x="-36063" y="1668760"/>
                  <a:pt x="17835" y="1503350"/>
                </a:cubicBezTo>
                <a:cubicBezTo>
                  <a:pt x="71732" y="1337940"/>
                  <a:pt x="287323" y="1285901"/>
                  <a:pt x="408128" y="1246872"/>
                </a:cubicBezTo>
                <a:close/>
              </a:path>
            </a:pathLst>
          </a:custGeom>
          <a:solidFill>
            <a:schemeClr val="accent1">
              <a:alpha val="2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616927" y="1185003"/>
            <a:ext cx="17842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910095" y="2839361"/>
            <a:ext cx="178420" cy="18288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033609" y="2747921"/>
            <a:ext cx="17842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451408" y="2356300"/>
            <a:ext cx="178420" cy="18288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791630" y="2159556"/>
            <a:ext cx="17842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22819" y="3908976"/>
            <a:ext cx="17842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179425" y="2930801"/>
            <a:ext cx="17842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18869" y="2287004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174858" y="3022241"/>
            <a:ext cx="365760" cy="36576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891775" y="3401643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544335" y="1549537"/>
            <a:ext cx="365760" cy="36576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598151" y="2539180"/>
            <a:ext cx="137160" cy="36576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092868" y="2747921"/>
            <a:ext cx="1371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590055" y="3908976"/>
            <a:ext cx="1371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487736" y="2819791"/>
            <a:ext cx="365760" cy="13716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304856" y="3515943"/>
            <a:ext cx="3657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910095" y="1018925"/>
            <a:ext cx="3657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897195" y="1773593"/>
            <a:ext cx="3657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801925" y="2171719"/>
            <a:ext cx="3657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85569" y="3264483"/>
            <a:ext cx="3657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008595" y="1488177"/>
            <a:ext cx="3657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242326" y="2263029"/>
            <a:ext cx="178420" cy="18288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783639" y="1779968"/>
            <a:ext cx="178420" cy="18288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507089" y="2445909"/>
            <a:ext cx="365760" cy="36576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876566" y="973205"/>
            <a:ext cx="365760" cy="36576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930382" y="1962848"/>
            <a:ext cx="137160" cy="36576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819967" y="2243459"/>
            <a:ext cx="365760" cy="13716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3780263" y="582543"/>
            <a:ext cx="2642839" cy="821313"/>
          </a:xfrm>
          <a:custGeom>
            <a:avLst/>
            <a:gdLst>
              <a:gd name="connsiteX0" fmla="*/ 0 w 2308303"/>
              <a:gd name="connsiteY0" fmla="*/ 789057 h 789057"/>
              <a:gd name="connsiteX1" fmla="*/ 1048215 w 2308303"/>
              <a:gd name="connsiteY1" fmla="*/ 8472 h 789057"/>
              <a:gd name="connsiteX2" fmla="*/ 2308303 w 2308303"/>
              <a:gd name="connsiteY2" fmla="*/ 443369 h 789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08303" h="789057">
                <a:moveTo>
                  <a:pt x="0" y="789057"/>
                </a:moveTo>
                <a:cubicBezTo>
                  <a:pt x="331749" y="427572"/>
                  <a:pt x="663498" y="66087"/>
                  <a:pt x="1048215" y="8472"/>
                </a:cubicBezTo>
                <a:cubicBezTo>
                  <a:pt x="1432932" y="-49143"/>
                  <a:pt x="1870617" y="197113"/>
                  <a:pt x="2308303" y="443369"/>
                </a:cubicBezTo>
              </a:path>
            </a:pathLst>
          </a:custGeom>
          <a:noFill/>
          <a:ln w="63500">
            <a:solidFill>
              <a:schemeClr val="tx1"/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 rot="10245067">
            <a:off x="4327777" y="3498319"/>
            <a:ext cx="2642839" cy="821313"/>
          </a:xfrm>
          <a:custGeom>
            <a:avLst/>
            <a:gdLst>
              <a:gd name="connsiteX0" fmla="*/ 0 w 2308303"/>
              <a:gd name="connsiteY0" fmla="*/ 789057 h 789057"/>
              <a:gd name="connsiteX1" fmla="*/ 1048215 w 2308303"/>
              <a:gd name="connsiteY1" fmla="*/ 8472 h 789057"/>
              <a:gd name="connsiteX2" fmla="*/ 2308303 w 2308303"/>
              <a:gd name="connsiteY2" fmla="*/ 443369 h 789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08303" h="789057">
                <a:moveTo>
                  <a:pt x="0" y="789057"/>
                </a:moveTo>
                <a:cubicBezTo>
                  <a:pt x="331749" y="427572"/>
                  <a:pt x="663498" y="66087"/>
                  <a:pt x="1048215" y="8472"/>
                </a:cubicBezTo>
                <a:cubicBezTo>
                  <a:pt x="1432932" y="-49143"/>
                  <a:pt x="1870617" y="197113"/>
                  <a:pt x="2308303" y="443369"/>
                </a:cubicBezTo>
              </a:path>
            </a:pathLst>
          </a:custGeom>
          <a:noFill/>
          <a:ln w="63500">
            <a:solidFill>
              <a:schemeClr val="bg1">
                <a:lumMod val="50000"/>
              </a:schemeClr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45103" y="423248"/>
            <a:ext cx="1534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/>
              <a:t>Population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242326" y="3033650"/>
            <a:ext cx="1104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/>
              <a:t>Sample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387752" y="853535"/>
            <a:ext cx="1611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Data Collection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13889" y="3722524"/>
            <a:ext cx="10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Inference</a:t>
            </a:r>
          </a:p>
        </p:txBody>
      </p:sp>
    </p:spTree>
    <p:extLst>
      <p:ext uri="{BB962C8B-B14F-4D97-AF65-F5344CB8AC3E}">
        <p14:creationId xmlns:p14="http://schemas.microsoft.com/office/powerpoint/2010/main" val="2064766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7539397"/>
                  </p:ext>
                </p:extLst>
              </p:nvPr>
            </p:nvGraphicFramePr>
            <p:xfrm>
              <a:off x="1178220" y="1957935"/>
              <a:ext cx="6096000" cy="171932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val="2401570237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747713454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828770990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173143747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954101634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4424718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Source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DF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P-Value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62005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Factor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SSTrt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MSTrt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MSTrt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MSE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0" dirty="0" smtClean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1330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Error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-US" b="0" dirty="0" smtClean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SSE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MSE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08871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Total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SST</a:t>
                          </a:r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0502793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7539397"/>
                  </p:ext>
                </p:extLst>
              </p:nvPr>
            </p:nvGraphicFramePr>
            <p:xfrm>
              <a:off x="1178220" y="1957935"/>
              <a:ext cx="6096000" cy="171932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val="2401570237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747713454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828770990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173143747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954101634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4424718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Source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DF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P-Value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6200524"/>
                      </a:ext>
                    </a:extLst>
                  </a:tr>
                  <a:tr h="60680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Factor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99" t="-66000" r="-401796" b="-13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SSTrt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MSTrt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66000" r="-102395" b="-13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1330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Error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99" t="-272131" r="-401796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SSE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MSE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08871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Total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599" t="-372131" r="-401796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SST</a:t>
                          </a:r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0502793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Oval 4"/>
          <p:cNvSpPr/>
          <p:nvPr/>
        </p:nvSpPr>
        <p:spPr>
          <a:xfrm>
            <a:off x="5263563" y="2320579"/>
            <a:ext cx="914400" cy="637774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01231" y="4191841"/>
            <a:ext cx="2614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Standardized Test Statistic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5198492" y="2958353"/>
            <a:ext cx="810423" cy="1449983"/>
          </a:xfrm>
          <a:custGeom>
            <a:avLst/>
            <a:gdLst>
              <a:gd name="connsiteX0" fmla="*/ 426222 w 810423"/>
              <a:gd name="connsiteY0" fmla="*/ 0 h 1449983"/>
              <a:gd name="connsiteX1" fmla="*/ 57388 w 810423"/>
              <a:gd name="connsiteY1" fmla="*/ 814508 h 1449983"/>
              <a:gd name="connsiteX2" fmla="*/ 80440 w 810423"/>
              <a:gd name="connsiteY2" fmla="*/ 1367758 h 1449983"/>
              <a:gd name="connsiteX3" fmla="*/ 810423 w 810423"/>
              <a:gd name="connsiteY3" fmla="*/ 1436915 h 1449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0423" h="1449983">
                <a:moveTo>
                  <a:pt x="426222" y="0"/>
                </a:moveTo>
                <a:cubicBezTo>
                  <a:pt x="270620" y="293274"/>
                  <a:pt x="115018" y="586548"/>
                  <a:pt x="57388" y="814508"/>
                </a:cubicBezTo>
                <a:cubicBezTo>
                  <a:pt x="-242" y="1042468"/>
                  <a:pt x="-45066" y="1264024"/>
                  <a:pt x="80440" y="1367758"/>
                </a:cubicBezTo>
                <a:cubicBezTo>
                  <a:pt x="205946" y="1471492"/>
                  <a:pt x="508184" y="1454203"/>
                  <a:pt x="810423" y="1436915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26004" y="2942985"/>
            <a:ext cx="653143" cy="36115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547517" y="4861444"/>
            <a:ext cx="3068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Estimate of Residual Variability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4200097" y="3288767"/>
            <a:ext cx="1278620" cy="1820744"/>
          </a:xfrm>
          <a:custGeom>
            <a:avLst/>
            <a:gdLst>
              <a:gd name="connsiteX0" fmla="*/ 425692 w 1278620"/>
              <a:gd name="connsiteY0" fmla="*/ 0 h 1820744"/>
              <a:gd name="connsiteX1" fmla="*/ 110647 w 1278620"/>
              <a:gd name="connsiteY1" fmla="*/ 983556 h 1820744"/>
              <a:gd name="connsiteX2" fmla="*/ 95279 w 1278620"/>
              <a:gd name="connsiteY2" fmla="*/ 1728907 h 1820744"/>
              <a:gd name="connsiteX3" fmla="*/ 1278620 w 1278620"/>
              <a:gd name="connsiteY3" fmla="*/ 1782695 h 1820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8620" h="1820744">
                <a:moveTo>
                  <a:pt x="425692" y="0"/>
                </a:moveTo>
                <a:cubicBezTo>
                  <a:pt x="295704" y="347702"/>
                  <a:pt x="165716" y="695405"/>
                  <a:pt x="110647" y="983556"/>
                </a:cubicBezTo>
                <a:cubicBezTo>
                  <a:pt x="55578" y="1271707"/>
                  <a:pt x="-99383" y="1595717"/>
                  <a:pt x="95279" y="1728907"/>
                </a:cubicBezTo>
                <a:cubicBezTo>
                  <a:pt x="289941" y="1862097"/>
                  <a:pt x="784280" y="1822396"/>
                  <a:pt x="1278620" y="1782695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068082" y="1713726"/>
            <a:ext cx="1206393" cy="2326179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74367" y="1344394"/>
            <a:ext cx="226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Partitioning Variability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775013" y="1520866"/>
            <a:ext cx="614722" cy="208042"/>
          </a:xfrm>
          <a:custGeom>
            <a:avLst/>
            <a:gdLst>
              <a:gd name="connsiteX0" fmla="*/ 0 w 614722"/>
              <a:gd name="connsiteY0" fmla="*/ 208042 h 208042"/>
              <a:gd name="connsiteX1" fmla="*/ 222837 w 614722"/>
              <a:gd name="connsiteY1" fmla="*/ 23625 h 208042"/>
              <a:gd name="connsiteX2" fmla="*/ 614722 w 614722"/>
              <a:gd name="connsiteY2" fmla="*/ 8257 h 208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4722" h="208042">
                <a:moveTo>
                  <a:pt x="0" y="208042"/>
                </a:moveTo>
                <a:cubicBezTo>
                  <a:pt x="60191" y="132482"/>
                  <a:pt x="120383" y="56922"/>
                  <a:pt x="222837" y="23625"/>
                </a:cubicBezTo>
                <a:cubicBezTo>
                  <a:pt x="325291" y="-9672"/>
                  <a:pt x="470006" y="-708"/>
                  <a:pt x="614722" y="8257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3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572000" y="1031446"/>
            <a:ext cx="0" cy="5486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839775" y="3796589"/>
            <a:ext cx="54827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2106778" y="1441093"/>
            <a:ext cx="2057400" cy="2057400"/>
            <a:chOff x="2106778" y="1441093"/>
            <a:chExt cx="2057400" cy="2057400"/>
          </a:xfrm>
        </p:grpSpPr>
        <p:sp>
          <p:nvSpPr>
            <p:cNvPr id="4" name="Oval 3"/>
            <p:cNvSpPr/>
            <p:nvPr/>
          </p:nvSpPr>
          <p:spPr>
            <a:xfrm>
              <a:off x="2106778" y="1441093"/>
              <a:ext cx="2057400" cy="2057400"/>
            </a:xfrm>
            <a:prstGeom prst="ellipse">
              <a:avLst/>
            </a:prstGeom>
            <a:noFill/>
            <a:ln w="889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449678" y="1783993"/>
              <a:ext cx="1371600" cy="1371600"/>
            </a:xfrm>
            <a:prstGeom prst="ellipse">
              <a:avLst/>
            </a:prstGeom>
            <a:noFill/>
            <a:ln w="889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906878" y="2241193"/>
              <a:ext cx="457200" cy="457200"/>
            </a:xfrm>
            <a:prstGeom prst="ellipse">
              <a:avLst/>
            </a:prstGeom>
            <a:solidFill>
              <a:srgbClr val="0070C0"/>
            </a:solidFill>
            <a:ln w="889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979823" y="1441093"/>
            <a:ext cx="2057400" cy="2057400"/>
            <a:chOff x="2106778" y="1441093"/>
            <a:chExt cx="2057400" cy="2057400"/>
          </a:xfrm>
        </p:grpSpPr>
        <p:sp>
          <p:nvSpPr>
            <p:cNvPr id="13" name="Oval 12"/>
            <p:cNvSpPr/>
            <p:nvPr/>
          </p:nvSpPr>
          <p:spPr>
            <a:xfrm>
              <a:off x="2106778" y="1441093"/>
              <a:ext cx="2057400" cy="2057400"/>
            </a:xfrm>
            <a:prstGeom prst="ellipse">
              <a:avLst/>
            </a:prstGeom>
            <a:noFill/>
            <a:ln w="889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449678" y="1783993"/>
              <a:ext cx="1371600" cy="1371600"/>
            </a:xfrm>
            <a:prstGeom prst="ellipse">
              <a:avLst/>
            </a:prstGeom>
            <a:noFill/>
            <a:ln w="889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906878" y="2241193"/>
              <a:ext cx="457200" cy="457200"/>
            </a:xfrm>
            <a:prstGeom prst="ellipse">
              <a:avLst/>
            </a:prstGeom>
            <a:solidFill>
              <a:srgbClr val="0070C0"/>
            </a:solidFill>
            <a:ln w="889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106778" y="4094686"/>
            <a:ext cx="2057400" cy="2057400"/>
            <a:chOff x="2106778" y="1441093"/>
            <a:chExt cx="2057400" cy="2057400"/>
          </a:xfrm>
        </p:grpSpPr>
        <p:sp>
          <p:nvSpPr>
            <p:cNvPr id="17" name="Oval 16"/>
            <p:cNvSpPr/>
            <p:nvPr/>
          </p:nvSpPr>
          <p:spPr>
            <a:xfrm>
              <a:off x="2106778" y="1441093"/>
              <a:ext cx="2057400" cy="2057400"/>
            </a:xfrm>
            <a:prstGeom prst="ellipse">
              <a:avLst/>
            </a:prstGeom>
            <a:noFill/>
            <a:ln w="889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449678" y="1783993"/>
              <a:ext cx="1371600" cy="1371600"/>
            </a:xfrm>
            <a:prstGeom prst="ellipse">
              <a:avLst/>
            </a:prstGeom>
            <a:noFill/>
            <a:ln w="889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906878" y="2241193"/>
              <a:ext cx="457200" cy="457200"/>
            </a:xfrm>
            <a:prstGeom prst="ellipse">
              <a:avLst/>
            </a:prstGeom>
            <a:solidFill>
              <a:srgbClr val="0070C0"/>
            </a:solidFill>
            <a:ln w="889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979823" y="4094686"/>
            <a:ext cx="2057400" cy="2057400"/>
            <a:chOff x="2106778" y="1441093"/>
            <a:chExt cx="2057400" cy="2057400"/>
          </a:xfrm>
        </p:grpSpPr>
        <p:sp>
          <p:nvSpPr>
            <p:cNvPr id="21" name="Oval 20"/>
            <p:cNvSpPr/>
            <p:nvPr/>
          </p:nvSpPr>
          <p:spPr>
            <a:xfrm>
              <a:off x="2106778" y="1441093"/>
              <a:ext cx="2057400" cy="2057400"/>
            </a:xfrm>
            <a:prstGeom prst="ellipse">
              <a:avLst/>
            </a:prstGeom>
            <a:noFill/>
            <a:ln w="889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449678" y="1783993"/>
              <a:ext cx="1371600" cy="1371600"/>
            </a:xfrm>
            <a:prstGeom prst="ellipse">
              <a:avLst/>
            </a:prstGeom>
            <a:noFill/>
            <a:ln w="889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906878" y="2241193"/>
              <a:ext cx="457200" cy="457200"/>
            </a:xfrm>
            <a:prstGeom prst="ellipse">
              <a:avLst/>
            </a:prstGeom>
            <a:solidFill>
              <a:srgbClr val="0070C0"/>
            </a:solidFill>
            <a:ln w="889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Multiply 23"/>
          <p:cNvSpPr/>
          <p:nvPr/>
        </p:nvSpPr>
        <p:spPr>
          <a:xfrm>
            <a:off x="2900172" y="2603752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ultiply 24"/>
          <p:cNvSpPr/>
          <p:nvPr/>
        </p:nvSpPr>
        <p:spPr>
          <a:xfrm>
            <a:off x="2920289" y="2067301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ultiply 25"/>
          <p:cNvSpPr/>
          <p:nvPr/>
        </p:nvSpPr>
        <p:spPr>
          <a:xfrm>
            <a:off x="3258314" y="2540278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ultiply 26"/>
          <p:cNvSpPr/>
          <p:nvPr/>
        </p:nvSpPr>
        <p:spPr>
          <a:xfrm>
            <a:off x="3074975" y="2479697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ultiply 27"/>
          <p:cNvSpPr/>
          <p:nvPr/>
        </p:nvSpPr>
        <p:spPr>
          <a:xfrm>
            <a:off x="2757527" y="2407612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ultiply 28"/>
          <p:cNvSpPr/>
          <p:nvPr/>
        </p:nvSpPr>
        <p:spPr>
          <a:xfrm>
            <a:off x="3249778" y="2351564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y 29"/>
          <p:cNvSpPr/>
          <p:nvPr/>
        </p:nvSpPr>
        <p:spPr>
          <a:xfrm>
            <a:off x="2913584" y="2344063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ultiply 30"/>
          <p:cNvSpPr/>
          <p:nvPr/>
        </p:nvSpPr>
        <p:spPr>
          <a:xfrm>
            <a:off x="3226003" y="2093587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ultiply 31"/>
          <p:cNvSpPr/>
          <p:nvPr/>
        </p:nvSpPr>
        <p:spPr>
          <a:xfrm>
            <a:off x="3058060" y="2207510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ultiply 32"/>
          <p:cNvSpPr/>
          <p:nvPr/>
        </p:nvSpPr>
        <p:spPr>
          <a:xfrm>
            <a:off x="2754478" y="2159353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411658" y="501466"/>
            <a:ext cx="1555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/>
              <a:t>Unbiased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437693" y="501466"/>
            <a:ext cx="1141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/>
              <a:t>Biased</a:t>
            </a:r>
          </a:p>
        </p:txBody>
      </p:sp>
      <p:sp>
        <p:nvSpPr>
          <p:cNvPr id="36" name="TextBox 35"/>
          <p:cNvSpPr txBox="1"/>
          <p:nvPr/>
        </p:nvSpPr>
        <p:spPr>
          <a:xfrm rot="16200000">
            <a:off x="190557" y="4861775"/>
            <a:ext cx="2380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/>
              <a:t>High Variability</a:t>
            </a:r>
          </a:p>
        </p:txBody>
      </p:sp>
      <p:sp>
        <p:nvSpPr>
          <p:cNvPr id="37" name="TextBox 36"/>
          <p:cNvSpPr txBox="1"/>
          <p:nvPr/>
        </p:nvSpPr>
        <p:spPr>
          <a:xfrm rot="16200000">
            <a:off x="224925" y="2204254"/>
            <a:ext cx="2311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/>
              <a:t>Low Variability</a:t>
            </a:r>
          </a:p>
        </p:txBody>
      </p:sp>
      <p:sp>
        <p:nvSpPr>
          <p:cNvPr id="38" name="Multiply 37"/>
          <p:cNvSpPr/>
          <p:nvPr/>
        </p:nvSpPr>
        <p:spPr>
          <a:xfrm>
            <a:off x="6515799" y="1932194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Multiply 38"/>
          <p:cNvSpPr/>
          <p:nvPr/>
        </p:nvSpPr>
        <p:spPr>
          <a:xfrm>
            <a:off x="6535916" y="1395743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Multiply 39"/>
          <p:cNvSpPr/>
          <p:nvPr/>
        </p:nvSpPr>
        <p:spPr>
          <a:xfrm>
            <a:off x="6873941" y="1868720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ultiply 40"/>
          <p:cNvSpPr/>
          <p:nvPr/>
        </p:nvSpPr>
        <p:spPr>
          <a:xfrm>
            <a:off x="6690602" y="1808139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Multiply 41"/>
          <p:cNvSpPr/>
          <p:nvPr/>
        </p:nvSpPr>
        <p:spPr>
          <a:xfrm>
            <a:off x="6373154" y="1736054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ultiply 42"/>
          <p:cNvSpPr/>
          <p:nvPr/>
        </p:nvSpPr>
        <p:spPr>
          <a:xfrm>
            <a:off x="6865405" y="1680006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Multiply 43"/>
          <p:cNvSpPr/>
          <p:nvPr/>
        </p:nvSpPr>
        <p:spPr>
          <a:xfrm>
            <a:off x="6529211" y="1672505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Multiply 44"/>
          <p:cNvSpPr/>
          <p:nvPr/>
        </p:nvSpPr>
        <p:spPr>
          <a:xfrm>
            <a:off x="6841630" y="1422029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Multiply 45"/>
          <p:cNvSpPr/>
          <p:nvPr/>
        </p:nvSpPr>
        <p:spPr>
          <a:xfrm>
            <a:off x="6673687" y="1535952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ultiply 46"/>
          <p:cNvSpPr/>
          <p:nvPr/>
        </p:nvSpPr>
        <p:spPr>
          <a:xfrm>
            <a:off x="6370105" y="1487795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ultiply 47"/>
          <p:cNvSpPr/>
          <p:nvPr/>
        </p:nvSpPr>
        <p:spPr>
          <a:xfrm>
            <a:off x="2878486" y="4644094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Multiply 48"/>
          <p:cNvSpPr/>
          <p:nvPr/>
        </p:nvSpPr>
        <p:spPr>
          <a:xfrm>
            <a:off x="2597202" y="4323286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Multiply 49"/>
          <p:cNvSpPr/>
          <p:nvPr/>
        </p:nvSpPr>
        <p:spPr>
          <a:xfrm>
            <a:off x="3352496" y="5376701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Multiply 50"/>
          <p:cNvSpPr/>
          <p:nvPr/>
        </p:nvSpPr>
        <p:spPr>
          <a:xfrm>
            <a:off x="2825802" y="5343915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Multiply 51"/>
          <p:cNvSpPr/>
          <p:nvPr/>
        </p:nvSpPr>
        <p:spPr>
          <a:xfrm>
            <a:off x="2421715" y="5493420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Multiply 52"/>
          <p:cNvSpPr/>
          <p:nvPr/>
        </p:nvSpPr>
        <p:spPr>
          <a:xfrm>
            <a:off x="3866846" y="5212469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Multiply 53"/>
          <p:cNvSpPr/>
          <p:nvPr/>
        </p:nvSpPr>
        <p:spPr>
          <a:xfrm>
            <a:off x="3122326" y="5674943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Multiply 54"/>
          <p:cNvSpPr/>
          <p:nvPr/>
        </p:nvSpPr>
        <p:spPr>
          <a:xfrm>
            <a:off x="3543298" y="4438811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Multiply 55"/>
          <p:cNvSpPr/>
          <p:nvPr/>
        </p:nvSpPr>
        <p:spPr>
          <a:xfrm>
            <a:off x="3364078" y="4850602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Multiply 56"/>
          <p:cNvSpPr/>
          <p:nvPr/>
        </p:nvSpPr>
        <p:spPr>
          <a:xfrm>
            <a:off x="2358237" y="4851203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Multiply 57"/>
          <p:cNvSpPr/>
          <p:nvPr/>
        </p:nvSpPr>
        <p:spPr>
          <a:xfrm>
            <a:off x="5222243" y="5232823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Multiply 58"/>
          <p:cNvSpPr/>
          <p:nvPr/>
        </p:nvSpPr>
        <p:spPr>
          <a:xfrm>
            <a:off x="4940959" y="4912015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Multiply 59"/>
          <p:cNvSpPr/>
          <p:nvPr/>
        </p:nvSpPr>
        <p:spPr>
          <a:xfrm>
            <a:off x="5696253" y="5965430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Multiply 60"/>
          <p:cNvSpPr/>
          <p:nvPr/>
        </p:nvSpPr>
        <p:spPr>
          <a:xfrm>
            <a:off x="5169559" y="5932644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Multiply 61"/>
          <p:cNvSpPr/>
          <p:nvPr/>
        </p:nvSpPr>
        <p:spPr>
          <a:xfrm>
            <a:off x="4765472" y="6082149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Multiply 62"/>
          <p:cNvSpPr/>
          <p:nvPr/>
        </p:nvSpPr>
        <p:spPr>
          <a:xfrm>
            <a:off x="6210603" y="5801198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Multiply 63"/>
          <p:cNvSpPr/>
          <p:nvPr/>
        </p:nvSpPr>
        <p:spPr>
          <a:xfrm>
            <a:off x="5466083" y="6263672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Multiply 64"/>
          <p:cNvSpPr/>
          <p:nvPr/>
        </p:nvSpPr>
        <p:spPr>
          <a:xfrm>
            <a:off x="5887055" y="5027540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Multiply 65"/>
          <p:cNvSpPr/>
          <p:nvPr/>
        </p:nvSpPr>
        <p:spPr>
          <a:xfrm>
            <a:off x="5707835" y="5439331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Multiply 66"/>
          <p:cNvSpPr/>
          <p:nvPr/>
        </p:nvSpPr>
        <p:spPr>
          <a:xfrm>
            <a:off x="4701994" y="5439932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80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4568984" y="256032"/>
            <a:ext cx="0" cy="4800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64386" y="256032"/>
            <a:ext cx="270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/>
              <a:t>Observational Study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21358" y="256031"/>
            <a:ext cx="3000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/>
              <a:t>Controlled Experiment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1534110" y="5365992"/>
            <a:ext cx="6069748" cy="1281005"/>
            <a:chOff x="1504056" y="5430194"/>
            <a:chExt cx="6069748" cy="1281005"/>
          </a:xfrm>
        </p:grpSpPr>
        <p:pic>
          <p:nvPicPr>
            <p:cNvPr id="4" name="Picture 3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1703" y="5518006"/>
              <a:ext cx="343754" cy="455373"/>
            </a:xfrm>
            <a:prstGeom prst="rect">
              <a:avLst/>
            </a:prstGeom>
          </p:spPr>
        </p:pic>
        <p:pic>
          <p:nvPicPr>
            <p:cNvPr id="5" name="Picture 4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8558" y="6193976"/>
              <a:ext cx="330044" cy="437212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154972" y="5561027"/>
              <a:ext cx="2405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Gentle Bedside Manner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54972" y="6227916"/>
              <a:ext cx="2217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Poor Bedside Manner</a:t>
              </a:r>
            </a:p>
          </p:txBody>
        </p:sp>
        <p:pic>
          <p:nvPicPr>
            <p:cNvPr id="35" name="Picture 34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4408" y="5516179"/>
              <a:ext cx="457200" cy="457200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5701625" y="5560113"/>
              <a:ext cx="1548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Kangaroo Care</a:t>
              </a:r>
            </a:p>
          </p:txBody>
        </p:sp>
        <p:pic>
          <p:nvPicPr>
            <p:cNvPr id="41" name="Picture 40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4408" y="6183982"/>
              <a:ext cx="457200" cy="457200"/>
            </a:xfrm>
            <a:prstGeom prst="rect">
              <a:avLst/>
            </a:prstGeom>
          </p:spPr>
        </p:pic>
        <p:sp>
          <p:nvSpPr>
            <p:cNvPr id="42" name="Oval 41"/>
            <p:cNvSpPr/>
            <p:nvPr/>
          </p:nvSpPr>
          <p:spPr>
            <a:xfrm>
              <a:off x="5000750" y="6183982"/>
              <a:ext cx="460858" cy="4572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/>
            <p:cNvCxnSpPr>
              <a:stCxn id="42" idx="1"/>
              <a:endCxn id="42" idx="5"/>
            </p:cNvCxnSpPr>
            <p:nvPr/>
          </p:nvCxnSpPr>
          <p:spPr>
            <a:xfrm>
              <a:off x="5068241" y="6250937"/>
              <a:ext cx="325876" cy="32329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5701625" y="6227916"/>
              <a:ext cx="18721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No Kangaroo Care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504056" y="5430194"/>
              <a:ext cx="6069748" cy="128100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311258" y="972669"/>
            <a:ext cx="465199" cy="672611"/>
            <a:chOff x="2745119" y="2127885"/>
            <a:chExt cx="465199" cy="672611"/>
          </a:xfrm>
        </p:grpSpPr>
        <p:pic>
          <p:nvPicPr>
            <p:cNvPr id="16" name="Picture 15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2127885"/>
              <a:ext cx="457200" cy="605656"/>
            </a:xfrm>
            <a:prstGeom prst="rect">
              <a:avLst/>
            </a:prstGeom>
          </p:spPr>
        </p:pic>
        <p:pic>
          <p:nvPicPr>
            <p:cNvPr id="56" name="Picture 55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118" y="2343296"/>
              <a:ext cx="457200" cy="457200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7733496" y="2488748"/>
            <a:ext cx="466802" cy="689307"/>
            <a:chOff x="3388011" y="2581137"/>
            <a:chExt cx="466802" cy="689307"/>
          </a:xfrm>
        </p:grpSpPr>
        <p:pic>
          <p:nvPicPr>
            <p:cNvPr id="74" name="Picture 73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8011" y="2581137"/>
              <a:ext cx="457200" cy="605656"/>
            </a:xfrm>
            <a:prstGeom prst="rect">
              <a:avLst/>
            </a:prstGeom>
          </p:spPr>
        </p:pic>
        <p:grpSp>
          <p:nvGrpSpPr>
            <p:cNvPr id="60" name="Group 59"/>
            <p:cNvGrpSpPr/>
            <p:nvPr/>
          </p:nvGrpSpPr>
          <p:grpSpPr>
            <a:xfrm>
              <a:off x="3393955" y="2813244"/>
              <a:ext cx="460858" cy="457200"/>
              <a:chOff x="6469638" y="4091363"/>
              <a:chExt cx="460858" cy="457200"/>
            </a:xfrm>
          </p:grpSpPr>
          <p:pic>
            <p:nvPicPr>
              <p:cNvPr id="57" name="Picture 56" descr="caution_&lt;strong&gt;kangaroo&lt;/strong&gt; by Leomarc - Caution &lt;strong&gt;kangaroo&lt;/strong&gt;.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296" y="409136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58" name="Oval 57"/>
              <p:cNvSpPr/>
              <p:nvPr/>
            </p:nvSpPr>
            <p:spPr>
              <a:xfrm>
                <a:off x="6469638" y="4091363"/>
                <a:ext cx="460858" cy="4572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9" name="Straight Connector 58"/>
              <p:cNvCxnSpPr>
                <a:stCxn id="58" idx="1"/>
                <a:endCxn id="58" idx="5"/>
              </p:cNvCxnSpPr>
              <p:nvPr/>
            </p:nvCxnSpPr>
            <p:spPr>
              <a:xfrm>
                <a:off x="6537129" y="4158318"/>
                <a:ext cx="325876" cy="32329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7" name="Group 76"/>
          <p:cNvGrpSpPr/>
          <p:nvPr/>
        </p:nvGrpSpPr>
        <p:grpSpPr>
          <a:xfrm>
            <a:off x="5438964" y="1881332"/>
            <a:ext cx="460858" cy="684124"/>
            <a:chOff x="2742025" y="3714306"/>
            <a:chExt cx="460858" cy="684124"/>
          </a:xfrm>
        </p:grpSpPr>
        <p:pic>
          <p:nvPicPr>
            <p:cNvPr id="31" name="Picture 30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3714306"/>
              <a:ext cx="457200" cy="605657"/>
            </a:xfrm>
            <a:prstGeom prst="rect">
              <a:avLst/>
            </a:prstGeom>
          </p:spPr>
        </p:pic>
        <p:grpSp>
          <p:nvGrpSpPr>
            <p:cNvPr id="69" name="Group 68"/>
            <p:cNvGrpSpPr/>
            <p:nvPr/>
          </p:nvGrpSpPr>
          <p:grpSpPr>
            <a:xfrm>
              <a:off x="2742025" y="3941230"/>
              <a:ext cx="460858" cy="457200"/>
              <a:chOff x="6469638" y="4091363"/>
              <a:chExt cx="460858" cy="457200"/>
            </a:xfrm>
          </p:grpSpPr>
          <p:pic>
            <p:nvPicPr>
              <p:cNvPr id="70" name="Picture 69" descr="caution_&lt;strong&gt;kangaroo&lt;/strong&gt; by Leomarc - Caution &lt;strong&gt;kangaroo&lt;/strong&gt;.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296" y="409136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71" name="Oval 70"/>
              <p:cNvSpPr/>
              <p:nvPr/>
            </p:nvSpPr>
            <p:spPr>
              <a:xfrm>
                <a:off x="6469638" y="4091363"/>
                <a:ext cx="460858" cy="4572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Connector 71"/>
              <p:cNvCxnSpPr>
                <a:stCxn id="71" idx="1"/>
                <a:endCxn id="71" idx="5"/>
              </p:cNvCxnSpPr>
              <p:nvPr/>
            </p:nvCxnSpPr>
            <p:spPr>
              <a:xfrm>
                <a:off x="6537129" y="4158318"/>
                <a:ext cx="325876" cy="32329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8" name="Group 77"/>
          <p:cNvGrpSpPr/>
          <p:nvPr/>
        </p:nvGrpSpPr>
        <p:grpSpPr>
          <a:xfrm>
            <a:off x="7485940" y="3425641"/>
            <a:ext cx="460858" cy="692120"/>
            <a:chOff x="3540106" y="4221759"/>
            <a:chExt cx="460858" cy="692120"/>
          </a:xfrm>
        </p:grpSpPr>
        <p:pic>
          <p:nvPicPr>
            <p:cNvPr id="54" name="Picture 53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0106" y="4221759"/>
              <a:ext cx="457200" cy="605657"/>
            </a:xfrm>
            <a:prstGeom prst="rect">
              <a:avLst/>
            </a:prstGeom>
          </p:spPr>
        </p:pic>
        <p:pic>
          <p:nvPicPr>
            <p:cNvPr id="73" name="Picture 72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3764" y="4456679"/>
              <a:ext cx="457200" cy="457200"/>
            </a:xfrm>
            <a:prstGeom prst="rect">
              <a:avLst/>
            </a:prstGeom>
          </p:spPr>
        </p:pic>
      </p:grpSp>
      <p:grpSp>
        <p:nvGrpSpPr>
          <p:cNvPr id="79" name="Group 78"/>
          <p:cNvGrpSpPr/>
          <p:nvPr/>
        </p:nvGrpSpPr>
        <p:grpSpPr>
          <a:xfrm>
            <a:off x="577178" y="998140"/>
            <a:ext cx="465199" cy="672611"/>
            <a:chOff x="2745119" y="2127885"/>
            <a:chExt cx="465199" cy="672611"/>
          </a:xfrm>
        </p:grpSpPr>
        <p:pic>
          <p:nvPicPr>
            <p:cNvPr id="80" name="Picture 79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2127885"/>
              <a:ext cx="457200" cy="605656"/>
            </a:xfrm>
            <a:prstGeom prst="rect">
              <a:avLst/>
            </a:prstGeom>
          </p:spPr>
        </p:pic>
        <p:pic>
          <p:nvPicPr>
            <p:cNvPr id="81" name="Picture 80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118" y="2343296"/>
              <a:ext cx="457200" cy="457200"/>
            </a:xfrm>
            <a:prstGeom prst="rect">
              <a:avLst/>
            </a:prstGeom>
          </p:spPr>
        </p:pic>
      </p:grpSp>
      <p:grpSp>
        <p:nvGrpSpPr>
          <p:cNvPr id="82" name="Group 81"/>
          <p:cNvGrpSpPr/>
          <p:nvPr/>
        </p:nvGrpSpPr>
        <p:grpSpPr>
          <a:xfrm>
            <a:off x="1738247" y="2124772"/>
            <a:ext cx="465199" cy="672611"/>
            <a:chOff x="2745119" y="2127885"/>
            <a:chExt cx="465199" cy="672611"/>
          </a:xfrm>
        </p:grpSpPr>
        <p:pic>
          <p:nvPicPr>
            <p:cNvPr id="83" name="Picture 82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2127885"/>
              <a:ext cx="457200" cy="605656"/>
            </a:xfrm>
            <a:prstGeom prst="rect">
              <a:avLst/>
            </a:prstGeom>
          </p:spPr>
        </p:pic>
        <p:pic>
          <p:nvPicPr>
            <p:cNvPr id="84" name="Picture 83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118" y="2343296"/>
              <a:ext cx="457200" cy="457200"/>
            </a:xfrm>
            <a:prstGeom prst="rect">
              <a:avLst/>
            </a:prstGeom>
          </p:spPr>
        </p:pic>
      </p:grpSp>
      <p:grpSp>
        <p:nvGrpSpPr>
          <p:cNvPr id="88" name="Group 87"/>
          <p:cNvGrpSpPr/>
          <p:nvPr/>
        </p:nvGrpSpPr>
        <p:grpSpPr>
          <a:xfrm>
            <a:off x="3293759" y="1215433"/>
            <a:ext cx="465199" cy="672611"/>
            <a:chOff x="2745119" y="2127885"/>
            <a:chExt cx="465199" cy="672611"/>
          </a:xfrm>
        </p:grpSpPr>
        <p:pic>
          <p:nvPicPr>
            <p:cNvPr id="89" name="Picture 88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2127885"/>
              <a:ext cx="457200" cy="605656"/>
            </a:xfrm>
            <a:prstGeom prst="rect">
              <a:avLst/>
            </a:prstGeom>
          </p:spPr>
        </p:pic>
        <p:pic>
          <p:nvPicPr>
            <p:cNvPr id="90" name="Picture 89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118" y="2343296"/>
              <a:ext cx="457200" cy="457200"/>
            </a:xfrm>
            <a:prstGeom prst="rect">
              <a:avLst/>
            </a:prstGeom>
          </p:spPr>
        </p:pic>
      </p:grpSp>
      <p:grpSp>
        <p:nvGrpSpPr>
          <p:cNvPr id="91" name="Group 90"/>
          <p:cNvGrpSpPr/>
          <p:nvPr/>
        </p:nvGrpSpPr>
        <p:grpSpPr>
          <a:xfrm>
            <a:off x="731786" y="3342733"/>
            <a:ext cx="465199" cy="672611"/>
            <a:chOff x="2745119" y="2127885"/>
            <a:chExt cx="465199" cy="672611"/>
          </a:xfrm>
        </p:grpSpPr>
        <p:pic>
          <p:nvPicPr>
            <p:cNvPr id="92" name="Picture 91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2127885"/>
              <a:ext cx="457200" cy="605656"/>
            </a:xfrm>
            <a:prstGeom prst="rect">
              <a:avLst/>
            </a:prstGeom>
          </p:spPr>
        </p:pic>
        <p:pic>
          <p:nvPicPr>
            <p:cNvPr id="93" name="Picture 92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118" y="2343296"/>
              <a:ext cx="457200" cy="457200"/>
            </a:xfrm>
            <a:prstGeom prst="rect">
              <a:avLst/>
            </a:prstGeom>
          </p:spPr>
        </p:pic>
      </p:grpSp>
      <p:grpSp>
        <p:nvGrpSpPr>
          <p:cNvPr id="94" name="Group 93"/>
          <p:cNvGrpSpPr/>
          <p:nvPr/>
        </p:nvGrpSpPr>
        <p:grpSpPr>
          <a:xfrm>
            <a:off x="2366168" y="3912541"/>
            <a:ext cx="465199" cy="672611"/>
            <a:chOff x="2745119" y="2127885"/>
            <a:chExt cx="465199" cy="672611"/>
          </a:xfrm>
        </p:grpSpPr>
        <p:pic>
          <p:nvPicPr>
            <p:cNvPr id="95" name="Picture 94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2127885"/>
              <a:ext cx="457200" cy="605656"/>
            </a:xfrm>
            <a:prstGeom prst="rect">
              <a:avLst/>
            </a:prstGeom>
          </p:spPr>
        </p:pic>
        <p:pic>
          <p:nvPicPr>
            <p:cNvPr id="96" name="Picture 95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118" y="2343296"/>
              <a:ext cx="457200" cy="457200"/>
            </a:xfrm>
            <a:prstGeom prst="rect">
              <a:avLst/>
            </a:prstGeom>
          </p:spPr>
        </p:pic>
      </p:grpSp>
      <p:grpSp>
        <p:nvGrpSpPr>
          <p:cNvPr id="97" name="Group 96"/>
          <p:cNvGrpSpPr/>
          <p:nvPr/>
        </p:nvGrpSpPr>
        <p:grpSpPr>
          <a:xfrm>
            <a:off x="3308522" y="4135656"/>
            <a:ext cx="465199" cy="672611"/>
            <a:chOff x="2745119" y="2127885"/>
            <a:chExt cx="465199" cy="672611"/>
          </a:xfrm>
        </p:grpSpPr>
        <p:pic>
          <p:nvPicPr>
            <p:cNvPr id="98" name="Picture 97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2127885"/>
              <a:ext cx="457200" cy="605656"/>
            </a:xfrm>
            <a:prstGeom prst="rect">
              <a:avLst/>
            </a:prstGeom>
          </p:spPr>
        </p:pic>
        <p:pic>
          <p:nvPicPr>
            <p:cNvPr id="99" name="Picture 98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118" y="2343296"/>
              <a:ext cx="457200" cy="457200"/>
            </a:xfrm>
            <a:prstGeom prst="rect">
              <a:avLst/>
            </a:prstGeom>
          </p:spPr>
        </p:pic>
      </p:grpSp>
      <p:grpSp>
        <p:nvGrpSpPr>
          <p:cNvPr id="100" name="Group 99"/>
          <p:cNvGrpSpPr/>
          <p:nvPr/>
        </p:nvGrpSpPr>
        <p:grpSpPr>
          <a:xfrm>
            <a:off x="2313430" y="968827"/>
            <a:ext cx="465199" cy="672611"/>
            <a:chOff x="2745119" y="2127885"/>
            <a:chExt cx="465199" cy="672611"/>
          </a:xfrm>
        </p:grpSpPr>
        <p:pic>
          <p:nvPicPr>
            <p:cNvPr id="101" name="Picture 100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2127885"/>
              <a:ext cx="457200" cy="605656"/>
            </a:xfrm>
            <a:prstGeom prst="rect">
              <a:avLst/>
            </a:prstGeom>
          </p:spPr>
        </p:pic>
        <p:pic>
          <p:nvPicPr>
            <p:cNvPr id="102" name="Picture 101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118" y="2343296"/>
              <a:ext cx="457200" cy="457200"/>
            </a:xfrm>
            <a:prstGeom prst="rect">
              <a:avLst/>
            </a:prstGeom>
          </p:spPr>
        </p:pic>
      </p:grpSp>
      <p:grpSp>
        <p:nvGrpSpPr>
          <p:cNvPr id="103" name="Group 102"/>
          <p:cNvGrpSpPr/>
          <p:nvPr/>
        </p:nvGrpSpPr>
        <p:grpSpPr>
          <a:xfrm>
            <a:off x="1797079" y="3159920"/>
            <a:ext cx="465199" cy="672611"/>
            <a:chOff x="2745119" y="2127885"/>
            <a:chExt cx="465199" cy="672611"/>
          </a:xfrm>
        </p:grpSpPr>
        <p:pic>
          <p:nvPicPr>
            <p:cNvPr id="104" name="Picture 103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2127885"/>
              <a:ext cx="457200" cy="605656"/>
            </a:xfrm>
            <a:prstGeom prst="rect">
              <a:avLst/>
            </a:prstGeom>
          </p:spPr>
        </p:pic>
        <p:pic>
          <p:nvPicPr>
            <p:cNvPr id="105" name="Picture 104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118" y="2343296"/>
              <a:ext cx="457200" cy="457200"/>
            </a:xfrm>
            <a:prstGeom prst="rect">
              <a:avLst/>
            </a:prstGeom>
          </p:spPr>
        </p:pic>
      </p:grpSp>
      <p:grpSp>
        <p:nvGrpSpPr>
          <p:cNvPr id="106" name="Group 105"/>
          <p:cNvGrpSpPr/>
          <p:nvPr/>
        </p:nvGrpSpPr>
        <p:grpSpPr>
          <a:xfrm>
            <a:off x="323598" y="4124427"/>
            <a:ext cx="465199" cy="672611"/>
            <a:chOff x="2745119" y="2127885"/>
            <a:chExt cx="465199" cy="672611"/>
          </a:xfrm>
        </p:grpSpPr>
        <p:pic>
          <p:nvPicPr>
            <p:cNvPr id="107" name="Picture 106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2127885"/>
              <a:ext cx="457200" cy="605656"/>
            </a:xfrm>
            <a:prstGeom prst="rect">
              <a:avLst/>
            </a:prstGeom>
          </p:spPr>
        </p:pic>
        <p:pic>
          <p:nvPicPr>
            <p:cNvPr id="108" name="Picture 107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118" y="2343296"/>
              <a:ext cx="457200" cy="457200"/>
            </a:xfrm>
            <a:prstGeom prst="rect">
              <a:avLst/>
            </a:prstGeom>
          </p:spPr>
        </p:pic>
      </p:grpSp>
      <p:grpSp>
        <p:nvGrpSpPr>
          <p:cNvPr id="109" name="Group 108"/>
          <p:cNvGrpSpPr/>
          <p:nvPr/>
        </p:nvGrpSpPr>
        <p:grpSpPr>
          <a:xfrm>
            <a:off x="347774" y="2246143"/>
            <a:ext cx="465199" cy="672611"/>
            <a:chOff x="2745119" y="2127885"/>
            <a:chExt cx="465199" cy="672611"/>
          </a:xfrm>
        </p:grpSpPr>
        <p:pic>
          <p:nvPicPr>
            <p:cNvPr id="110" name="Picture 109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2127885"/>
              <a:ext cx="457200" cy="605656"/>
            </a:xfrm>
            <a:prstGeom prst="rect">
              <a:avLst/>
            </a:prstGeom>
          </p:spPr>
        </p:pic>
        <p:pic>
          <p:nvPicPr>
            <p:cNvPr id="111" name="Picture 110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118" y="2343296"/>
              <a:ext cx="457200" cy="457200"/>
            </a:xfrm>
            <a:prstGeom prst="rect">
              <a:avLst/>
            </a:prstGeom>
          </p:spPr>
        </p:pic>
      </p:grpSp>
      <p:grpSp>
        <p:nvGrpSpPr>
          <p:cNvPr id="112" name="Group 111"/>
          <p:cNvGrpSpPr/>
          <p:nvPr/>
        </p:nvGrpSpPr>
        <p:grpSpPr>
          <a:xfrm>
            <a:off x="3860120" y="2013396"/>
            <a:ext cx="465199" cy="672611"/>
            <a:chOff x="2745119" y="2127885"/>
            <a:chExt cx="465199" cy="672611"/>
          </a:xfrm>
        </p:grpSpPr>
        <p:pic>
          <p:nvPicPr>
            <p:cNvPr id="113" name="Picture 112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2127885"/>
              <a:ext cx="457200" cy="605656"/>
            </a:xfrm>
            <a:prstGeom prst="rect">
              <a:avLst/>
            </a:prstGeom>
          </p:spPr>
        </p:pic>
        <p:pic>
          <p:nvPicPr>
            <p:cNvPr id="114" name="Picture 113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118" y="2343296"/>
              <a:ext cx="457200" cy="457200"/>
            </a:xfrm>
            <a:prstGeom prst="rect">
              <a:avLst/>
            </a:prstGeom>
          </p:spPr>
        </p:pic>
      </p:grpSp>
      <p:grpSp>
        <p:nvGrpSpPr>
          <p:cNvPr id="118" name="Group 117"/>
          <p:cNvGrpSpPr/>
          <p:nvPr/>
        </p:nvGrpSpPr>
        <p:grpSpPr>
          <a:xfrm>
            <a:off x="3128720" y="2280252"/>
            <a:ext cx="466802" cy="689307"/>
            <a:chOff x="3388011" y="2581137"/>
            <a:chExt cx="466802" cy="689307"/>
          </a:xfrm>
        </p:grpSpPr>
        <p:pic>
          <p:nvPicPr>
            <p:cNvPr id="119" name="Picture 118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8011" y="2581137"/>
              <a:ext cx="457200" cy="605656"/>
            </a:xfrm>
            <a:prstGeom prst="rect">
              <a:avLst/>
            </a:prstGeom>
          </p:spPr>
        </p:pic>
        <p:grpSp>
          <p:nvGrpSpPr>
            <p:cNvPr id="120" name="Group 119"/>
            <p:cNvGrpSpPr/>
            <p:nvPr/>
          </p:nvGrpSpPr>
          <p:grpSpPr>
            <a:xfrm>
              <a:off x="3393955" y="2813244"/>
              <a:ext cx="460858" cy="457200"/>
              <a:chOff x="6469638" y="4091363"/>
              <a:chExt cx="460858" cy="457200"/>
            </a:xfrm>
          </p:grpSpPr>
          <p:pic>
            <p:nvPicPr>
              <p:cNvPr id="121" name="Picture 120" descr="caution_&lt;strong&gt;kangaroo&lt;/strong&gt; by Leomarc - Caution &lt;strong&gt;kangaroo&lt;/strong&gt;.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296" y="409136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22" name="Oval 121"/>
              <p:cNvSpPr/>
              <p:nvPr/>
            </p:nvSpPr>
            <p:spPr>
              <a:xfrm>
                <a:off x="6469638" y="4091363"/>
                <a:ext cx="460858" cy="4572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3" name="Straight Connector 122"/>
              <p:cNvCxnSpPr>
                <a:stCxn id="122" idx="1"/>
                <a:endCxn id="122" idx="5"/>
              </p:cNvCxnSpPr>
              <p:nvPr/>
            </p:nvCxnSpPr>
            <p:spPr>
              <a:xfrm>
                <a:off x="6537129" y="4158318"/>
                <a:ext cx="325876" cy="32329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4" name="Group 123"/>
          <p:cNvGrpSpPr/>
          <p:nvPr/>
        </p:nvGrpSpPr>
        <p:grpSpPr>
          <a:xfrm>
            <a:off x="3769129" y="3342733"/>
            <a:ext cx="466802" cy="689307"/>
            <a:chOff x="3388011" y="2581137"/>
            <a:chExt cx="466802" cy="689307"/>
          </a:xfrm>
        </p:grpSpPr>
        <p:pic>
          <p:nvPicPr>
            <p:cNvPr id="125" name="Picture 124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8011" y="2581137"/>
              <a:ext cx="457200" cy="605656"/>
            </a:xfrm>
            <a:prstGeom prst="rect">
              <a:avLst/>
            </a:prstGeom>
          </p:spPr>
        </p:pic>
        <p:grpSp>
          <p:nvGrpSpPr>
            <p:cNvPr id="126" name="Group 125"/>
            <p:cNvGrpSpPr/>
            <p:nvPr/>
          </p:nvGrpSpPr>
          <p:grpSpPr>
            <a:xfrm>
              <a:off x="3393955" y="2813244"/>
              <a:ext cx="460858" cy="457200"/>
              <a:chOff x="6469638" y="4091363"/>
              <a:chExt cx="460858" cy="457200"/>
            </a:xfrm>
          </p:grpSpPr>
          <p:pic>
            <p:nvPicPr>
              <p:cNvPr id="127" name="Picture 126" descr="caution_&lt;strong&gt;kangaroo&lt;/strong&gt; by Leomarc - Caution &lt;strong&gt;kangaroo&lt;/strong&gt;.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296" y="409136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28" name="Oval 127"/>
              <p:cNvSpPr/>
              <p:nvPr/>
            </p:nvSpPr>
            <p:spPr>
              <a:xfrm>
                <a:off x="6469638" y="4091363"/>
                <a:ext cx="460858" cy="4572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9" name="Straight Connector 128"/>
              <p:cNvCxnSpPr>
                <a:stCxn id="128" idx="1"/>
                <a:endCxn id="128" idx="5"/>
              </p:cNvCxnSpPr>
              <p:nvPr/>
            </p:nvCxnSpPr>
            <p:spPr>
              <a:xfrm>
                <a:off x="6537129" y="4158318"/>
                <a:ext cx="325876" cy="32329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0" name="Group 129"/>
          <p:cNvGrpSpPr/>
          <p:nvPr/>
        </p:nvGrpSpPr>
        <p:grpSpPr>
          <a:xfrm>
            <a:off x="921407" y="1764727"/>
            <a:ext cx="460858" cy="684124"/>
            <a:chOff x="2742025" y="3714306"/>
            <a:chExt cx="460858" cy="684124"/>
          </a:xfrm>
        </p:grpSpPr>
        <p:pic>
          <p:nvPicPr>
            <p:cNvPr id="131" name="Picture 130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3714306"/>
              <a:ext cx="457200" cy="605657"/>
            </a:xfrm>
            <a:prstGeom prst="rect">
              <a:avLst/>
            </a:prstGeom>
          </p:spPr>
        </p:pic>
        <p:grpSp>
          <p:nvGrpSpPr>
            <p:cNvPr id="132" name="Group 131"/>
            <p:cNvGrpSpPr/>
            <p:nvPr/>
          </p:nvGrpSpPr>
          <p:grpSpPr>
            <a:xfrm>
              <a:off x="2742025" y="3941230"/>
              <a:ext cx="460858" cy="457200"/>
              <a:chOff x="6469638" y="4091363"/>
              <a:chExt cx="460858" cy="457200"/>
            </a:xfrm>
          </p:grpSpPr>
          <p:pic>
            <p:nvPicPr>
              <p:cNvPr id="133" name="Picture 132" descr="caution_&lt;strong&gt;kangaroo&lt;/strong&gt; by Leomarc - Caution &lt;strong&gt;kangaroo&lt;/strong&gt;.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296" y="409136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34" name="Oval 133"/>
              <p:cNvSpPr/>
              <p:nvPr/>
            </p:nvSpPr>
            <p:spPr>
              <a:xfrm>
                <a:off x="6469638" y="4091363"/>
                <a:ext cx="460858" cy="4572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5" name="Straight Connector 134"/>
              <p:cNvCxnSpPr>
                <a:stCxn id="134" idx="1"/>
                <a:endCxn id="134" idx="5"/>
              </p:cNvCxnSpPr>
              <p:nvPr/>
            </p:nvCxnSpPr>
            <p:spPr>
              <a:xfrm>
                <a:off x="6537129" y="4158318"/>
                <a:ext cx="325876" cy="32329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6" name="Group 135"/>
          <p:cNvGrpSpPr/>
          <p:nvPr/>
        </p:nvGrpSpPr>
        <p:grpSpPr>
          <a:xfrm>
            <a:off x="1522508" y="1198243"/>
            <a:ext cx="460858" cy="684124"/>
            <a:chOff x="2742025" y="3714306"/>
            <a:chExt cx="460858" cy="684124"/>
          </a:xfrm>
        </p:grpSpPr>
        <p:pic>
          <p:nvPicPr>
            <p:cNvPr id="137" name="Picture 136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3714306"/>
              <a:ext cx="457200" cy="605657"/>
            </a:xfrm>
            <a:prstGeom prst="rect">
              <a:avLst/>
            </a:prstGeom>
          </p:spPr>
        </p:pic>
        <p:grpSp>
          <p:nvGrpSpPr>
            <p:cNvPr id="138" name="Group 137"/>
            <p:cNvGrpSpPr/>
            <p:nvPr/>
          </p:nvGrpSpPr>
          <p:grpSpPr>
            <a:xfrm>
              <a:off x="2742025" y="3941230"/>
              <a:ext cx="460858" cy="457200"/>
              <a:chOff x="6469638" y="4091363"/>
              <a:chExt cx="460858" cy="457200"/>
            </a:xfrm>
          </p:grpSpPr>
          <p:pic>
            <p:nvPicPr>
              <p:cNvPr id="139" name="Picture 138" descr="caution_&lt;strong&gt;kangaroo&lt;/strong&gt; by Leomarc - Caution &lt;strong&gt;kangaroo&lt;/strong&gt;.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296" y="409136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40" name="Oval 139"/>
              <p:cNvSpPr/>
              <p:nvPr/>
            </p:nvSpPr>
            <p:spPr>
              <a:xfrm>
                <a:off x="6469638" y="4091363"/>
                <a:ext cx="460858" cy="4572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1" name="Straight Connector 140"/>
              <p:cNvCxnSpPr>
                <a:stCxn id="140" idx="1"/>
                <a:endCxn id="140" idx="5"/>
              </p:cNvCxnSpPr>
              <p:nvPr/>
            </p:nvCxnSpPr>
            <p:spPr>
              <a:xfrm>
                <a:off x="6537129" y="4158318"/>
                <a:ext cx="325876" cy="32329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2" name="Group 141"/>
          <p:cNvGrpSpPr/>
          <p:nvPr/>
        </p:nvGrpSpPr>
        <p:grpSpPr>
          <a:xfrm>
            <a:off x="2375593" y="2568783"/>
            <a:ext cx="460858" cy="684124"/>
            <a:chOff x="2742025" y="3714306"/>
            <a:chExt cx="460858" cy="684124"/>
          </a:xfrm>
        </p:grpSpPr>
        <p:pic>
          <p:nvPicPr>
            <p:cNvPr id="143" name="Picture 142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3714306"/>
              <a:ext cx="457200" cy="605657"/>
            </a:xfrm>
            <a:prstGeom prst="rect">
              <a:avLst/>
            </a:prstGeom>
          </p:spPr>
        </p:pic>
        <p:grpSp>
          <p:nvGrpSpPr>
            <p:cNvPr id="144" name="Group 143"/>
            <p:cNvGrpSpPr/>
            <p:nvPr/>
          </p:nvGrpSpPr>
          <p:grpSpPr>
            <a:xfrm>
              <a:off x="2742025" y="3941230"/>
              <a:ext cx="460858" cy="457200"/>
              <a:chOff x="6469638" y="4091363"/>
              <a:chExt cx="460858" cy="457200"/>
            </a:xfrm>
          </p:grpSpPr>
          <p:pic>
            <p:nvPicPr>
              <p:cNvPr id="145" name="Picture 144" descr="caution_&lt;strong&gt;kangaroo&lt;/strong&gt; by Leomarc - Caution &lt;strong&gt;kangaroo&lt;/strong&gt;.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296" y="409136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46" name="Oval 145"/>
              <p:cNvSpPr/>
              <p:nvPr/>
            </p:nvSpPr>
            <p:spPr>
              <a:xfrm>
                <a:off x="6469638" y="4091363"/>
                <a:ext cx="460858" cy="4572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7" name="Straight Connector 146"/>
              <p:cNvCxnSpPr>
                <a:stCxn id="146" idx="1"/>
                <a:endCxn id="146" idx="5"/>
              </p:cNvCxnSpPr>
              <p:nvPr/>
            </p:nvCxnSpPr>
            <p:spPr>
              <a:xfrm>
                <a:off x="6537129" y="4158318"/>
                <a:ext cx="325876" cy="32329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8" name="Group 147"/>
          <p:cNvGrpSpPr/>
          <p:nvPr/>
        </p:nvGrpSpPr>
        <p:grpSpPr>
          <a:xfrm>
            <a:off x="2665699" y="1725493"/>
            <a:ext cx="460858" cy="684124"/>
            <a:chOff x="2742025" y="3714306"/>
            <a:chExt cx="460858" cy="684124"/>
          </a:xfrm>
        </p:grpSpPr>
        <p:pic>
          <p:nvPicPr>
            <p:cNvPr id="149" name="Picture 148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3714306"/>
              <a:ext cx="457200" cy="605657"/>
            </a:xfrm>
            <a:prstGeom prst="rect">
              <a:avLst/>
            </a:prstGeom>
          </p:spPr>
        </p:pic>
        <p:grpSp>
          <p:nvGrpSpPr>
            <p:cNvPr id="150" name="Group 149"/>
            <p:cNvGrpSpPr/>
            <p:nvPr/>
          </p:nvGrpSpPr>
          <p:grpSpPr>
            <a:xfrm>
              <a:off x="2742025" y="3941230"/>
              <a:ext cx="460858" cy="457200"/>
              <a:chOff x="6469638" y="4091363"/>
              <a:chExt cx="460858" cy="457200"/>
            </a:xfrm>
          </p:grpSpPr>
          <p:pic>
            <p:nvPicPr>
              <p:cNvPr id="151" name="Picture 150" descr="caution_&lt;strong&gt;kangaroo&lt;/strong&gt; by Leomarc - Caution &lt;strong&gt;kangaroo&lt;/strong&gt;.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296" y="409136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52" name="Oval 151"/>
              <p:cNvSpPr/>
              <p:nvPr/>
            </p:nvSpPr>
            <p:spPr>
              <a:xfrm>
                <a:off x="6469638" y="4091363"/>
                <a:ext cx="460858" cy="4572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3" name="Straight Connector 152"/>
              <p:cNvCxnSpPr>
                <a:stCxn id="152" idx="1"/>
                <a:endCxn id="152" idx="5"/>
              </p:cNvCxnSpPr>
              <p:nvPr/>
            </p:nvCxnSpPr>
            <p:spPr>
              <a:xfrm>
                <a:off x="6537129" y="4158318"/>
                <a:ext cx="325876" cy="32329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4" name="Group 153"/>
          <p:cNvGrpSpPr/>
          <p:nvPr/>
        </p:nvGrpSpPr>
        <p:grpSpPr>
          <a:xfrm>
            <a:off x="1331422" y="4124427"/>
            <a:ext cx="460858" cy="684124"/>
            <a:chOff x="2742025" y="3714306"/>
            <a:chExt cx="460858" cy="684124"/>
          </a:xfrm>
        </p:grpSpPr>
        <p:pic>
          <p:nvPicPr>
            <p:cNvPr id="155" name="Picture 154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3714306"/>
              <a:ext cx="457200" cy="605657"/>
            </a:xfrm>
            <a:prstGeom prst="rect">
              <a:avLst/>
            </a:prstGeom>
          </p:spPr>
        </p:pic>
        <p:grpSp>
          <p:nvGrpSpPr>
            <p:cNvPr id="156" name="Group 155"/>
            <p:cNvGrpSpPr/>
            <p:nvPr/>
          </p:nvGrpSpPr>
          <p:grpSpPr>
            <a:xfrm>
              <a:off x="2742025" y="3941230"/>
              <a:ext cx="460858" cy="457200"/>
              <a:chOff x="6469638" y="4091363"/>
              <a:chExt cx="460858" cy="457200"/>
            </a:xfrm>
          </p:grpSpPr>
          <p:pic>
            <p:nvPicPr>
              <p:cNvPr id="157" name="Picture 156" descr="caution_&lt;strong&gt;kangaroo&lt;/strong&gt; by Leomarc - Caution &lt;strong&gt;kangaroo&lt;/strong&gt;.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296" y="409136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58" name="Oval 157"/>
              <p:cNvSpPr/>
              <p:nvPr/>
            </p:nvSpPr>
            <p:spPr>
              <a:xfrm>
                <a:off x="6469638" y="4091363"/>
                <a:ext cx="460858" cy="4572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9" name="Straight Connector 158"/>
              <p:cNvCxnSpPr>
                <a:stCxn id="158" idx="1"/>
                <a:endCxn id="158" idx="5"/>
              </p:cNvCxnSpPr>
              <p:nvPr/>
            </p:nvCxnSpPr>
            <p:spPr>
              <a:xfrm>
                <a:off x="6537129" y="4158318"/>
                <a:ext cx="325876" cy="32329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0" name="Group 159"/>
          <p:cNvGrpSpPr/>
          <p:nvPr/>
        </p:nvGrpSpPr>
        <p:grpSpPr>
          <a:xfrm>
            <a:off x="1208749" y="2696162"/>
            <a:ext cx="460858" cy="684124"/>
            <a:chOff x="2742025" y="3714306"/>
            <a:chExt cx="460858" cy="684124"/>
          </a:xfrm>
        </p:grpSpPr>
        <p:pic>
          <p:nvPicPr>
            <p:cNvPr id="161" name="Picture 160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3714306"/>
              <a:ext cx="457200" cy="605657"/>
            </a:xfrm>
            <a:prstGeom prst="rect">
              <a:avLst/>
            </a:prstGeom>
          </p:spPr>
        </p:pic>
        <p:grpSp>
          <p:nvGrpSpPr>
            <p:cNvPr id="162" name="Group 161"/>
            <p:cNvGrpSpPr/>
            <p:nvPr/>
          </p:nvGrpSpPr>
          <p:grpSpPr>
            <a:xfrm>
              <a:off x="2742025" y="3941230"/>
              <a:ext cx="460858" cy="457200"/>
              <a:chOff x="6469638" y="4091363"/>
              <a:chExt cx="460858" cy="457200"/>
            </a:xfrm>
          </p:grpSpPr>
          <p:pic>
            <p:nvPicPr>
              <p:cNvPr id="163" name="Picture 162" descr="caution_&lt;strong&gt;kangaroo&lt;/strong&gt; by Leomarc - Caution &lt;strong&gt;kangaroo&lt;/strong&gt;.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296" y="409136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64" name="Oval 163"/>
              <p:cNvSpPr/>
              <p:nvPr/>
            </p:nvSpPr>
            <p:spPr>
              <a:xfrm>
                <a:off x="6469638" y="4091363"/>
                <a:ext cx="460858" cy="4572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5" name="Straight Connector 164"/>
              <p:cNvCxnSpPr>
                <a:stCxn id="164" idx="1"/>
                <a:endCxn id="164" idx="5"/>
              </p:cNvCxnSpPr>
              <p:nvPr/>
            </p:nvCxnSpPr>
            <p:spPr>
              <a:xfrm>
                <a:off x="6537129" y="4158318"/>
                <a:ext cx="325876" cy="32329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6" name="Group 165"/>
          <p:cNvGrpSpPr/>
          <p:nvPr/>
        </p:nvGrpSpPr>
        <p:grpSpPr>
          <a:xfrm>
            <a:off x="2911884" y="3236075"/>
            <a:ext cx="460858" cy="692120"/>
            <a:chOff x="3540106" y="4221759"/>
            <a:chExt cx="460858" cy="692120"/>
          </a:xfrm>
        </p:grpSpPr>
        <p:pic>
          <p:nvPicPr>
            <p:cNvPr id="167" name="Picture 166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0106" y="4221759"/>
              <a:ext cx="457200" cy="605657"/>
            </a:xfrm>
            <a:prstGeom prst="rect">
              <a:avLst/>
            </a:prstGeom>
          </p:spPr>
        </p:pic>
        <p:pic>
          <p:nvPicPr>
            <p:cNvPr id="168" name="Picture 167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3764" y="4456679"/>
              <a:ext cx="457200" cy="457200"/>
            </a:xfrm>
            <a:prstGeom prst="rect">
              <a:avLst/>
            </a:prstGeom>
          </p:spPr>
        </p:pic>
      </p:grpSp>
      <p:grpSp>
        <p:nvGrpSpPr>
          <p:cNvPr id="169" name="Group 168"/>
          <p:cNvGrpSpPr/>
          <p:nvPr/>
        </p:nvGrpSpPr>
        <p:grpSpPr>
          <a:xfrm>
            <a:off x="6814881" y="939567"/>
            <a:ext cx="465199" cy="672611"/>
            <a:chOff x="2745119" y="2127885"/>
            <a:chExt cx="465199" cy="672611"/>
          </a:xfrm>
        </p:grpSpPr>
        <p:pic>
          <p:nvPicPr>
            <p:cNvPr id="170" name="Picture 169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2127885"/>
              <a:ext cx="457200" cy="605656"/>
            </a:xfrm>
            <a:prstGeom prst="rect">
              <a:avLst/>
            </a:prstGeom>
          </p:spPr>
        </p:pic>
        <p:pic>
          <p:nvPicPr>
            <p:cNvPr id="171" name="Picture 170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118" y="2343296"/>
              <a:ext cx="457200" cy="457200"/>
            </a:xfrm>
            <a:prstGeom prst="rect">
              <a:avLst/>
            </a:prstGeom>
          </p:spPr>
        </p:pic>
      </p:grpSp>
      <p:grpSp>
        <p:nvGrpSpPr>
          <p:cNvPr id="172" name="Group 171"/>
          <p:cNvGrpSpPr/>
          <p:nvPr/>
        </p:nvGrpSpPr>
        <p:grpSpPr>
          <a:xfrm>
            <a:off x="8416285" y="3358687"/>
            <a:ext cx="465199" cy="672611"/>
            <a:chOff x="2745119" y="2127885"/>
            <a:chExt cx="465199" cy="672611"/>
          </a:xfrm>
        </p:grpSpPr>
        <p:pic>
          <p:nvPicPr>
            <p:cNvPr id="173" name="Picture 172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2127885"/>
              <a:ext cx="457200" cy="605656"/>
            </a:xfrm>
            <a:prstGeom prst="rect">
              <a:avLst/>
            </a:prstGeom>
          </p:spPr>
        </p:pic>
        <p:pic>
          <p:nvPicPr>
            <p:cNvPr id="174" name="Picture 173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118" y="2343296"/>
              <a:ext cx="457200" cy="457200"/>
            </a:xfrm>
            <a:prstGeom prst="rect">
              <a:avLst/>
            </a:prstGeom>
          </p:spPr>
        </p:pic>
      </p:grpSp>
      <p:grpSp>
        <p:nvGrpSpPr>
          <p:cNvPr id="175" name="Group 174"/>
          <p:cNvGrpSpPr/>
          <p:nvPr/>
        </p:nvGrpSpPr>
        <p:grpSpPr>
          <a:xfrm>
            <a:off x="4942273" y="4130808"/>
            <a:ext cx="465199" cy="672611"/>
            <a:chOff x="2745119" y="2127885"/>
            <a:chExt cx="465199" cy="672611"/>
          </a:xfrm>
        </p:grpSpPr>
        <p:pic>
          <p:nvPicPr>
            <p:cNvPr id="176" name="Picture 175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2127885"/>
              <a:ext cx="457200" cy="605656"/>
            </a:xfrm>
            <a:prstGeom prst="rect">
              <a:avLst/>
            </a:prstGeom>
          </p:spPr>
        </p:pic>
        <p:pic>
          <p:nvPicPr>
            <p:cNvPr id="177" name="Picture 176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118" y="2343296"/>
              <a:ext cx="457200" cy="457200"/>
            </a:xfrm>
            <a:prstGeom prst="rect">
              <a:avLst/>
            </a:prstGeom>
          </p:spPr>
        </p:pic>
      </p:grpSp>
      <p:grpSp>
        <p:nvGrpSpPr>
          <p:cNvPr id="178" name="Group 177"/>
          <p:cNvGrpSpPr/>
          <p:nvPr/>
        </p:nvGrpSpPr>
        <p:grpSpPr>
          <a:xfrm>
            <a:off x="5280368" y="3411430"/>
            <a:ext cx="465199" cy="672611"/>
            <a:chOff x="2745119" y="2127885"/>
            <a:chExt cx="465199" cy="672611"/>
          </a:xfrm>
        </p:grpSpPr>
        <p:pic>
          <p:nvPicPr>
            <p:cNvPr id="179" name="Picture 178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2127885"/>
              <a:ext cx="457200" cy="605656"/>
            </a:xfrm>
            <a:prstGeom prst="rect">
              <a:avLst/>
            </a:prstGeom>
          </p:spPr>
        </p:pic>
        <p:pic>
          <p:nvPicPr>
            <p:cNvPr id="180" name="Picture 179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118" y="2343296"/>
              <a:ext cx="457200" cy="457200"/>
            </a:xfrm>
            <a:prstGeom prst="rect">
              <a:avLst/>
            </a:prstGeom>
          </p:spPr>
        </p:pic>
      </p:grpSp>
      <p:grpSp>
        <p:nvGrpSpPr>
          <p:cNvPr id="181" name="Group 180"/>
          <p:cNvGrpSpPr/>
          <p:nvPr/>
        </p:nvGrpSpPr>
        <p:grpSpPr>
          <a:xfrm>
            <a:off x="8348307" y="2099611"/>
            <a:ext cx="465199" cy="672611"/>
            <a:chOff x="2745119" y="2127885"/>
            <a:chExt cx="465199" cy="672611"/>
          </a:xfrm>
        </p:grpSpPr>
        <p:pic>
          <p:nvPicPr>
            <p:cNvPr id="182" name="Picture 181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2127885"/>
              <a:ext cx="457200" cy="605656"/>
            </a:xfrm>
            <a:prstGeom prst="rect">
              <a:avLst/>
            </a:prstGeom>
          </p:spPr>
        </p:pic>
        <p:pic>
          <p:nvPicPr>
            <p:cNvPr id="183" name="Picture 182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118" y="2343296"/>
              <a:ext cx="457200" cy="457200"/>
            </a:xfrm>
            <a:prstGeom prst="rect">
              <a:avLst/>
            </a:prstGeom>
          </p:spPr>
        </p:pic>
      </p:grpSp>
      <p:grpSp>
        <p:nvGrpSpPr>
          <p:cNvPr id="184" name="Group 183"/>
          <p:cNvGrpSpPr/>
          <p:nvPr/>
        </p:nvGrpSpPr>
        <p:grpSpPr>
          <a:xfrm>
            <a:off x="6362539" y="3240062"/>
            <a:ext cx="466802" cy="689307"/>
            <a:chOff x="3388011" y="2581137"/>
            <a:chExt cx="466802" cy="689307"/>
          </a:xfrm>
        </p:grpSpPr>
        <p:pic>
          <p:nvPicPr>
            <p:cNvPr id="185" name="Picture 184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8011" y="2581137"/>
              <a:ext cx="457200" cy="605656"/>
            </a:xfrm>
            <a:prstGeom prst="rect">
              <a:avLst/>
            </a:prstGeom>
          </p:spPr>
        </p:pic>
        <p:grpSp>
          <p:nvGrpSpPr>
            <p:cNvPr id="186" name="Group 185"/>
            <p:cNvGrpSpPr/>
            <p:nvPr/>
          </p:nvGrpSpPr>
          <p:grpSpPr>
            <a:xfrm>
              <a:off x="3393955" y="2813244"/>
              <a:ext cx="460858" cy="457200"/>
              <a:chOff x="6469638" y="4091363"/>
              <a:chExt cx="460858" cy="457200"/>
            </a:xfrm>
          </p:grpSpPr>
          <p:pic>
            <p:nvPicPr>
              <p:cNvPr id="187" name="Picture 186" descr="caution_&lt;strong&gt;kangaroo&lt;/strong&gt; by Leomarc - Caution &lt;strong&gt;kangaroo&lt;/strong&gt;.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296" y="409136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88" name="Oval 187"/>
              <p:cNvSpPr/>
              <p:nvPr/>
            </p:nvSpPr>
            <p:spPr>
              <a:xfrm>
                <a:off x="6469638" y="4091363"/>
                <a:ext cx="460858" cy="4572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9" name="Straight Connector 188"/>
              <p:cNvCxnSpPr>
                <a:stCxn id="188" idx="1"/>
                <a:endCxn id="188" idx="5"/>
              </p:cNvCxnSpPr>
              <p:nvPr/>
            </p:nvCxnSpPr>
            <p:spPr>
              <a:xfrm>
                <a:off x="6537129" y="4158318"/>
                <a:ext cx="325876" cy="32329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0" name="Group 189"/>
          <p:cNvGrpSpPr/>
          <p:nvPr/>
        </p:nvGrpSpPr>
        <p:grpSpPr>
          <a:xfrm>
            <a:off x="8016974" y="4160925"/>
            <a:ext cx="466802" cy="689307"/>
            <a:chOff x="3388011" y="2581137"/>
            <a:chExt cx="466802" cy="689307"/>
          </a:xfrm>
        </p:grpSpPr>
        <p:pic>
          <p:nvPicPr>
            <p:cNvPr id="191" name="Picture 190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8011" y="2581137"/>
              <a:ext cx="457200" cy="605656"/>
            </a:xfrm>
            <a:prstGeom prst="rect">
              <a:avLst/>
            </a:prstGeom>
          </p:spPr>
        </p:pic>
        <p:grpSp>
          <p:nvGrpSpPr>
            <p:cNvPr id="192" name="Group 191"/>
            <p:cNvGrpSpPr/>
            <p:nvPr/>
          </p:nvGrpSpPr>
          <p:grpSpPr>
            <a:xfrm>
              <a:off x="3393955" y="2813244"/>
              <a:ext cx="460858" cy="457200"/>
              <a:chOff x="6469638" y="4091363"/>
              <a:chExt cx="460858" cy="457200"/>
            </a:xfrm>
          </p:grpSpPr>
          <p:pic>
            <p:nvPicPr>
              <p:cNvPr id="193" name="Picture 192" descr="caution_&lt;strong&gt;kangaroo&lt;/strong&gt; by Leomarc - Caution &lt;strong&gt;kangaroo&lt;/strong&gt;.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296" y="409136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94" name="Oval 193"/>
              <p:cNvSpPr/>
              <p:nvPr/>
            </p:nvSpPr>
            <p:spPr>
              <a:xfrm>
                <a:off x="6469638" y="4091363"/>
                <a:ext cx="460858" cy="4572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5" name="Straight Connector 194"/>
              <p:cNvCxnSpPr>
                <a:stCxn id="194" idx="1"/>
                <a:endCxn id="194" idx="5"/>
              </p:cNvCxnSpPr>
              <p:nvPr/>
            </p:nvCxnSpPr>
            <p:spPr>
              <a:xfrm>
                <a:off x="6537129" y="4158318"/>
                <a:ext cx="325876" cy="32329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6" name="Group 195"/>
          <p:cNvGrpSpPr/>
          <p:nvPr/>
        </p:nvGrpSpPr>
        <p:grpSpPr>
          <a:xfrm>
            <a:off x="6949132" y="3990432"/>
            <a:ext cx="466802" cy="689307"/>
            <a:chOff x="3388011" y="2581137"/>
            <a:chExt cx="466802" cy="689307"/>
          </a:xfrm>
        </p:grpSpPr>
        <p:pic>
          <p:nvPicPr>
            <p:cNvPr id="197" name="Picture 196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8011" y="2581137"/>
              <a:ext cx="457200" cy="605656"/>
            </a:xfrm>
            <a:prstGeom prst="rect">
              <a:avLst/>
            </a:prstGeom>
          </p:spPr>
        </p:pic>
        <p:grpSp>
          <p:nvGrpSpPr>
            <p:cNvPr id="198" name="Group 197"/>
            <p:cNvGrpSpPr/>
            <p:nvPr/>
          </p:nvGrpSpPr>
          <p:grpSpPr>
            <a:xfrm>
              <a:off x="3393955" y="2813244"/>
              <a:ext cx="460858" cy="457200"/>
              <a:chOff x="6469638" y="4091363"/>
              <a:chExt cx="460858" cy="457200"/>
            </a:xfrm>
          </p:grpSpPr>
          <p:pic>
            <p:nvPicPr>
              <p:cNvPr id="199" name="Picture 198" descr="caution_&lt;strong&gt;kangaroo&lt;/strong&gt; by Leomarc - Caution &lt;strong&gt;kangaroo&lt;/strong&gt;.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296" y="409136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200" name="Oval 199"/>
              <p:cNvSpPr/>
              <p:nvPr/>
            </p:nvSpPr>
            <p:spPr>
              <a:xfrm>
                <a:off x="6469638" y="4091363"/>
                <a:ext cx="460858" cy="4572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1" name="Straight Connector 200"/>
              <p:cNvCxnSpPr>
                <a:stCxn id="200" idx="1"/>
                <a:endCxn id="200" idx="5"/>
              </p:cNvCxnSpPr>
              <p:nvPr/>
            </p:nvCxnSpPr>
            <p:spPr>
              <a:xfrm>
                <a:off x="6537129" y="4158318"/>
                <a:ext cx="325876" cy="32329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2" name="Group 201"/>
          <p:cNvGrpSpPr/>
          <p:nvPr/>
        </p:nvGrpSpPr>
        <p:grpSpPr>
          <a:xfrm>
            <a:off x="4905234" y="2424652"/>
            <a:ext cx="466802" cy="689307"/>
            <a:chOff x="3388011" y="2581137"/>
            <a:chExt cx="466802" cy="689307"/>
          </a:xfrm>
        </p:grpSpPr>
        <p:pic>
          <p:nvPicPr>
            <p:cNvPr id="203" name="Picture 202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8011" y="2581137"/>
              <a:ext cx="457200" cy="605656"/>
            </a:xfrm>
            <a:prstGeom prst="rect">
              <a:avLst/>
            </a:prstGeom>
          </p:spPr>
        </p:pic>
        <p:grpSp>
          <p:nvGrpSpPr>
            <p:cNvPr id="204" name="Group 203"/>
            <p:cNvGrpSpPr/>
            <p:nvPr/>
          </p:nvGrpSpPr>
          <p:grpSpPr>
            <a:xfrm>
              <a:off x="3393955" y="2813244"/>
              <a:ext cx="460858" cy="457200"/>
              <a:chOff x="6469638" y="4091363"/>
              <a:chExt cx="460858" cy="457200"/>
            </a:xfrm>
          </p:grpSpPr>
          <p:pic>
            <p:nvPicPr>
              <p:cNvPr id="205" name="Picture 204" descr="caution_&lt;strong&gt;kangaroo&lt;/strong&gt; by Leomarc - Caution &lt;strong&gt;kangaroo&lt;/strong&gt;.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296" y="409136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206" name="Oval 205"/>
              <p:cNvSpPr/>
              <p:nvPr/>
            </p:nvSpPr>
            <p:spPr>
              <a:xfrm>
                <a:off x="6469638" y="4091363"/>
                <a:ext cx="460858" cy="4572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7" name="Straight Connector 206"/>
              <p:cNvCxnSpPr>
                <a:stCxn id="206" idx="1"/>
                <a:endCxn id="206" idx="5"/>
              </p:cNvCxnSpPr>
              <p:nvPr/>
            </p:nvCxnSpPr>
            <p:spPr>
              <a:xfrm>
                <a:off x="6537129" y="4158318"/>
                <a:ext cx="325876" cy="32329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8" name="Group 207"/>
          <p:cNvGrpSpPr/>
          <p:nvPr/>
        </p:nvGrpSpPr>
        <p:grpSpPr>
          <a:xfrm>
            <a:off x="6340933" y="2190681"/>
            <a:ext cx="466802" cy="689307"/>
            <a:chOff x="3388011" y="2581137"/>
            <a:chExt cx="466802" cy="689307"/>
          </a:xfrm>
        </p:grpSpPr>
        <p:pic>
          <p:nvPicPr>
            <p:cNvPr id="209" name="Picture 208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8011" y="2581137"/>
              <a:ext cx="457200" cy="605656"/>
            </a:xfrm>
            <a:prstGeom prst="rect">
              <a:avLst/>
            </a:prstGeom>
          </p:spPr>
        </p:pic>
        <p:grpSp>
          <p:nvGrpSpPr>
            <p:cNvPr id="210" name="Group 209"/>
            <p:cNvGrpSpPr/>
            <p:nvPr/>
          </p:nvGrpSpPr>
          <p:grpSpPr>
            <a:xfrm>
              <a:off x="3393955" y="2813244"/>
              <a:ext cx="460858" cy="457200"/>
              <a:chOff x="6469638" y="4091363"/>
              <a:chExt cx="460858" cy="457200"/>
            </a:xfrm>
          </p:grpSpPr>
          <p:pic>
            <p:nvPicPr>
              <p:cNvPr id="211" name="Picture 210" descr="caution_&lt;strong&gt;kangaroo&lt;/strong&gt; by Leomarc - Caution &lt;strong&gt;kangaroo&lt;/strong&gt;.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296" y="409136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212" name="Oval 211"/>
              <p:cNvSpPr/>
              <p:nvPr/>
            </p:nvSpPr>
            <p:spPr>
              <a:xfrm>
                <a:off x="6469638" y="4091363"/>
                <a:ext cx="460858" cy="4572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3" name="Straight Connector 212"/>
              <p:cNvCxnSpPr>
                <a:stCxn id="212" idx="1"/>
                <a:endCxn id="212" idx="5"/>
              </p:cNvCxnSpPr>
              <p:nvPr/>
            </p:nvCxnSpPr>
            <p:spPr>
              <a:xfrm>
                <a:off x="6537129" y="4158318"/>
                <a:ext cx="325876" cy="32329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4" name="Group 213"/>
          <p:cNvGrpSpPr/>
          <p:nvPr/>
        </p:nvGrpSpPr>
        <p:grpSpPr>
          <a:xfrm>
            <a:off x="7617663" y="1272565"/>
            <a:ext cx="466802" cy="689307"/>
            <a:chOff x="3388011" y="2581137"/>
            <a:chExt cx="466802" cy="689307"/>
          </a:xfrm>
        </p:grpSpPr>
        <p:pic>
          <p:nvPicPr>
            <p:cNvPr id="215" name="Picture 214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8011" y="2581137"/>
              <a:ext cx="457200" cy="605656"/>
            </a:xfrm>
            <a:prstGeom prst="rect">
              <a:avLst/>
            </a:prstGeom>
          </p:spPr>
        </p:pic>
        <p:grpSp>
          <p:nvGrpSpPr>
            <p:cNvPr id="216" name="Group 215"/>
            <p:cNvGrpSpPr/>
            <p:nvPr/>
          </p:nvGrpSpPr>
          <p:grpSpPr>
            <a:xfrm>
              <a:off x="3393955" y="2813244"/>
              <a:ext cx="460858" cy="457200"/>
              <a:chOff x="6469638" y="4091363"/>
              <a:chExt cx="460858" cy="457200"/>
            </a:xfrm>
          </p:grpSpPr>
          <p:pic>
            <p:nvPicPr>
              <p:cNvPr id="217" name="Picture 216" descr="caution_&lt;strong&gt;kangaroo&lt;/strong&gt; by Leomarc - Caution &lt;strong&gt;kangaroo&lt;/strong&gt;.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296" y="409136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218" name="Oval 217"/>
              <p:cNvSpPr/>
              <p:nvPr/>
            </p:nvSpPr>
            <p:spPr>
              <a:xfrm>
                <a:off x="6469638" y="4091363"/>
                <a:ext cx="460858" cy="4572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9" name="Straight Connector 218"/>
              <p:cNvCxnSpPr>
                <a:stCxn id="218" idx="1"/>
                <a:endCxn id="218" idx="5"/>
              </p:cNvCxnSpPr>
              <p:nvPr/>
            </p:nvCxnSpPr>
            <p:spPr>
              <a:xfrm>
                <a:off x="6537129" y="4158318"/>
                <a:ext cx="325876" cy="32329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0" name="Group 219"/>
          <p:cNvGrpSpPr/>
          <p:nvPr/>
        </p:nvGrpSpPr>
        <p:grpSpPr>
          <a:xfrm>
            <a:off x="5805212" y="2913081"/>
            <a:ext cx="460858" cy="684124"/>
            <a:chOff x="2742025" y="3714306"/>
            <a:chExt cx="460858" cy="684124"/>
          </a:xfrm>
        </p:grpSpPr>
        <p:pic>
          <p:nvPicPr>
            <p:cNvPr id="221" name="Picture 220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3714306"/>
              <a:ext cx="457200" cy="605657"/>
            </a:xfrm>
            <a:prstGeom prst="rect">
              <a:avLst/>
            </a:prstGeom>
          </p:spPr>
        </p:pic>
        <p:grpSp>
          <p:nvGrpSpPr>
            <p:cNvPr id="222" name="Group 221"/>
            <p:cNvGrpSpPr/>
            <p:nvPr/>
          </p:nvGrpSpPr>
          <p:grpSpPr>
            <a:xfrm>
              <a:off x="2742025" y="3941230"/>
              <a:ext cx="460858" cy="457200"/>
              <a:chOff x="6469638" y="4091363"/>
              <a:chExt cx="460858" cy="457200"/>
            </a:xfrm>
          </p:grpSpPr>
          <p:pic>
            <p:nvPicPr>
              <p:cNvPr id="223" name="Picture 222" descr="caution_&lt;strong&gt;kangaroo&lt;/strong&gt; by Leomarc - Caution &lt;strong&gt;kangaroo&lt;/strong&gt;.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296" y="409136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224" name="Oval 223"/>
              <p:cNvSpPr/>
              <p:nvPr/>
            </p:nvSpPr>
            <p:spPr>
              <a:xfrm>
                <a:off x="6469638" y="4091363"/>
                <a:ext cx="460858" cy="4572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5" name="Straight Connector 224"/>
              <p:cNvCxnSpPr>
                <a:stCxn id="224" idx="1"/>
                <a:endCxn id="224" idx="5"/>
              </p:cNvCxnSpPr>
              <p:nvPr/>
            </p:nvCxnSpPr>
            <p:spPr>
              <a:xfrm>
                <a:off x="6537129" y="4158318"/>
                <a:ext cx="325876" cy="32329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6" name="Group 225"/>
          <p:cNvGrpSpPr/>
          <p:nvPr/>
        </p:nvGrpSpPr>
        <p:grpSpPr>
          <a:xfrm>
            <a:off x="7124629" y="1864285"/>
            <a:ext cx="460858" cy="684124"/>
            <a:chOff x="2742025" y="3714306"/>
            <a:chExt cx="460858" cy="684124"/>
          </a:xfrm>
        </p:grpSpPr>
        <p:pic>
          <p:nvPicPr>
            <p:cNvPr id="227" name="Picture 226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3714306"/>
              <a:ext cx="457200" cy="605657"/>
            </a:xfrm>
            <a:prstGeom prst="rect">
              <a:avLst/>
            </a:prstGeom>
          </p:spPr>
        </p:pic>
        <p:grpSp>
          <p:nvGrpSpPr>
            <p:cNvPr id="228" name="Group 227"/>
            <p:cNvGrpSpPr/>
            <p:nvPr/>
          </p:nvGrpSpPr>
          <p:grpSpPr>
            <a:xfrm>
              <a:off x="2742025" y="3941230"/>
              <a:ext cx="460858" cy="457200"/>
              <a:chOff x="6469638" y="4091363"/>
              <a:chExt cx="460858" cy="457200"/>
            </a:xfrm>
          </p:grpSpPr>
          <p:pic>
            <p:nvPicPr>
              <p:cNvPr id="229" name="Picture 228" descr="caution_&lt;strong&gt;kangaroo&lt;/strong&gt; by Leomarc - Caution &lt;strong&gt;kangaroo&lt;/strong&gt;.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296" y="409136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230" name="Oval 229"/>
              <p:cNvSpPr/>
              <p:nvPr/>
            </p:nvSpPr>
            <p:spPr>
              <a:xfrm>
                <a:off x="6469638" y="4091363"/>
                <a:ext cx="460858" cy="4572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1" name="Straight Connector 230"/>
              <p:cNvCxnSpPr>
                <a:stCxn id="230" idx="1"/>
                <a:endCxn id="230" idx="5"/>
              </p:cNvCxnSpPr>
              <p:nvPr/>
            </p:nvCxnSpPr>
            <p:spPr>
              <a:xfrm>
                <a:off x="6537129" y="4158318"/>
                <a:ext cx="325876" cy="32329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2" name="Group 231"/>
          <p:cNvGrpSpPr/>
          <p:nvPr/>
        </p:nvGrpSpPr>
        <p:grpSpPr>
          <a:xfrm>
            <a:off x="6866899" y="2813227"/>
            <a:ext cx="460858" cy="692120"/>
            <a:chOff x="3540106" y="4221759"/>
            <a:chExt cx="460858" cy="692120"/>
          </a:xfrm>
        </p:grpSpPr>
        <p:pic>
          <p:nvPicPr>
            <p:cNvPr id="233" name="Picture 232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0106" y="4221759"/>
              <a:ext cx="457200" cy="605657"/>
            </a:xfrm>
            <a:prstGeom prst="rect">
              <a:avLst/>
            </a:prstGeom>
          </p:spPr>
        </p:pic>
        <p:pic>
          <p:nvPicPr>
            <p:cNvPr id="234" name="Picture 233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3764" y="4456679"/>
              <a:ext cx="457200" cy="457200"/>
            </a:xfrm>
            <a:prstGeom prst="rect">
              <a:avLst/>
            </a:prstGeom>
          </p:spPr>
        </p:pic>
      </p:grpSp>
      <p:grpSp>
        <p:nvGrpSpPr>
          <p:cNvPr id="235" name="Group 234"/>
          <p:cNvGrpSpPr/>
          <p:nvPr/>
        </p:nvGrpSpPr>
        <p:grpSpPr>
          <a:xfrm>
            <a:off x="5949544" y="4148477"/>
            <a:ext cx="460858" cy="692120"/>
            <a:chOff x="3540106" y="4221759"/>
            <a:chExt cx="460858" cy="692120"/>
          </a:xfrm>
        </p:grpSpPr>
        <p:pic>
          <p:nvPicPr>
            <p:cNvPr id="236" name="Picture 235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0106" y="4221759"/>
              <a:ext cx="457200" cy="605657"/>
            </a:xfrm>
            <a:prstGeom prst="rect">
              <a:avLst/>
            </a:prstGeom>
          </p:spPr>
        </p:pic>
        <p:pic>
          <p:nvPicPr>
            <p:cNvPr id="237" name="Picture 236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3764" y="4456679"/>
              <a:ext cx="457200" cy="457200"/>
            </a:xfrm>
            <a:prstGeom prst="rect">
              <a:avLst/>
            </a:prstGeom>
          </p:spPr>
        </p:pic>
      </p:grpSp>
      <p:grpSp>
        <p:nvGrpSpPr>
          <p:cNvPr id="238" name="Group 237"/>
          <p:cNvGrpSpPr/>
          <p:nvPr/>
        </p:nvGrpSpPr>
        <p:grpSpPr>
          <a:xfrm>
            <a:off x="6080620" y="1254943"/>
            <a:ext cx="460858" cy="692120"/>
            <a:chOff x="3540106" y="4221759"/>
            <a:chExt cx="460858" cy="692120"/>
          </a:xfrm>
        </p:grpSpPr>
        <p:pic>
          <p:nvPicPr>
            <p:cNvPr id="239" name="Picture 238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0106" y="4221759"/>
              <a:ext cx="457200" cy="605657"/>
            </a:xfrm>
            <a:prstGeom prst="rect">
              <a:avLst/>
            </a:prstGeom>
          </p:spPr>
        </p:pic>
        <p:pic>
          <p:nvPicPr>
            <p:cNvPr id="240" name="Picture 239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3764" y="4456679"/>
              <a:ext cx="457200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3248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225940" y="850235"/>
            <a:ext cx="8705078" cy="4066031"/>
            <a:chOff x="225940" y="835363"/>
            <a:chExt cx="8705078" cy="4066031"/>
          </a:xfrm>
        </p:grpSpPr>
        <p:grpSp>
          <p:nvGrpSpPr>
            <p:cNvPr id="8" name="Group 7"/>
            <p:cNvGrpSpPr/>
            <p:nvPr/>
          </p:nvGrpSpPr>
          <p:grpSpPr>
            <a:xfrm>
              <a:off x="5353886" y="3416408"/>
              <a:ext cx="3577132" cy="1484986"/>
              <a:chOff x="4768685" y="2677574"/>
              <a:chExt cx="3577132" cy="1484986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4974029" y="3019958"/>
                <a:ext cx="3166444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/>
                  <a:t>Response of Interest</a:t>
                </a:r>
              </a:p>
              <a:p>
                <a:pPr algn="ctr"/>
                <a:r>
                  <a:rPr lang="en-US"/>
                  <a:t>(Risk of Shark Attack)</a:t>
                </a: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768685" y="2677574"/>
                <a:ext cx="3577132" cy="148498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25940" y="3416408"/>
              <a:ext cx="3577132" cy="1484986"/>
              <a:chOff x="225941" y="2677574"/>
              <a:chExt cx="3577132" cy="1484986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673563" y="3019958"/>
                <a:ext cx="2681889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/>
                  <a:t>Factor of Interest</a:t>
                </a:r>
              </a:p>
              <a:p>
                <a:pPr algn="ctr"/>
                <a:r>
                  <a:rPr lang="en-US"/>
                  <a:t>(Ice Cream Sales)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25941" y="2677574"/>
                <a:ext cx="3577132" cy="148498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2838685" y="835363"/>
              <a:ext cx="3577132" cy="1484986"/>
              <a:chOff x="2750903" y="952406"/>
              <a:chExt cx="3577132" cy="1484986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3583150" y="1294790"/>
                <a:ext cx="1912639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>
                    <a:solidFill>
                      <a:schemeClr val="bg1">
                        <a:lumMod val="50000"/>
                      </a:schemeClr>
                    </a:solidFill>
                  </a:rPr>
                  <a:t>Confounder</a:t>
                </a:r>
              </a:p>
              <a:p>
                <a:pPr algn="ctr"/>
                <a:r>
                  <a:rPr lang="en-US">
                    <a:solidFill>
                      <a:schemeClr val="bg1">
                        <a:lumMod val="50000"/>
                      </a:schemeClr>
                    </a:solidFill>
                  </a:rPr>
                  <a:t>(Temperature)</a:t>
                </a: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2750903" y="952406"/>
                <a:ext cx="3577132" cy="148498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/>
            <p:nvPr/>
          </p:nvCxnSpPr>
          <p:spPr>
            <a:xfrm>
              <a:off x="4071296" y="4158901"/>
              <a:ext cx="111191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190689" y="3758792"/>
              <a:ext cx="873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Effect ?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5867177" y="2275238"/>
              <a:ext cx="548640" cy="109728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2838685" y="2304708"/>
              <a:ext cx="548640" cy="109728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-66890" y="2275238"/>
            <a:ext cx="345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(Higher Temps → More Ice Cream)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971257" y="2275238"/>
            <a:ext cx="2966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(Higher Temps → Higher Risk)</a:t>
            </a:r>
          </a:p>
        </p:txBody>
      </p:sp>
    </p:spTree>
    <p:extLst>
      <p:ext uri="{BB962C8B-B14F-4D97-AF65-F5344CB8AC3E}">
        <p14:creationId xmlns:p14="http://schemas.microsoft.com/office/powerpoint/2010/main" val="3866199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923780" y="2170213"/>
            <a:ext cx="0" cy="14630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23780" y="3633253"/>
            <a:ext cx="457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305553" y="3423294"/>
            <a:ext cx="139849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305553" y="3213335"/>
            <a:ext cx="139849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305552" y="3003376"/>
            <a:ext cx="139849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767204" y="3423294"/>
            <a:ext cx="139849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205488" y="3423294"/>
            <a:ext cx="139849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205488" y="3213335"/>
            <a:ext cx="139849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139855" y="3422043"/>
            <a:ext cx="139849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139855" y="3221591"/>
            <a:ext cx="139849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518379" y="3426171"/>
            <a:ext cx="139849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305552" y="2792166"/>
            <a:ext cx="139849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>
            <a:off x="2125640" y="3703176"/>
            <a:ext cx="299543" cy="322730"/>
          </a:xfrm>
          <a:prstGeom prst="triangle">
            <a:avLst/>
          </a:prstGeom>
          <a:solidFill>
            <a:schemeClr val="accent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2275411" y="1863435"/>
            <a:ext cx="0" cy="4491317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1386235" y="4189776"/>
            <a:ext cx="899933" cy="0"/>
          </a:xfrm>
          <a:prstGeom prst="line">
            <a:avLst/>
          </a:prstGeom>
          <a:ln w="19050" cap="flat">
            <a:solidFill>
              <a:schemeClr val="accent6">
                <a:lumMod val="50000"/>
              </a:schemeClr>
            </a:solidFill>
            <a:bevel/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1387161" y="4418376"/>
            <a:ext cx="899933" cy="0"/>
          </a:xfrm>
          <a:prstGeom prst="line">
            <a:avLst/>
          </a:prstGeom>
          <a:ln w="19050" cap="flat">
            <a:solidFill>
              <a:schemeClr val="accent6">
                <a:lumMod val="50000"/>
              </a:schemeClr>
            </a:solidFill>
            <a:bevel/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1387161" y="4646976"/>
            <a:ext cx="899933" cy="0"/>
          </a:xfrm>
          <a:prstGeom prst="line">
            <a:avLst/>
          </a:prstGeom>
          <a:ln w="19050" cap="flat">
            <a:solidFill>
              <a:schemeClr val="accent6">
                <a:lumMod val="50000"/>
              </a:schemeClr>
            </a:solidFill>
            <a:bevel/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1387161" y="4875576"/>
            <a:ext cx="899933" cy="0"/>
          </a:xfrm>
          <a:prstGeom prst="line">
            <a:avLst/>
          </a:prstGeom>
          <a:ln w="19050" cap="flat">
            <a:solidFill>
              <a:schemeClr val="accent6">
                <a:lumMod val="50000"/>
              </a:schemeClr>
            </a:solidFill>
            <a:bevel/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1825147" y="5104176"/>
            <a:ext cx="457200" cy="0"/>
          </a:xfrm>
          <a:prstGeom prst="line">
            <a:avLst/>
          </a:prstGeom>
          <a:ln w="19050" cap="flat">
            <a:solidFill>
              <a:schemeClr val="accent6">
                <a:lumMod val="50000"/>
              </a:schemeClr>
            </a:solidFill>
            <a:bevel/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275410" y="5765769"/>
            <a:ext cx="864445" cy="2692"/>
          </a:xfrm>
          <a:prstGeom prst="line">
            <a:avLst/>
          </a:prstGeom>
          <a:ln w="19050" cap="flat">
            <a:solidFill>
              <a:schemeClr val="accent6">
                <a:lumMod val="50000"/>
              </a:schemeClr>
            </a:solidFill>
            <a:bevel/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287095" y="5991680"/>
            <a:ext cx="852760" cy="8070"/>
          </a:xfrm>
          <a:prstGeom prst="line">
            <a:avLst/>
          </a:prstGeom>
          <a:ln w="19050" cap="flat">
            <a:solidFill>
              <a:schemeClr val="accent6">
                <a:lumMod val="50000"/>
              </a:schemeClr>
            </a:solidFill>
            <a:bevel/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2287094" y="6220282"/>
            <a:ext cx="2301209" cy="2687"/>
          </a:xfrm>
          <a:prstGeom prst="line">
            <a:avLst/>
          </a:prstGeom>
          <a:ln w="19050" cap="flat">
            <a:solidFill>
              <a:schemeClr val="accent6">
                <a:lumMod val="50000"/>
              </a:schemeClr>
            </a:solidFill>
            <a:bevel/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Diamond 33"/>
          <p:cNvSpPr/>
          <p:nvPr/>
        </p:nvSpPr>
        <p:spPr>
          <a:xfrm>
            <a:off x="2218339" y="5259624"/>
            <a:ext cx="109728" cy="109728"/>
          </a:xfrm>
          <a:prstGeom prst="diamond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iamond 34"/>
          <p:cNvSpPr/>
          <p:nvPr/>
        </p:nvSpPr>
        <p:spPr>
          <a:xfrm>
            <a:off x="2218339" y="5486068"/>
            <a:ext cx="109728" cy="109728"/>
          </a:xfrm>
          <a:prstGeom prst="diamond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125640" y="6345918"/>
                <a:ext cx="283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640" y="6345918"/>
                <a:ext cx="283411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Brace 2"/>
          <p:cNvSpPr/>
          <p:nvPr/>
        </p:nvSpPr>
        <p:spPr>
          <a:xfrm>
            <a:off x="4820720" y="4189776"/>
            <a:ext cx="534010" cy="2030506"/>
          </a:xfrm>
          <a:prstGeom prst="rightBrac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460029" y="4953095"/>
                <a:ext cx="25423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320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029" y="4953095"/>
                <a:ext cx="254236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370012" y="1661700"/>
                <a:ext cx="1200457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012" y="1661700"/>
                <a:ext cx="1200457" cy="756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368385" y="2728914"/>
                <a:ext cx="2366289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385" y="2728914"/>
                <a:ext cx="2366289" cy="7562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370012" y="952125"/>
                <a:ext cx="14734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th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value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012" y="952125"/>
                <a:ext cx="1473417" cy="276999"/>
              </a:xfrm>
              <a:prstGeom prst="rect">
                <a:avLst/>
              </a:prstGeom>
              <a:blipFill>
                <a:blip r:embed="rId6"/>
                <a:stretch>
                  <a:fillRect l="-4132" r="-8264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1386234" y="952125"/>
            <a:ext cx="1561791" cy="709575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1982419" y="952125"/>
            <a:ext cx="0" cy="709575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1" idx="3"/>
          </p:cNvCxnSpPr>
          <p:nvPr/>
        </p:nvCxnSpPr>
        <p:spPr>
          <a:xfrm>
            <a:off x="2948025" y="1306913"/>
            <a:ext cx="1640278" cy="2508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 rot="19500000">
                <a:off x="1184705" y="480367"/>
                <a:ext cx="4030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500000">
                <a:off x="1184705" y="480367"/>
                <a:ext cx="403059" cy="369332"/>
              </a:xfrm>
              <a:prstGeom prst="rect">
                <a:avLst/>
              </a:prstGeom>
              <a:blipFill>
                <a:blip r:embed="rId7"/>
                <a:stretch>
                  <a:fillRect l="-12222" r="-8889" b="-26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 rot="19500000">
                <a:off x="2819130" y="480367"/>
                <a:ext cx="4101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500000">
                <a:off x="2819130" y="480367"/>
                <a:ext cx="410177" cy="369332"/>
              </a:xfrm>
              <a:prstGeom prst="rect">
                <a:avLst/>
              </a:prstGeom>
              <a:blipFill>
                <a:blip r:embed="rId8"/>
                <a:stretch>
                  <a:fillRect l="-13187" r="-7692"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 rot="19500000">
            <a:off x="1719533" y="299239"/>
            <a:ext cx="1125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accent2">
                    <a:lumMod val="75000"/>
                  </a:schemeClr>
                </a:solidFill>
              </a:rPr>
              <a:t>median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368385" y="3917723"/>
                <a:ext cx="21850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25−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th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percentile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385" y="3917723"/>
                <a:ext cx="2185022" cy="276999"/>
              </a:xfrm>
              <a:prstGeom prst="rect">
                <a:avLst/>
              </a:prstGeom>
              <a:blipFill>
                <a:blip r:embed="rId9"/>
                <a:stretch>
                  <a:fillRect l="-4749" t="-4444" r="-670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363064" y="5290175"/>
                <a:ext cx="21903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75−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th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percentile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3064" y="5290175"/>
                <a:ext cx="2190343" cy="276999"/>
              </a:xfrm>
              <a:prstGeom prst="rect">
                <a:avLst/>
              </a:prstGeom>
              <a:blipFill>
                <a:blip r:embed="rId10"/>
                <a:stretch>
                  <a:fillRect l="-4735" t="-2222" r="-668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6368385" y="4603949"/>
                <a:ext cx="25247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/>
                  <a:t>median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50−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percentile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385" y="4603949"/>
                <a:ext cx="2524730" cy="276999"/>
              </a:xfrm>
              <a:prstGeom prst="rect">
                <a:avLst/>
              </a:prstGeom>
              <a:blipFill>
                <a:blip r:embed="rId11"/>
                <a:stretch>
                  <a:fillRect l="-5797" t="-28261" r="-7971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370012" y="5976401"/>
                <a:ext cx="15335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𝐼𝑄𝑅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012" y="5976401"/>
                <a:ext cx="1533560" cy="276999"/>
              </a:xfrm>
              <a:prstGeom prst="rect">
                <a:avLst/>
              </a:prstGeom>
              <a:blipFill>
                <a:blip r:embed="rId12"/>
                <a:stretch>
                  <a:fillRect l="-4365" r="-794" b="-28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2556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05261" y="942807"/>
            <a:ext cx="2075095" cy="1818021"/>
            <a:chOff x="606633" y="771499"/>
            <a:chExt cx="3867971" cy="3762531"/>
          </a:xfrm>
        </p:grpSpPr>
        <p:sp>
          <p:nvSpPr>
            <p:cNvPr id="4" name="Freeform 3"/>
            <p:cNvSpPr/>
            <p:nvPr/>
          </p:nvSpPr>
          <p:spPr>
            <a:xfrm>
              <a:off x="606633" y="771499"/>
              <a:ext cx="3867971" cy="3762531"/>
            </a:xfrm>
            <a:custGeom>
              <a:avLst/>
              <a:gdLst>
                <a:gd name="connsiteX0" fmla="*/ 408128 w 3867971"/>
                <a:gd name="connsiteY0" fmla="*/ 1246872 h 3762531"/>
                <a:gd name="connsiteX1" fmla="*/ 742665 w 3867971"/>
                <a:gd name="connsiteY1" fmla="*/ 1269174 h 3762531"/>
                <a:gd name="connsiteX2" fmla="*/ 921084 w 3867971"/>
                <a:gd name="connsiteY2" fmla="*/ 1124208 h 3762531"/>
                <a:gd name="connsiteX3" fmla="*/ 831874 w 3867971"/>
                <a:gd name="connsiteY3" fmla="*/ 700462 h 3762531"/>
                <a:gd name="connsiteX4" fmla="*/ 854177 w 3867971"/>
                <a:gd name="connsiteY4" fmla="*/ 265564 h 3762531"/>
                <a:gd name="connsiteX5" fmla="*/ 1233318 w 3867971"/>
                <a:gd name="connsiteY5" fmla="*/ 187506 h 3762531"/>
                <a:gd name="connsiteX6" fmla="*/ 1422889 w 3867971"/>
                <a:gd name="connsiteY6" fmla="*/ 611252 h 3762531"/>
                <a:gd name="connsiteX7" fmla="*/ 1790879 w 3867971"/>
                <a:gd name="connsiteY7" fmla="*/ 711613 h 3762531"/>
                <a:gd name="connsiteX8" fmla="*/ 2069660 w 3867971"/>
                <a:gd name="connsiteY8" fmla="*/ 410530 h 3762531"/>
                <a:gd name="connsiteX9" fmla="*/ 2248079 w 3867971"/>
                <a:gd name="connsiteY9" fmla="*/ 154052 h 3762531"/>
                <a:gd name="connsiteX10" fmla="*/ 2437650 w 3867971"/>
                <a:gd name="connsiteY10" fmla="*/ 9086 h 3762531"/>
                <a:gd name="connsiteX11" fmla="*/ 2671826 w 3867971"/>
                <a:gd name="connsiteY11" fmla="*/ 53691 h 3762531"/>
                <a:gd name="connsiteX12" fmla="*/ 2961757 w 3867971"/>
                <a:gd name="connsiteY12" fmla="*/ 365925 h 3762531"/>
                <a:gd name="connsiteX13" fmla="*/ 2816791 w 3867971"/>
                <a:gd name="connsiteY13" fmla="*/ 901184 h 3762531"/>
                <a:gd name="connsiteX14" fmla="*/ 2682977 w 3867971"/>
                <a:gd name="connsiteY14" fmla="*/ 1280325 h 3762531"/>
                <a:gd name="connsiteX15" fmla="*/ 2616069 w 3867971"/>
                <a:gd name="connsiteY15" fmla="*/ 1815584 h 3762531"/>
                <a:gd name="connsiteX16" fmla="*/ 2950606 w 3867971"/>
                <a:gd name="connsiteY16" fmla="*/ 1849038 h 3762531"/>
                <a:gd name="connsiteX17" fmla="*/ 3318596 w 3867971"/>
                <a:gd name="connsiteY17" fmla="*/ 1748677 h 3762531"/>
                <a:gd name="connsiteX18" fmla="*/ 3731191 w 3867971"/>
                <a:gd name="connsiteY18" fmla="*/ 1815584 h 3762531"/>
                <a:gd name="connsiteX19" fmla="*/ 3831552 w 3867971"/>
                <a:gd name="connsiteY19" fmla="*/ 2138969 h 3762531"/>
                <a:gd name="connsiteX20" fmla="*/ 3865006 w 3867971"/>
                <a:gd name="connsiteY20" fmla="*/ 2640774 h 3762531"/>
                <a:gd name="connsiteX21" fmla="*/ 3764645 w 3867971"/>
                <a:gd name="connsiteY21" fmla="*/ 3031067 h 3762531"/>
                <a:gd name="connsiteX22" fmla="*/ 3229387 w 3867971"/>
                <a:gd name="connsiteY22" fmla="*/ 3176033 h 3762531"/>
                <a:gd name="connsiteX23" fmla="*/ 2738733 w 3867971"/>
                <a:gd name="connsiteY23" fmla="*/ 3053369 h 3762531"/>
                <a:gd name="connsiteX24" fmla="*/ 2426499 w 3867971"/>
                <a:gd name="connsiteY24" fmla="*/ 2941857 h 3762531"/>
                <a:gd name="connsiteX25" fmla="*/ 2326138 w 3867971"/>
                <a:gd name="connsiteY25" fmla="*/ 3086823 h 3762531"/>
                <a:gd name="connsiteX26" fmla="*/ 2303835 w 3867971"/>
                <a:gd name="connsiteY26" fmla="*/ 3465964 h 3762531"/>
                <a:gd name="connsiteX27" fmla="*/ 2080811 w 3867971"/>
                <a:gd name="connsiteY27" fmla="*/ 3722442 h 3762531"/>
                <a:gd name="connsiteX28" fmla="*/ 1456343 w 3867971"/>
                <a:gd name="connsiteY28" fmla="*/ 3722442 h 3762531"/>
                <a:gd name="connsiteX29" fmla="*/ 1166411 w 3867971"/>
                <a:gd name="connsiteY29" fmla="*/ 3343301 h 3762531"/>
                <a:gd name="connsiteX30" fmla="*/ 1222167 w 3867971"/>
                <a:gd name="connsiteY30" fmla="*/ 2830345 h 3762531"/>
                <a:gd name="connsiteX31" fmla="*/ 1211016 w 3867971"/>
                <a:gd name="connsiteY31" fmla="*/ 2585018 h 3762531"/>
                <a:gd name="connsiteX32" fmla="*/ 1021445 w 3867971"/>
                <a:gd name="connsiteY32" fmla="*/ 2529262 h 3762531"/>
                <a:gd name="connsiteX33" fmla="*/ 731513 w 3867971"/>
                <a:gd name="connsiteY33" fmla="*/ 2808042 h 3762531"/>
                <a:gd name="connsiteX34" fmla="*/ 252011 w 3867971"/>
                <a:gd name="connsiteY34" fmla="*/ 2752286 h 3762531"/>
                <a:gd name="connsiteX35" fmla="*/ 84743 w 3867971"/>
                <a:gd name="connsiteY35" fmla="*/ 2272784 h 3762531"/>
                <a:gd name="connsiteX36" fmla="*/ 17835 w 3867971"/>
                <a:gd name="connsiteY36" fmla="*/ 1503350 h 3762531"/>
                <a:gd name="connsiteX37" fmla="*/ 408128 w 3867971"/>
                <a:gd name="connsiteY37" fmla="*/ 1246872 h 376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867971" h="3762531">
                  <a:moveTo>
                    <a:pt x="408128" y="1246872"/>
                  </a:moveTo>
                  <a:cubicBezTo>
                    <a:pt x="528933" y="1207843"/>
                    <a:pt x="657172" y="1289618"/>
                    <a:pt x="742665" y="1269174"/>
                  </a:cubicBezTo>
                  <a:cubicBezTo>
                    <a:pt x="828158" y="1248730"/>
                    <a:pt x="906216" y="1218993"/>
                    <a:pt x="921084" y="1124208"/>
                  </a:cubicBezTo>
                  <a:cubicBezTo>
                    <a:pt x="935952" y="1029423"/>
                    <a:pt x="843025" y="843569"/>
                    <a:pt x="831874" y="700462"/>
                  </a:cubicBezTo>
                  <a:cubicBezTo>
                    <a:pt x="820723" y="557355"/>
                    <a:pt x="787270" y="351057"/>
                    <a:pt x="854177" y="265564"/>
                  </a:cubicBezTo>
                  <a:cubicBezTo>
                    <a:pt x="921084" y="180071"/>
                    <a:pt x="1138533" y="129891"/>
                    <a:pt x="1233318" y="187506"/>
                  </a:cubicBezTo>
                  <a:cubicBezTo>
                    <a:pt x="1328103" y="245121"/>
                    <a:pt x="1329962" y="523901"/>
                    <a:pt x="1422889" y="611252"/>
                  </a:cubicBezTo>
                  <a:cubicBezTo>
                    <a:pt x="1515816" y="698603"/>
                    <a:pt x="1683084" y="745067"/>
                    <a:pt x="1790879" y="711613"/>
                  </a:cubicBezTo>
                  <a:cubicBezTo>
                    <a:pt x="1898674" y="678159"/>
                    <a:pt x="1993460" y="503457"/>
                    <a:pt x="2069660" y="410530"/>
                  </a:cubicBezTo>
                  <a:cubicBezTo>
                    <a:pt x="2145860" y="317603"/>
                    <a:pt x="2186747" y="220959"/>
                    <a:pt x="2248079" y="154052"/>
                  </a:cubicBezTo>
                  <a:cubicBezTo>
                    <a:pt x="2309411" y="87145"/>
                    <a:pt x="2367026" y="25813"/>
                    <a:pt x="2437650" y="9086"/>
                  </a:cubicBezTo>
                  <a:cubicBezTo>
                    <a:pt x="2508274" y="-7641"/>
                    <a:pt x="2584475" y="-5782"/>
                    <a:pt x="2671826" y="53691"/>
                  </a:cubicBezTo>
                  <a:cubicBezTo>
                    <a:pt x="2759177" y="113164"/>
                    <a:pt x="2937596" y="224676"/>
                    <a:pt x="2961757" y="365925"/>
                  </a:cubicBezTo>
                  <a:cubicBezTo>
                    <a:pt x="2985918" y="507174"/>
                    <a:pt x="2863254" y="748784"/>
                    <a:pt x="2816791" y="901184"/>
                  </a:cubicBezTo>
                  <a:cubicBezTo>
                    <a:pt x="2770328" y="1053584"/>
                    <a:pt x="2716431" y="1127925"/>
                    <a:pt x="2682977" y="1280325"/>
                  </a:cubicBezTo>
                  <a:cubicBezTo>
                    <a:pt x="2649523" y="1432725"/>
                    <a:pt x="2571464" y="1720799"/>
                    <a:pt x="2616069" y="1815584"/>
                  </a:cubicBezTo>
                  <a:cubicBezTo>
                    <a:pt x="2660674" y="1910370"/>
                    <a:pt x="2833518" y="1860189"/>
                    <a:pt x="2950606" y="1849038"/>
                  </a:cubicBezTo>
                  <a:cubicBezTo>
                    <a:pt x="3067694" y="1837887"/>
                    <a:pt x="3188499" y="1754253"/>
                    <a:pt x="3318596" y="1748677"/>
                  </a:cubicBezTo>
                  <a:cubicBezTo>
                    <a:pt x="3448694" y="1743101"/>
                    <a:pt x="3645698" y="1750535"/>
                    <a:pt x="3731191" y="1815584"/>
                  </a:cubicBezTo>
                  <a:cubicBezTo>
                    <a:pt x="3816684" y="1880633"/>
                    <a:pt x="3809250" y="2001437"/>
                    <a:pt x="3831552" y="2138969"/>
                  </a:cubicBezTo>
                  <a:cubicBezTo>
                    <a:pt x="3853854" y="2276501"/>
                    <a:pt x="3876157" y="2492091"/>
                    <a:pt x="3865006" y="2640774"/>
                  </a:cubicBezTo>
                  <a:cubicBezTo>
                    <a:pt x="3853855" y="2789457"/>
                    <a:pt x="3870581" y="2941857"/>
                    <a:pt x="3764645" y="3031067"/>
                  </a:cubicBezTo>
                  <a:cubicBezTo>
                    <a:pt x="3658709" y="3120277"/>
                    <a:pt x="3400372" y="3172316"/>
                    <a:pt x="3229387" y="3176033"/>
                  </a:cubicBezTo>
                  <a:cubicBezTo>
                    <a:pt x="3058402" y="3179750"/>
                    <a:pt x="2872548" y="3092398"/>
                    <a:pt x="2738733" y="3053369"/>
                  </a:cubicBezTo>
                  <a:cubicBezTo>
                    <a:pt x="2604918" y="3014340"/>
                    <a:pt x="2495265" y="2936281"/>
                    <a:pt x="2426499" y="2941857"/>
                  </a:cubicBezTo>
                  <a:cubicBezTo>
                    <a:pt x="2357733" y="2947433"/>
                    <a:pt x="2346582" y="2999472"/>
                    <a:pt x="2326138" y="3086823"/>
                  </a:cubicBezTo>
                  <a:cubicBezTo>
                    <a:pt x="2305694" y="3174174"/>
                    <a:pt x="2344723" y="3360028"/>
                    <a:pt x="2303835" y="3465964"/>
                  </a:cubicBezTo>
                  <a:cubicBezTo>
                    <a:pt x="2262947" y="3571901"/>
                    <a:pt x="2222060" y="3679696"/>
                    <a:pt x="2080811" y="3722442"/>
                  </a:cubicBezTo>
                  <a:cubicBezTo>
                    <a:pt x="1939562" y="3765188"/>
                    <a:pt x="1608743" y="3785632"/>
                    <a:pt x="1456343" y="3722442"/>
                  </a:cubicBezTo>
                  <a:cubicBezTo>
                    <a:pt x="1303943" y="3659252"/>
                    <a:pt x="1205440" y="3491984"/>
                    <a:pt x="1166411" y="3343301"/>
                  </a:cubicBezTo>
                  <a:cubicBezTo>
                    <a:pt x="1127382" y="3194618"/>
                    <a:pt x="1214733" y="2956725"/>
                    <a:pt x="1222167" y="2830345"/>
                  </a:cubicBezTo>
                  <a:cubicBezTo>
                    <a:pt x="1229601" y="2703965"/>
                    <a:pt x="1244470" y="2635198"/>
                    <a:pt x="1211016" y="2585018"/>
                  </a:cubicBezTo>
                  <a:cubicBezTo>
                    <a:pt x="1177562" y="2534838"/>
                    <a:pt x="1101362" y="2492091"/>
                    <a:pt x="1021445" y="2529262"/>
                  </a:cubicBezTo>
                  <a:cubicBezTo>
                    <a:pt x="941528" y="2566433"/>
                    <a:pt x="859752" y="2770871"/>
                    <a:pt x="731513" y="2808042"/>
                  </a:cubicBezTo>
                  <a:cubicBezTo>
                    <a:pt x="603274" y="2845213"/>
                    <a:pt x="359806" y="2841496"/>
                    <a:pt x="252011" y="2752286"/>
                  </a:cubicBezTo>
                  <a:cubicBezTo>
                    <a:pt x="144216" y="2663076"/>
                    <a:pt x="123772" y="2480940"/>
                    <a:pt x="84743" y="2272784"/>
                  </a:cubicBezTo>
                  <a:cubicBezTo>
                    <a:pt x="45714" y="2064628"/>
                    <a:pt x="-36063" y="1668760"/>
                    <a:pt x="17835" y="1503350"/>
                  </a:cubicBezTo>
                  <a:cubicBezTo>
                    <a:pt x="71732" y="1337940"/>
                    <a:pt x="287323" y="1285901"/>
                    <a:pt x="408128" y="1246872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616927" y="1185003"/>
              <a:ext cx="17842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910095" y="2839361"/>
              <a:ext cx="17842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033609" y="2747921"/>
              <a:ext cx="17842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451408" y="2356300"/>
              <a:ext cx="17842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791630" y="2159556"/>
              <a:ext cx="17842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122819" y="3908976"/>
              <a:ext cx="17842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179425" y="2930801"/>
              <a:ext cx="17842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818869" y="2287004"/>
              <a:ext cx="365760" cy="365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174858" y="3022241"/>
              <a:ext cx="365760" cy="365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544335" y="1549537"/>
              <a:ext cx="365760" cy="365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598151" y="2539180"/>
              <a:ext cx="137160" cy="365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590055" y="3908976"/>
              <a:ext cx="137160" cy="365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487736" y="2819791"/>
              <a:ext cx="3657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304856" y="3515943"/>
              <a:ext cx="3657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910095" y="1018925"/>
              <a:ext cx="3657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897195" y="1773593"/>
              <a:ext cx="3657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801925" y="2171719"/>
              <a:ext cx="3657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785569" y="3264483"/>
              <a:ext cx="3657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3008595" y="1488177"/>
              <a:ext cx="3657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545103" y="423248"/>
            <a:ext cx="1534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/>
              <a:t>Population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4191527" y="1055129"/>
            <a:ext cx="1155159" cy="1059696"/>
            <a:chOff x="5734335" y="771499"/>
            <a:chExt cx="2595626" cy="2342182"/>
          </a:xfrm>
        </p:grpSpPr>
        <p:sp>
          <p:nvSpPr>
            <p:cNvPr id="26" name="Freeform 25"/>
            <p:cNvSpPr/>
            <p:nvPr/>
          </p:nvSpPr>
          <p:spPr>
            <a:xfrm>
              <a:off x="5734335" y="771499"/>
              <a:ext cx="2595626" cy="2342182"/>
            </a:xfrm>
            <a:custGeom>
              <a:avLst/>
              <a:gdLst>
                <a:gd name="connsiteX0" fmla="*/ 282490 w 3258690"/>
                <a:gd name="connsiteY0" fmla="*/ 1030768 h 2756839"/>
                <a:gd name="connsiteX1" fmla="*/ 761992 w 3258690"/>
                <a:gd name="connsiteY1" fmla="*/ 1108826 h 2756839"/>
                <a:gd name="connsiteX2" fmla="*/ 1141134 w 3258690"/>
                <a:gd name="connsiteY2" fmla="*/ 1175734 h 2756839"/>
                <a:gd name="connsiteX3" fmla="*/ 1263797 w 3258690"/>
                <a:gd name="connsiteY3" fmla="*/ 952709 h 2756839"/>
                <a:gd name="connsiteX4" fmla="*/ 1208041 w 3258690"/>
                <a:gd name="connsiteY4" fmla="*/ 428602 h 2756839"/>
                <a:gd name="connsiteX5" fmla="*/ 1475670 w 3258690"/>
                <a:gd name="connsiteY5" fmla="*/ 16007 h 2756839"/>
                <a:gd name="connsiteX6" fmla="*/ 2133592 w 3258690"/>
                <a:gd name="connsiteY6" fmla="*/ 138670 h 2756839"/>
                <a:gd name="connsiteX7" fmla="*/ 2267407 w 3258690"/>
                <a:gd name="connsiteY7" fmla="*/ 640475 h 2756839"/>
                <a:gd name="connsiteX8" fmla="*/ 2155895 w 3258690"/>
                <a:gd name="connsiteY8" fmla="*/ 1030768 h 2756839"/>
                <a:gd name="connsiteX9" fmla="*/ 2222802 w 3258690"/>
                <a:gd name="connsiteY9" fmla="*/ 1409909 h 2756839"/>
                <a:gd name="connsiteX10" fmla="*/ 2590792 w 3258690"/>
                <a:gd name="connsiteY10" fmla="*/ 1443363 h 2756839"/>
                <a:gd name="connsiteX11" fmla="*/ 3192958 w 3258690"/>
                <a:gd name="connsiteY11" fmla="*/ 1487968 h 2756839"/>
                <a:gd name="connsiteX12" fmla="*/ 3215261 w 3258690"/>
                <a:gd name="connsiteY12" fmla="*/ 1911714 h 2756839"/>
                <a:gd name="connsiteX13" fmla="*/ 2947631 w 3258690"/>
                <a:gd name="connsiteY13" fmla="*/ 2302007 h 2756839"/>
                <a:gd name="connsiteX14" fmla="*/ 2289709 w 3258690"/>
                <a:gd name="connsiteY14" fmla="*/ 2201646 h 2756839"/>
                <a:gd name="connsiteX15" fmla="*/ 1843661 w 3258690"/>
                <a:gd name="connsiteY15" fmla="*/ 2235100 h 2756839"/>
                <a:gd name="connsiteX16" fmla="*/ 1687544 w 3258690"/>
                <a:gd name="connsiteY16" fmla="*/ 2569636 h 2756839"/>
                <a:gd name="connsiteX17" fmla="*/ 1308402 w 3258690"/>
                <a:gd name="connsiteY17" fmla="*/ 2748056 h 2756839"/>
                <a:gd name="connsiteX18" fmla="*/ 795446 w 3258690"/>
                <a:gd name="connsiteY18" fmla="*/ 2669997 h 2756839"/>
                <a:gd name="connsiteX19" fmla="*/ 728539 w 3258690"/>
                <a:gd name="connsiteY19" fmla="*/ 2168192 h 2756839"/>
                <a:gd name="connsiteX20" fmla="*/ 315944 w 3258690"/>
                <a:gd name="connsiteY20" fmla="*/ 2078982 h 2756839"/>
                <a:gd name="connsiteX21" fmla="*/ 70617 w 3258690"/>
                <a:gd name="connsiteY21" fmla="*/ 1811353 h 2756839"/>
                <a:gd name="connsiteX22" fmla="*/ 14861 w 3258690"/>
                <a:gd name="connsiteY22" fmla="*/ 1041919 h 2756839"/>
                <a:gd name="connsiteX23" fmla="*/ 282490 w 3258690"/>
                <a:gd name="connsiteY23" fmla="*/ 1030768 h 2756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258690" h="2756839">
                  <a:moveTo>
                    <a:pt x="282490" y="1030768"/>
                  </a:moveTo>
                  <a:cubicBezTo>
                    <a:pt x="407012" y="1041919"/>
                    <a:pt x="761992" y="1108826"/>
                    <a:pt x="761992" y="1108826"/>
                  </a:cubicBezTo>
                  <a:cubicBezTo>
                    <a:pt x="905099" y="1132987"/>
                    <a:pt x="1057500" y="1201754"/>
                    <a:pt x="1141134" y="1175734"/>
                  </a:cubicBezTo>
                  <a:cubicBezTo>
                    <a:pt x="1224768" y="1149714"/>
                    <a:pt x="1252646" y="1077231"/>
                    <a:pt x="1263797" y="952709"/>
                  </a:cubicBezTo>
                  <a:cubicBezTo>
                    <a:pt x="1274948" y="828187"/>
                    <a:pt x="1172729" y="584719"/>
                    <a:pt x="1208041" y="428602"/>
                  </a:cubicBezTo>
                  <a:cubicBezTo>
                    <a:pt x="1243353" y="272485"/>
                    <a:pt x="1321412" y="64329"/>
                    <a:pt x="1475670" y="16007"/>
                  </a:cubicBezTo>
                  <a:cubicBezTo>
                    <a:pt x="1629928" y="-32315"/>
                    <a:pt x="2001636" y="34592"/>
                    <a:pt x="2133592" y="138670"/>
                  </a:cubicBezTo>
                  <a:cubicBezTo>
                    <a:pt x="2265548" y="242748"/>
                    <a:pt x="2263690" y="491792"/>
                    <a:pt x="2267407" y="640475"/>
                  </a:cubicBezTo>
                  <a:cubicBezTo>
                    <a:pt x="2271124" y="789158"/>
                    <a:pt x="2163329" y="902529"/>
                    <a:pt x="2155895" y="1030768"/>
                  </a:cubicBezTo>
                  <a:cubicBezTo>
                    <a:pt x="2148461" y="1159007"/>
                    <a:pt x="2150319" y="1341143"/>
                    <a:pt x="2222802" y="1409909"/>
                  </a:cubicBezTo>
                  <a:cubicBezTo>
                    <a:pt x="2295285" y="1478675"/>
                    <a:pt x="2590792" y="1443363"/>
                    <a:pt x="2590792" y="1443363"/>
                  </a:cubicBezTo>
                  <a:lnTo>
                    <a:pt x="3192958" y="1487968"/>
                  </a:lnTo>
                  <a:cubicBezTo>
                    <a:pt x="3297036" y="1566026"/>
                    <a:pt x="3256149" y="1776041"/>
                    <a:pt x="3215261" y="1911714"/>
                  </a:cubicBezTo>
                  <a:cubicBezTo>
                    <a:pt x="3174373" y="2047387"/>
                    <a:pt x="3101890" y="2253685"/>
                    <a:pt x="2947631" y="2302007"/>
                  </a:cubicBezTo>
                  <a:cubicBezTo>
                    <a:pt x="2793372" y="2350329"/>
                    <a:pt x="2473704" y="2212797"/>
                    <a:pt x="2289709" y="2201646"/>
                  </a:cubicBezTo>
                  <a:cubicBezTo>
                    <a:pt x="2105714" y="2190495"/>
                    <a:pt x="1944022" y="2173768"/>
                    <a:pt x="1843661" y="2235100"/>
                  </a:cubicBezTo>
                  <a:cubicBezTo>
                    <a:pt x="1743300" y="2296432"/>
                    <a:pt x="1776754" y="2484144"/>
                    <a:pt x="1687544" y="2569636"/>
                  </a:cubicBezTo>
                  <a:cubicBezTo>
                    <a:pt x="1598334" y="2655128"/>
                    <a:pt x="1457085" y="2731329"/>
                    <a:pt x="1308402" y="2748056"/>
                  </a:cubicBezTo>
                  <a:cubicBezTo>
                    <a:pt x="1159719" y="2764783"/>
                    <a:pt x="892090" y="2766641"/>
                    <a:pt x="795446" y="2669997"/>
                  </a:cubicBezTo>
                  <a:cubicBezTo>
                    <a:pt x="698802" y="2573353"/>
                    <a:pt x="808456" y="2266695"/>
                    <a:pt x="728539" y="2168192"/>
                  </a:cubicBezTo>
                  <a:cubicBezTo>
                    <a:pt x="648622" y="2069690"/>
                    <a:pt x="425598" y="2138455"/>
                    <a:pt x="315944" y="2078982"/>
                  </a:cubicBezTo>
                  <a:cubicBezTo>
                    <a:pt x="206290" y="2019509"/>
                    <a:pt x="120797" y="1984197"/>
                    <a:pt x="70617" y="1811353"/>
                  </a:cubicBezTo>
                  <a:cubicBezTo>
                    <a:pt x="20437" y="1638509"/>
                    <a:pt x="-24168" y="1168299"/>
                    <a:pt x="14861" y="1041919"/>
                  </a:cubicBezTo>
                  <a:cubicBezTo>
                    <a:pt x="53890" y="915539"/>
                    <a:pt x="157968" y="1019617"/>
                    <a:pt x="282490" y="1030768"/>
                  </a:cubicBezTo>
                  <a:close/>
                </a:path>
              </a:pathLst>
            </a:custGeom>
            <a:solidFill>
              <a:schemeClr val="accent6">
                <a:lumMod val="75000"/>
                <a:alpha val="25000"/>
              </a:schemeClr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242326" y="2263029"/>
              <a:ext cx="17842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6783639" y="1779968"/>
              <a:ext cx="17842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6507089" y="2445909"/>
              <a:ext cx="365760" cy="365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876566" y="973205"/>
              <a:ext cx="365760" cy="365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930382" y="1962848"/>
              <a:ext cx="137160" cy="365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7819967" y="2243459"/>
              <a:ext cx="3657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198097" y="2345314"/>
            <a:ext cx="1071591" cy="1142803"/>
            <a:chOff x="3742980" y="3541008"/>
            <a:chExt cx="1071591" cy="1142803"/>
          </a:xfrm>
        </p:grpSpPr>
        <p:sp>
          <p:nvSpPr>
            <p:cNvPr id="3" name="Freeform 2"/>
            <p:cNvSpPr/>
            <p:nvPr/>
          </p:nvSpPr>
          <p:spPr>
            <a:xfrm>
              <a:off x="3742980" y="3541008"/>
              <a:ext cx="1071591" cy="1142803"/>
            </a:xfrm>
            <a:custGeom>
              <a:avLst/>
              <a:gdLst>
                <a:gd name="connsiteX0" fmla="*/ 274936 w 1502141"/>
                <a:gd name="connsiteY0" fmla="*/ 272076 h 1642434"/>
                <a:gd name="connsiteX1" fmla="*/ 436301 w 1502141"/>
                <a:gd name="connsiteY1" fmla="*/ 279760 h 1642434"/>
                <a:gd name="connsiteX2" fmla="*/ 467037 w 1502141"/>
                <a:gd name="connsiteY2" fmla="*/ 164499 h 1642434"/>
                <a:gd name="connsiteX3" fmla="*/ 459353 w 1502141"/>
                <a:gd name="connsiteY3" fmla="*/ 10818 h 1642434"/>
                <a:gd name="connsiteX4" fmla="*/ 643770 w 1502141"/>
                <a:gd name="connsiteY4" fmla="*/ 33871 h 1642434"/>
                <a:gd name="connsiteX5" fmla="*/ 743662 w 1502141"/>
                <a:gd name="connsiteY5" fmla="*/ 202919 h 1642434"/>
                <a:gd name="connsiteX6" fmla="*/ 905027 w 1502141"/>
                <a:gd name="connsiteY6" fmla="*/ 310496 h 1642434"/>
                <a:gd name="connsiteX7" fmla="*/ 966499 w 1502141"/>
                <a:gd name="connsiteY7" fmla="*/ 172183 h 1642434"/>
                <a:gd name="connsiteX8" fmla="*/ 1104812 w 1502141"/>
                <a:gd name="connsiteY8" fmla="*/ 95343 h 1642434"/>
                <a:gd name="connsiteX9" fmla="*/ 1335333 w 1502141"/>
                <a:gd name="connsiteY9" fmla="*/ 95343 h 1642434"/>
                <a:gd name="connsiteX10" fmla="*/ 1319964 w 1502141"/>
                <a:gd name="connsiteY10" fmla="*/ 302812 h 1642434"/>
                <a:gd name="connsiteX11" fmla="*/ 1250808 w 1502141"/>
                <a:gd name="connsiteY11" fmla="*/ 579437 h 1642434"/>
                <a:gd name="connsiteX12" fmla="*/ 1120180 w 1502141"/>
                <a:gd name="connsiteY12" fmla="*/ 848378 h 1642434"/>
                <a:gd name="connsiteX13" fmla="*/ 1235440 w 1502141"/>
                <a:gd name="connsiteY13" fmla="*/ 940587 h 1642434"/>
                <a:gd name="connsiteX14" fmla="*/ 1442909 w 1502141"/>
                <a:gd name="connsiteY14" fmla="*/ 971323 h 1642434"/>
                <a:gd name="connsiteX15" fmla="*/ 1496697 w 1502141"/>
                <a:gd name="connsiteY15" fmla="*/ 1155739 h 1642434"/>
                <a:gd name="connsiteX16" fmla="*/ 1489013 w 1502141"/>
                <a:gd name="connsiteY16" fmla="*/ 1370892 h 1642434"/>
                <a:gd name="connsiteX17" fmla="*/ 1396805 w 1502141"/>
                <a:gd name="connsiteY17" fmla="*/ 1455417 h 1642434"/>
                <a:gd name="connsiteX18" fmla="*/ 1051023 w 1502141"/>
                <a:gd name="connsiteY18" fmla="*/ 1401629 h 1642434"/>
                <a:gd name="connsiteX19" fmla="*/ 912711 w 1502141"/>
                <a:gd name="connsiteY19" fmla="*/ 1393944 h 1642434"/>
                <a:gd name="connsiteX20" fmla="*/ 812818 w 1502141"/>
                <a:gd name="connsiteY20" fmla="*/ 1470785 h 1642434"/>
                <a:gd name="connsiteX21" fmla="*/ 689874 w 1502141"/>
                <a:gd name="connsiteY21" fmla="*/ 1609097 h 1642434"/>
                <a:gd name="connsiteX22" fmla="*/ 443985 w 1502141"/>
                <a:gd name="connsiteY22" fmla="*/ 1632150 h 1642434"/>
                <a:gd name="connsiteX23" fmla="*/ 267252 w 1502141"/>
                <a:gd name="connsiteY23" fmla="*/ 1470785 h 1642434"/>
                <a:gd name="connsiteX24" fmla="*/ 305672 w 1502141"/>
                <a:gd name="connsiteY24" fmla="*/ 1217212 h 1642434"/>
                <a:gd name="connsiteX25" fmla="*/ 374828 w 1502141"/>
                <a:gd name="connsiteY25" fmla="*/ 1071215 h 1642434"/>
                <a:gd name="connsiteX26" fmla="*/ 198096 w 1502141"/>
                <a:gd name="connsiteY26" fmla="*/ 994375 h 1642434"/>
                <a:gd name="connsiteX27" fmla="*/ 29047 w 1502141"/>
                <a:gd name="connsiteY27" fmla="*/ 986691 h 1642434"/>
                <a:gd name="connsiteX28" fmla="*/ 13679 w 1502141"/>
                <a:gd name="connsiteY28" fmla="*/ 740802 h 1642434"/>
                <a:gd name="connsiteX29" fmla="*/ 13679 w 1502141"/>
                <a:gd name="connsiteY29" fmla="*/ 517965 h 1642434"/>
                <a:gd name="connsiteX30" fmla="*/ 190412 w 1502141"/>
                <a:gd name="connsiteY30" fmla="*/ 494913 h 1642434"/>
                <a:gd name="connsiteX31" fmla="*/ 274936 w 1502141"/>
                <a:gd name="connsiteY31" fmla="*/ 272076 h 164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502141" h="1642434">
                  <a:moveTo>
                    <a:pt x="274936" y="272076"/>
                  </a:moveTo>
                  <a:cubicBezTo>
                    <a:pt x="315917" y="236217"/>
                    <a:pt x="404284" y="297689"/>
                    <a:pt x="436301" y="279760"/>
                  </a:cubicBezTo>
                  <a:cubicBezTo>
                    <a:pt x="468318" y="261831"/>
                    <a:pt x="463195" y="209323"/>
                    <a:pt x="467037" y="164499"/>
                  </a:cubicBezTo>
                  <a:cubicBezTo>
                    <a:pt x="470879" y="119675"/>
                    <a:pt x="429898" y="32589"/>
                    <a:pt x="459353" y="10818"/>
                  </a:cubicBezTo>
                  <a:cubicBezTo>
                    <a:pt x="488808" y="-10953"/>
                    <a:pt x="596385" y="1854"/>
                    <a:pt x="643770" y="33871"/>
                  </a:cubicBezTo>
                  <a:cubicBezTo>
                    <a:pt x="691155" y="65888"/>
                    <a:pt x="700119" y="156815"/>
                    <a:pt x="743662" y="202919"/>
                  </a:cubicBezTo>
                  <a:cubicBezTo>
                    <a:pt x="787205" y="249023"/>
                    <a:pt x="867888" y="315619"/>
                    <a:pt x="905027" y="310496"/>
                  </a:cubicBezTo>
                  <a:cubicBezTo>
                    <a:pt x="942167" y="305373"/>
                    <a:pt x="933202" y="208042"/>
                    <a:pt x="966499" y="172183"/>
                  </a:cubicBezTo>
                  <a:cubicBezTo>
                    <a:pt x="999796" y="136324"/>
                    <a:pt x="1043340" y="108150"/>
                    <a:pt x="1104812" y="95343"/>
                  </a:cubicBezTo>
                  <a:cubicBezTo>
                    <a:pt x="1166284" y="82536"/>
                    <a:pt x="1299474" y="60765"/>
                    <a:pt x="1335333" y="95343"/>
                  </a:cubicBezTo>
                  <a:cubicBezTo>
                    <a:pt x="1371192" y="129921"/>
                    <a:pt x="1334051" y="222130"/>
                    <a:pt x="1319964" y="302812"/>
                  </a:cubicBezTo>
                  <a:cubicBezTo>
                    <a:pt x="1305877" y="383494"/>
                    <a:pt x="1284105" y="488509"/>
                    <a:pt x="1250808" y="579437"/>
                  </a:cubicBezTo>
                  <a:cubicBezTo>
                    <a:pt x="1217511" y="670365"/>
                    <a:pt x="1122741" y="788187"/>
                    <a:pt x="1120180" y="848378"/>
                  </a:cubicBezTo>
                  <a:cubicBezTo>
                    <a:pt x="1117619" y="908569"/>
                    <a:pt x="1181652" y="920096"/>
                    <a:pt x="1235440" y="940587"/>
                  </a:cubicBezTo>
                  <a:cubicBezTo>
                    <a:pt x="1289228" y="961078"/>
                    <a:pt x="1399366" y="935464"/>
                    <a:pt x="1442909" y="971323"/>
                  </a:cubicBezTo>
                  <a:cubicBezTo>
                    <a:pt x="1486452" y="1007182"/>
                    <a:pt x="1489013" y="1089144"/>
                    <a:pt x="1496697" y="1155739"/>
                  </a:cubicBezTo>
                  <a:cubicBezTo>
                    <a:pt x="1504381" y="1222334"/>
                    <a:pt x="1505662" y="1320946"/>
                    <a:pt x="1489013" y="1370892"/>
                  </a:cubicBezTo>
                  <a:cubicBezTo>
                    <a:pt x="1472364" y="1420838"/>
                    <a:pt x="1469803" y="1450294"/>
                    <a:pt x="1396805" y="1455417"/>
                  </a:cubicBezTo>
                  <a:cubicBezTo>
                    <a:pt x="1323807" y="1460540"/>
                    <a:pt x="1131705" y="1411874"/>
                    <a:pt x="1051023" y="1401629"/>
                  </a:cubicBezTo>
                  <a:cubicBezTo>
                    <a:pt x="970341" y="1391384"/>
                    <a:pt x="952412" y="1382418"/>
                    <a:pt x="912711" y="1393944"/>
                  </a:cubicBezTo>
                  <a:cubicBezTo>
                    <a:pt x="873010" y="1405470"/>
                    <a:pt x="849957" y="1434926"/>
                    <a:pt x="812818" y="1470785"/>
                  </a:cubicBezTo>
                  <a:cubicBezTo>
                    <a:pt x="775679" y="1506644"/>
                    <a:pt x="751346" y="1582203"/>
                    <a:pt x="689874" y="1609097"/>
                  </a:cubicBezTo>
                  <a:cubicBezTo>
                    <a:pt x="628402" y="1635991"/>
                    <a:pt x="514422" y="1655202"/>
                    <a:pt x="443985" y="1632150"/>
                  </a:cubicBezTo>
                  <a:cubicBezTo>
                    <a:pt x="373548" y="1609098"/>
                    <a:pt x="290304" y="1539941"/>
                    <a:pt x="267252" y="1470785"/>
                  </a:cubicBezTo>
                  <a:cubicBezTo>
                    <a:pt x="244200" y="1401629"/>
                    <a:pt x="287743" y="1283807"/>
                    <a:pt x="305672" y="1217212"/>
                  </a:cubicBezTo>
                  <a:cubicBezTo>
                    <a:pt x="323601" y="1150617"/>
                    <a:pt x="392757" y="1108355"/>
                    <a:pt x="374828" y="1071215"/>
                  </a:cubicBezTo>
                  <a:cubicBezTo>
                    <a:pt x="356899" y="1034076"/>
                    <a:pt x="255726" y="1008462"/>
                    <a:pt x="198096" y="994375"/>
                  </a:cubicBezTo>
                  <a:cubicBezTo>
                    <a:pt x="140466" y="980288"/>
                    <a:pt x="59783" y="1028953"/>
                    <a:pt x="29047" y="986691"/>
                  </a:cubicBezTo>
                  <a:cubicBezTo>
                    <a:pt x="-1689" y="944429"/>
                    <a:pt x="16240" y="818923"/>
                    <a:pt x="13679" y="740802"/>
                  </a:cubicBezTo>
                  <a:cubicBezTo>
                    <a:pt x="11118" y="662681"/>
                    <a:pt x="-15777" y="558947"/>
                    <a:pt x="13679" y="517965"/>
                  </a:cubicBezTo>
                  <a:cubicBezTo>
                    <a:pt x="43134" y="476984"/>
                    <a:pt x="144308" y="528210"/>
                    <a:pt x="190412" y="494913"/>
                  </a:cubicBezTo>
                  <a:cubicBezTo>
                    <a:pt x="236516" y="461616"/>
                    <a:pt x="233955" y="307935"/>
                    <a:pt x="274936" y="272076"/>
                  </a:cubicBezTo>
                  <a:close/>
                </a:path>
              </a:pathLst>
            </a:custGeom>
            <a:solidFill>
              <a:schemeClr val="accent6">
                <a:lumMod val="75000"/>
                <a:alpha val="25000"/>
              </a:schemeClr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628052" y="4314615"/>
              <a:ext cx="95719" cy="883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166690" y="4085074"/>
              <a:ext cx="196223" cy="1767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431828" y="3691384"/>
              <a:ext cx="196223" cy="1767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932172" y="4000521"/>
              <a:ext cx="73584" cy="1767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4142647" y="4459541"/>
              <a:ext cx="73584" cy="1767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084650" y="3799646"/>
              <a:ext cx="196223" cy="6627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118793" y="5294060"/>
            <a:ext cx="1238242" cy="1162008"/>
            <a:chOff x="3687224" y="5294299"/>
            <a:chExt cx="1238242" cy="1162008"/>
          </a:xfrm>
        </p:grpSpPr>
        <p:sp>
          <p:nvSpPr>
            <p:cNvPr id="14" name="Freeform 13"/>
            <p:cNvSpPr/>
            <p:nvPr/>
          </p:nvSpPr>
          <p:spPr>
            <a:xfrm>
              <a:off x="3687224" y="5294299"/>
              <a:ext cx="1238242" cy="1162008"/>
            </a:xfrm>
            <a:custGeom>
              <a:avLst/>
              <a:gdLst>
                <a:gd name="connsiteX0" fmla="*/ 85132 w 1735750"/>
                <a:gd name="connsiteY0" fmla="*/ 646341 h 1670036"/>
                <a:gd name="connsiteX1" fmla="*/ 607 w 1735750"/>
                <a:gd name="connsiteY1" fmla="*/ 438872 h 1670036"/>
                <a:gd name="connsiteX2" fmla="*/ 108184 w 1735750"/>
                <a:gd name="connsiteY2" fmla="*/ 208351 h 1670036"/>
                <a:gd name="connsiteX3" fmla="*/ 323337 w 1735750"/>
                <a:gd name="connsiteY3" fmla="*/ 269823 h 1670036"/>
                <a:gd name="connsiteX4" fmla="*/ 630698 w 1735750"/>
                <a:gd name="connsiteY4" fmla="*/ 300559 h 1670036"/>
                <a:gd name="connsiteX5" fmla="*/ 745958 w 1735750"/>
                <a:gd name="connsiteY5" fmla="*/ 116142 h 1670036"/>
                <a:gd name="connsiteX6" fmla="*/ 938059 w 1735750"/>
                <a:gd name="connsiteY6" fmla="*/ 31618 h 1670036"/>
                <a:gd name="connsiteX7" fmla="*/ 1291525 w 1735750"/>
                <a:gd name="connsiteY7" fmla="*/ 16250 h 1670036"/>
                <a:gd name="connsiteX8" fmla="*/ 1429837 w 1735750"/>
                <a:gd name="connsiteY8" fmla="*/ 254455 h 1670036"/>
                <a:gd name="connsiteX9" fmla="*/ 1283841 w 1735750"/>
                <a:gd name="connsiteY9" fmla="*/ 492660 h 1670036"/>
                <a:gd name="connsiteX10" fmla="*/ 1283841 w 1735750"/>
                <a:gd name="connsiteY10" fmla="*/ 707813 h 1670036"/>
                <a:gd name="connsiteX11" fmla="*/ 1468258 w 1735750"/>
                <a:gd name="connsiteY11" fmla="*/ 753917 h 1670036"/>
                <a:gd name="connsiteX12" fmla="*/ 1721831 w 1735750"/>
                <a:gd name="connsiteY12" fmla="*/ 969070 h 1670036"/>
                <a:gd name="connsiteX13" fmla="*/ 1660358 w 1735750"/>
                <a:gd name="connsiteY13" fmla="*/ 1276431 h 1670036"/>
                <a:gd name="connsiteX14" fmla="*/ 1306893 w 1735750"/>
                <a:gd name="connsiteY14" fmla="*/ 1476216 h 1670036"/>
                <a:gd name="connsiteX15" fmla="*/ 938059 w 1735750"/>
                <a:gd name="connsiteY15" fmla="*/ 1222643 h 1670036"/>
                <a:gd name="connsiteX16" fmla="*/ 753642 w 1735750"/>
                <a:gd name="connsiteY16" fmla="*/ 1391692 h 1670036"/>
                <a:gd name="connsiteX17" fmla="*/ 699854 w 1735750"/>
                <a:gd name="connsiteY17" fmla="*/ 1622213 h 1670036"/>
                <a:gd name="connsiteX18" fmla="*/ 400177 w 1735750"/>
                <a:gd name="connsiteY18" fmla="*/ 1652949 h 1670036"/>
                <a:gd name="connsiteX19" fmla="*/ 223444 w 1735750"/>
                <a:gd name="connsiteY19" fmla="*/ 1414744 h 1670036"/>
                <a:gd name="connsiteX20" fmla="*/ 215760 w 1735750"/>
                <a:gd name="connsiteY20" fmla="*/ 1115067 h 1670036"/>
                <a:gd name="connsiteX21" fmla="*/ 453965 w 1735750"/>
                <a:gd name="connsiteY21" fmla="*/ 938334 h 1670036"/>
                <a:gd name="connsiteX22" fmla="*/ 85132 w 1735750"/>
                <a:gd name="connsiteY22" fmla="*/ 646341 h 1670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35750" h="1670036">
                  <a:moveTo>
                    <a:pt x="85132" y="646341"/>
                  </a:moveTo>
                  <a:cubicBezTo>
                    <a:pt x="9572" y="563097"/>
                    <a:pt x="-3235" y="511870"/>
                    <a:pt x="607" y="438872"/>
                  </a:cubicBezTo>
                  <a:cubicBezTo>
                    <a:pt x="4449" y="365874"/>
                    <a:pt x="54396" y="236526"/>
                    <a:pt x="108184" y="208351"/>
                  </a:cubicBezTo>
                  <a:cubicBezTo>
                    <a:pt x="161972" y="180176"/>
                    <a:pt x="236251" y="254455"/>
                    <a:pt x="323337" y="269823"/>
                  </a:cubicBezTo>
                  <a:cubicBezTo>
                    <a:pt x="410423" y="285191"/>
                    <a:pt x="560261" y="326172"/>
                    <a:pt x="630698" y="300559"/>
                  </a:cubicBezTo>
                  <a:cubicBezTo>
                    <a:pt x="701135" y="274946"/>
                    <a:pt x="694731" y="160965"/>
                    <a:pt x="745958" y="116142"/>
                  </a:cubicBezTo>
                  <a:cubicBezTo>
                    <a:pt x="797185" y="71319"/>
                    <a:pt x="847131" y="48267"/>
                    <a:pt x="938059" y="31618"/>
                  </a:cubicBezTo>
                  <a:cubicBezTo>
                    <a:pt x="1028987" y="14969"/>
                    <a:pt x="1209562" y="-20890"/>
                    <a:pt x="1291525" y="16250"/>
                  </a:cubicBezTo>
                  <a:cubicBezTo>
                    <a:pt x="1373488" y="53389"/>
                    <a:pt x="1431118" y="175053"/>
                    <a:pt x="1429837" y="254455"/>
                  </a:cubicBezTo>
                  <a:cubicBezTo>
                    <a:pt x="1428556" y="333857"/>
                    <a:pt x="1308174" y="417100"/>
                    <a:pt x="1283841" y="492660"/>
                  </a:cubicBezTo>
                  <a:cubicBezTo>
                    <a:pt x="1259508" y="568220"/>
                    <a:pt x="1253105" y="664270"/>
                    <a:pt x="1283841" y="707813"/>
                  </a:cubicBezTo>
                  <a:cubicBezTo>
                    <a:pt x="1314577" y="751356"/>
                    <a:pt x="1395260" y="710374"/>
                    <a:pt x="1468258" y="753917"/>
                  </a:cubicBezTo>
                  <a:cubicBezTo>
                    <a:pt x="1541256" y="797460"/>
                    <a:pt x="1689814" y="881984"/>
                    <a:pt x="1721831" y="969070"/>
                  </a:cubicBezTo>
                  <a:cubicBezTo>
                    <a:pt x="1753848" y="1056156"/>
                    <a:pt x="1729514" y="1191907"/>
                    <a:pt x="1660358" y="1276431"/>
                  </a:cubicBezTo>
                  <a:cubicBezTo>
                    <a:pt x="1591202" y="1360955"/>
                    <a:pt x="1427276" y="1485181"/>
                    <a:pt x="1306893" y="1476216"/>
                  </a:cubicBezTo>
                  <a:cubicBezTo>
                    <a:pt x="1186510" y="1467251"/>
                    <a:pt x="1030268" y="1236730"/>
                    <a:pt x="938059" y="1222643"/>
                  </a:cubicBezTo>
                  <a:cubicBezTo>
                    <a:pt x="845851" y="1208556"/>
                    <a:pt x="793343" y="1325097"/>
                    <a:pt x="753642" y="1391692"/>
                  </a:cubicBezTo>
                  <a:cubicBezTo>
                    <a:pt x="713941" y="1458287"/>
                    <a:pt x="758765" y="1578670"/>
                    <a:pt x="699854" y="1622213"/>
                  </a:cubicBezTo>
                  <a:cubicBezTo>
                    <a:pt x="640943" y="1665756"/>
                    <a:pt x="479579" y="1687527"/>
                    <a:pt x="400177" y="1652949"/>
                  </a:cubicBezTo>
                  <a:cubicBezTo>
                    <a:pt x="320775" y="1618371"/>
                    <a:pt x="254180" y="1504391"/>
                    <a:pt x="223444" y="1414744"/>
                  </a:cubicBezTo>
                  <a:cubicBezTo>
                    <a:pt x="192708" y="1325097"/>
                    <a:pt x="177340" y="1194469"/>
                    <a:pt x="215760" y="1115067"/>
                  </a:cubicBezTo>
                  <a:cubicBezTo>
                    <a:pt x="254180" y="1035665"/>
                    <a:pt x="470614" y="1019016"/>
                    <a:pt x="453965" y="938334"/>
                  </a:cubicBezTo>
                  <a:cubicBezTo>
                    <a:pt x="437316" y="857652"/>
                    <a:pt x="160692" y="729585"/>
                    <a:pt x="85132" y="646341"/>
                  </a:cubicBezTo>
                  <a:close/>
                </a:path>
              </a:pathLst>
            </a:custGeom>
            <a:solidFill>
              <a:schemeClr val="accent6">
                <a:lumMod val="75000"/>
                <a:alpha val="25000"/>
              </a:schemeClr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302324" y="5858865"/>
              <a:ext cx="95719" cy="883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027518" y="6199946"/>
              <a:ext cx="95719" cy="883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3836453" y="5662119"/>
              <a:ext cx="95719" cy="883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410131" y="5402651"/>
              <a:ext cx="196223" cy="1767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107152" y="5551662"/>
              <a:ext cx="196223" cy="6627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599456" y="6056761"/>
              <a:ext cx="196223" cy="6627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560661" y="4032183"/>
                <a:ext cx="27411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661" y="4032183"/>
                <a:ext cx="274114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reeform 49"/>
              <p:cNvSpPr/>
              <p:nvPr/>
            </p:nvSpPr>
            <p:spPr>
              <a:xfrm>
                <a:off x="2733200" y="744220"/>
                <a:ext cx="1482624" cy="611154"/>
              </a:xfrm>
              <a:custGeom>
                <a:avLst/>
                <a:gdLst>
                  <a:gd name="connsiteX0" fmla="*/ 0 w 1383126"/>
                  <a:gd name="connsiteY0" fmla="*/ 531331 h 531331"/>
                  <a:gd name="connsiteX1" fmla="*/ 614723 w 1383126"/>
                  <a:gd name="connsiteY1" fmla="*/ 1132 h 531331"/>
                  <a:gd name="connsiteX2" fmla="*/ 1383126 w 1383126"/>
                  <a:gd name="connsiteY2" fmla="*/ 393018 h 531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83126" h="531331">
                    <a:moveTo>
                      <a:pt x="0" y="531331"/>
                    </a:moveTo>
                    <a:cubicBezTo>
                      <a:pt x="192101" y="277757"/>
                      <a:pt x="384202" y="24184"/>
                      <a:pt x="614723" y="1132"/>
                    </a:cubicBezTo>
                    <a:cubicBezTo>
                      <a:pt x="845244" y="-21920"/>
                      <a:pt x="1243533" y="313616"/>
                      <a:pt x="1383126" y="393018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prstDash val="dash"/>
                <a:tailEnd type="stealth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431D92B-D49B-4D02-BF44-CEDC3AB61443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Freeform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200" y="744220"/>
                <a:ext cx="1482624" cy="611154"/>
              </a:xfrm>
              <a:custGeom>
                <a:avLst/>
                <a:gdLst>
                  <a:gd name="connsiteX0" fmla="*/ 0 w 1383126"/>
                  <a:gd name="connsiteY0" fmla="*/ 531331 h 531331"/>
                  <a:gd name="connsiteX1" fmla="*/ 614723 w 1383126"/>
                  <a:gd name="connsiteY1" fmla="*/ 1132 h 531331"/>
                  <a:gd name="connsiteX2" fmla="*/ 1383126 w 1383126"/>
                  <a:gd name="connsiteY2" fmla="*/ 393018 h 531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83126" h="531331">
                    <a:moveTo>
                      <a:pt x="0" y="531331"/>
                    </a:moveTo>
                    <a:cubicBezTo>
                      <a:pt x="192101" y="277757"/>
                      <a:pt x="384202" y="24184"/>
                      <a:pt x="614723" y="1132"/>
                    </a:cubicBezTo>
                    <a:cubicBezTo>
                      <a:pt x="845244" y="-21920"/>
                      <a:pt x="1243533" y="313616"/>
                      <a:pt x="1383126" y="393018"/>
                    </a:cubicBezTo>
                  </a:path>
                </a:pathLst>
              </a:custGeom>
              <a:blipFill>
                <a:blip r:embed="rId3"/>
                <a:stretch>
                  <a:fillRect t="-11111" b="-14815"/>
                </a:stretch>
              </a:blipFill>
              <a:ln w="38100">
                <a:solidFill>
                  <a:schemeClr val="tx1"/>
                </a:solidFill>
                <a:prstDash val="dash"/>
                <a:tailEnd type="stealth" w="lg" len="lg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Freeform 51"/>
          <p:cNvSpPr/>
          <p:nvPr/>
        </p:nvSpPr>
        <p:spPr>
          <a:xfrm>
            <a:off x="2812356" y="2343630"/>
            <a:ext cx="1183341" cy="748418"/>
          </a:xfrm>
          <a:custGeom>
            <a:avLst/>
            <a:gdLst>
              <a:gd name="connsiteX0" fmla="*/ 0 w 1183341"/>
              <a:gd name="connsiteY0" fmla="*/ 0 h 748418"/>
              <a:gd name="connsiteX1" fmla="*/ 461042 w 1183341"/>
              <a:gd name="connsiteY1" fmla="*/ 660827 h 748418"/>
              <a:gd name="connsiteX2" fmla="*/ 1183341 w 1183341"/>
              <a:gd name="connsiteY2" fmla="*/ 722299 h 748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3341" h="748418">
                <a:moveTo>
                  <a:pt x="0" y="0"/>
                </a:moveTo>
                <a:cubicBezTo>
                  <a:pt x="131909" y="270222"/>
                  <a:pt x="263819" y="540444"/>
                  <a:pt x="461042" y="660827"/>
                </a:cubicBezTo>
                <a:cubicBezTo>
                  <a:pt x="658265" y="781210"/>
                  <a:pt x="920803" y="751754"/>
                  <a:pt x="1183341" y="722299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2105425" y="2727832"/>
            <a:ext cx="1928693" cy="3319502"/>
          </a:xfrm>
          <a:custGeom>
            <a:avLst/>
            <a:gdLst>
              <a:gd name="connsiteX0" fmla="*/ 0 w 1928693"/>
              <a:gd name="connsiteY0" fmla="*/ 0 h 3319502"/>
              <a:gd name="connsiteX1" fmla="*/ 353466 w 1928693"/>
              <a:gd name="connsiteY1" fmla="*/ 1967113 h 3319502"/>
              <a:gd name="connsiteX2" fmla="*/ 1360074 w 1928693"/>
              <a:gd name="connsiteY2" fmla="*/ 3127402 h 3319502"/>
              <a:gd name="connsiteX3" fmla="*/ 1928693 w 1928693"/>
              <a:gd name="connsiteY3" fmla="*/ 3319502 h 331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8693" h="3319502">
                <a:moveTo>
                  <a:pt x="0" y="0"/>
                </a:moveTo>
                <a:cubicBezTo>
                  <a:pt x="63393" y="722940"/>
                  <a:pt x="126787" y="1445880"/>
                  <a:pt x="353466" y="1967113"/>
                </a:cubicBezTo>
                <a:cubicBezTo>
                  <a:pt x="580145" y="2488346"/>
                  <a:pt x="1097536" y="2902004"/>
                  <a:pt x="1360074" y="3127402"/>
                </a:cubicBezTo>
                <a:cubicBezTo>
                  <a:pt x="1622612" y="3352800"/>
                  <a:pt x="1746837" y="3305415"/>
                  <a:pt x="1928693" y="3319502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875611" y="3086335"/>
                <a:ext cx="152157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Parameter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611" y="3086335"/>
                <a:ext cx="1521570" cy="276999"/>
              </a:xfrm>
              <a:prstGeom prst="rect">
                <a:avLst/>
              </a:prstGeom>
              <a:blipFill>
                <a:blip r:embed="rId4"/>
                <a:stretch>
                  <a:fillRect l="-4016" r="-321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/>
          <p:cNvSpPr txBox="1"/>
          <p:nvPr/>
        </p:nvSpPr>
        <p:spPr>
          <a:xfrm>
            <a:off x="2680356" y="4872926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Random Sampling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5688279" y="1467422"/>
                <a:ext cx="1499706" cy="2887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Sample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279" y="1467422"/>
                <a:ext cx="1499706" cy="288733"/>
              </a:xfrm>
              <a:prstGeom prst="rect">
                <a:avLst/>
              </a:prstGeom>
              <a:blipFill>
                <a:blip r:embed="rId5"/>
                <a:stretch>
                  <a:fillRect l="-5285" t="-27660" r="-11382" b="-34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688279" y="1016360"/>
                <a:ext cx="2087943" cy="2245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Estimate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Parameter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279" y="1016360"/>
                <a:ext cx="2087943" cy="224549"/>
              </a:xfrm>
              <a:prstGeom prst="rect">
                <a:avLst/>
              </a:prstGeom>
              <a:blipFill>
                <a:blip r:embed="rId6"/>
                <a:stretch>
                  <a:fillRect l="-1458" t="-27027" r="-1166"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688279" y="2689013"/>
                <a:ext cx="1505027" cy="2887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Sample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279" y="2689013"/>
                <a:ext cx="1505027" cy="288733"/>
              </a:xfrm>
              <a:prstGeom prst="rect">
                <a:avLst/>
              </a:prstGeom>
              <a:blipFill>
                <a:blip r:embed="rId7"/>
                <a:stretch>
                  <a:fillRect l="-5263" t="-25532" r="-10931" b="-34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5688279" y="5661880"/>
                <a:ext cx="1621470" cy="2887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Sample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279" y="5661880"/>
                <a:ext cx="1621470" cy="288733"/>
              </a:xfrm>
              <a:prstGeom prst="rect">
                <a:avLst/>
              </a:prstGeom>
              <a:blipFill>
                <a:blip r:embed="rId8"/>
                <a:stretch>
                  <a:fillRect l="-4511" t="-27660" r="-7143" b="-34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ight Brace 59"/>
          <p:cNvSpPr/>
          <p:nvPr/>
        </p:nvSpPr>
        <p:spPr>
          <a:xfrm>
            <a:off x="7309749" y="1460147"/>
            <a:ext cx="627858" cy="4587187"/>
          </a:xfrm>
          <a:prstGeom prst="rightBrac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 rot="5400000">
            <a:off x="7230146" y="3569074"/>
            <a:ext cx="2206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Sampling Distribution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790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3485" y="942807"/>
            <a:ext cx="2075095" cy="1818021"/>
            <a:chOff x="606633" y="771499"/>
            <a:chExt cx="3867971" cy="3762531"/>
          </a:xfrm>
        </p:grpSpPr>
        <p:sp>
          <p:nvSpPr>
            <p:cNvPr id="4" name="Freeform 3"/>
            <p:cNvSpPr/>
            <p:nvPr/>
          </p:nvSpPr>
          <p:spPr>
            <a:xfrm>
              <a:off x="606633" y="771499"/>
              <a:ext cx="3867971" cy="3762531"/>
            </a:xfrm>
            <a:custGeom>
              <a:avLst/>
              <a:gdLst>
                <a:gd name="connsiteX0" fmla="*/ 408128 w 3867971"/>
                <a:gd name="connsiteY0" fmla="*/ 1246872 h 3762531"/>
                <a:gd name="connsiteX1" fmla="*/ 742665 w 3867971"/>
                <a:gd name="connsiteY1" fmla="*/ 1269174 h 3762531"/>
                <a:gd name="connsiteX2" fmla="*/ 921084 w 3867971"/>
                <a:gd name="connsiteY2" fmla="*/ 1124208 h 3762531"/>
                <a:gd name="connsiteX3" fmla="*/ 831874 w 3867971"/>
                <a:gd name="connsiteY3" fmla="*/ 700462 h 3762531"/>
                <a:gd name="connsiteX4" fmla="*/ 854177 w 3867971"/>
                <a:gd name="connsiteY4" fmla="*/ 265564 h 3762531"/>
                <a:gd name="connsiteX5" fmla="*/ 1233318 w 3867971"/>
                <a:gd name="connsiteY5" fmla="*/ 187506 h 3762531"/>
                <a:gd name="connsiteX6" fmla="*/ 1422889 w 3867971"/>
                <a:gd name="connsiteY6" fmla="*/ 611252 h 3762531"/>
                <a:gd name="connsiteX7" fmla="*/ 1790879 w 3867971"/>
                <a:gd name="connsiteY7" fmla="*/ 711613 h 3762531"/>
                <a:gd name="connsiteX8" fmla="*/ 2069660 w 3867971"/>
                <a:gd name="connsiteY8" fmla="*/ 410530 h 3762531"/>
                <a:gd name="connsiteX9" fmla="*/ 2248079 w 3867971"/>
                <a:gd name="connsiteY9" fmla="*/ 154052 h 3762531"/>
                <a:gd name="connsiteX10" fmla="*/ 2437650 w 3867971"/>
                <a:gd name="connsiteY10" fmla="*/ 9086 h 3762531"/>
                <a:gd name="connsiteX11" fmla="*/ 2671826 w 3867971"/>
                <a:gd name="connsiteY11" fmla="*/ 53691 h 3762531"/>
                <a:gd name="connsiteX12" fmla="*/ 2961757 w 3867971"/>
                <a:gd name="connsiteY12" fmla="*/ 365925 h 3762531"/>
                <a:gd name="connsiteX13" fmla="*/ 2816791 w 3867971"/>
                <a:gd name="connsiteY13" fmla="*/ 901184 h 3762531"/>
                <a:gd name="connsiteX14" fmla="*/ 2682977 w 3867971"/>
                <a:gd name="connsiteY14" fmla="*/ 1280325 h 3762531"/>
                <a:gd name="connsiteX15" fmla="*/ 2616069 w 3867971"/>
                <a:gd name="connsiteY15" fmla="*/ 1815584 h 3762531"/>
                <a:gd name="connsiteX16" fmla="*/ 2950606 w 3867971"/>
                <a:gd name="connsiteY16" fmla="*/ 1849038 h 3762531"/>
                <a:gd name="connsiteX17" fmla="*/ 3318596 w 3867971"/>
                <a:gd name="connsiteY17" fmla="*/ 1748677 h 3762531"/>
                <a:gd name="connsiteX18" fmla="*/ 3731191 w 3867971"/>
                <a:gd name="connsiteY18" fmla="*/ 1815584 h 3762531"/>
                <a:gd name="connsiteX19" fmla="*/ 3831552 w 3867971"/>
                <a:gd name="connsiteY19" fmla="*/ 2138969 h 3762531"/>
                <a:gd name="connsiteX20" fmla="*/ 3865006 w 3867971"/>
                <a:gd name="connsiteY20" fmla="*/ 2640774 h 3762531"/>
                <a:gd name="connsiteX21" fmla="*/ 3764645 w 3867971"/>
                <a:gd name="connsiteY21" fmla="*/ 3031067 h 3762531"/>
                <a:gd name="connsiteX22" fmla="*/ 3229387 w 3867971"/>
                <a:gd name="connsiteY22" fmla="*/ 3176033 h 3762531"/>
                <a:gd name="connsiteX23" fmla="*/ 2738733 w 3867971"/>
                <a:gd name="connsiteY23" fmla="*/ 3053369 h 3762531"/>
                <a:gd name="connsiteX24" fmla="*/ 2426499 w 3867971"/>
                <a:gd name="connsiteY24" fmla="*/ 2941857 h 3762531"/>
                <a:gd name="connsiteX25" fmla="*/ 2326138 w 3867971"/>
                <a:gd name="connsiteY25" fmla="*/ 3086823 h 3762531"/>
                <a:gd name="connsiteX26" fmla="*/ 2303835 w 3867971"/>
                <a:gd name="connsiteY26" fmla="*/ 3465964 h 3762531"/>
                <a:gd name="connsiteX27" fmla="*/ 2080811 w 3867971"/>
                <a:gd name="connsiteY27" fmla="*/ 3722442 h 3762531"/>
                <a:gd name="connsiteX28" fmla="*/ 1456343 w 3867971"/>
                <a:gd name="connsiteY28" fmla="*/ 3722442 h 3762531"/>
                <a:gd name="connsiteX29" fmla="*/ 1166411 w 3867971"/>
                <a:gd name="connsiteY29" fmla="*/ 3343301 h 3762531"/>
                <a:gd name="connsiteX30" fmla="*/ 1222167 w 3867971"/>
                <a:gd name="connsiteY30" fmla="*/ 2830345 h 3762531"/>
                <a:gd name="connsiteX31" fmla="*/ 1211016 w 3867971"/>
                <a:gd name="connsiteY31" fmla="*/ 2585018 h 3762531"/>
                <a:gd name="connsiteX32" fmla="*/ 1021445 w 3867971"/>
                <a:gd name="connsiteY32" fmla="*/ 2529262 h 3762531"/>
                <a:gd name="connsiteX33" fmla="*/ 731513 w 3867971"/>
                <a:gd name="connsiteY33" fmla="*/ 2808042 h 3762531"/>
                <a:gd name="connsiteX34" fmla="*/ 252011 w 3867971"/>
                <a:gd name="connsiteY34" fmla="*/ 2752286 h 3762531"/>
                <a:gd name="connsiteX35" fmla="*/ 84743 w 3867971"/>
                <a:gd name="connsiteY35" fmla="*/ 2272784 h 3762531"/>
                <a:gd name="connsiteX36" fmla="*/ 17835 w 3867971"/>
                <a:gd name="connsiteY36" fmla="*/ 1503350 h 3762531"/>
                <a:gd name="connsiteX37" fmla="*/ 408128 w 3867971"/>
                <a:gd name="connsiteY37" fmla="*/ 1246872 h 376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867971" h="3762531">
                  <a:moveTo>
                    <a:pt x="408128" y="1246872"/>
                  </a:moveTo>
                  <a:cubicBezTo>
                    <a:pt x="528933" y="1207843"/>
                    <a:pt x="657172" y="1289618"/>
                    <a:pt x="742665" y="1269174"/>
                  </a:cubicBezTo>
                  <a:cubicBezTo>
                    <a:pt x="828158" y="1248730"/>
                    <a:pt x="906216" y="1218993"/>
                    <a:pt x="921084" y="1124208"/>
                  </a:cubicBezTo>
                  <a:cubicBezTo>
                    <a:pt x="935952" y="1029423"/>
                    <a:pt x="843025" y="843569"/>
                    <a:pt x="831874" y="700462"/>
                  </a:cubicBezTo>
                  <a:cubicBezTo>
                    <a:pt x="820723" y="557355"/>
                    <a:pt x="787270" y="351057"/>
                    <a:pt x="854177" y="265564"/>
                  </a:cubicBezTo>
                  <a:cubicBezTo>
                    <a:pt x="921084" y="180071"/>
                    <a:pt x="1138533" y="129891"/>
                    <a:pt x="1233318" y="187506"/>
                  </a:cubicBezTo>
                  <a:cubicBezTo>
                    <a:pt x="1328103" y="245121"/>
                    <a:pt x="1329962" y="523901"/>
                    <a:pt x="1422889" y="611252"/>
                  </a:cubicBezTo>
                  <a:cubicBezTo>
                    <a:pt x="1515816" y="698603"/>
                    <a:pt x="1683084" y="745067"/>
                    <a:pt x="1790879" y="711613"/>
                  </a:cubicBezTo>
                  <a:cubicBezTo>
                    <a:pt x="1898674" y="678159"/>
                    <a:pt x="1993460" y="503457"/>
                    <a:pt x="2069660" y="410530"/>
                  </a:cubicBezTo>
                  <a:cubicBezTo>
                    <a:pt x="2145860" y="317603"/>
                    <a:pt x="2186747" y="220959"/>
                    <a:pt x="2248079" y="154052"/>
                  </a:cubicBezTo>
                  <a:cubicBezTo>
                    <a:pt x="2309411" y="87145"/>
                    <a:pt x="2367026" y="25813"/>
                    <a:pt x="2437650" y="9086"/>
                  </a:cubicBezTo>
                  <a:cubicBezTo>
                    <a:pt x="2508274" y="-7641"/>
                    <a:pt x="2584475" y="-5782"/>
                    <a:pt x="2671826" y="53691"/>
                  </a:cubicBezTo>
                  <a:cubicBezTo>
                    <a:pt x="2759177" y="113164"/>
                    <a:pt x="2937596" y="224676"/>
                    <a:pt x="2961757" y="365925"/>
                  </a:cubicBezTo>
                  <a:cubicBezTo>
                    <a:pt x="2985918" y="507174"/>
                    <a:pt x="2863254" y="748784"/>
                    <a:pt x="2816791" y="901184"/>
                  </a:cubicBezTo>
                  <a:cubicBezTo>
                    <a:pt x="2770328" y="1053584"/>
                    <a:pt x="2716431" y="1127925"/>
                    <a:pt x="2682977" y="1280325"/>
                  </a:cubicBezTo>
                  <a:cubicBezTo>
                    <a:pt x="2649523" y="1432725"/>
                    <a:pt x="2571464" y="1720799"/>
                    <a:pt x="2616069" y="1815584"/>
                  </a:cubicBezTo>
                  <a:cubicBezTo>
                    <a:pt x="2660674" y="1910370"/>
                    <a:pt x="2833518" y="1860189"/>
                    <a:pt x="2950606" y="1849038"/>
                  </a:cubicBezTo>
                  <a:cubicBezTo>
                    <a:pt x="3067694" y="1837887"/>
                    <a:pt x="3188499" y="1754253"/>
                    <a:pt x="3318596" y="1748677"/>
                  </a:cubicBezTo>
                  <a:cubicBezTo>
                    <a:pt x="3448694" y="1743101"/>
                    <a:pt x="3645698" y="1750535"/>
                    <a:pt x="3731191" y="1815584"/>
                  </a:cubicBezTo>
                  <a:cubicBezTo>
                    <a:pt x="3816684" y="1880633"/>
                    <a:pt x="3809250" y="2001437"/>
                    <a:pt x="3831552" y="2138969"/>
                  </a:cubicBezTo>
                  <a:cubicBezTo>
                    <a:pt x="3853854" y="2276501"/>
                    <a:pt x="3876157" y="2492091"/>
                    <a:pt x="3865006" y="2640774"/>
                  </a:cubicBezTo>
                  <a:cubicBezTo>
                    <a:pt x="3853855" y="2789457"/>
                    <a:pt x="3870581" y="2941857"/>
                    <a:pt x="3764645" y="3031067"/>
                  </a:cubicBezTo>
                  <a:cubicBezTo>
                    <a:pt x="3658709" y="3120277"/>
                    <a:pt x="3400372" y="3172316"/>
                    <a:pt x="3229387" y="3176033"/>
                  </a:cubicBezTo>
                  <a:cubicBezTo>
                    <a:pt x="3058402" y="3179750"/>
                    <a:pt x="2872548" y="3092398"/>
                    <a:pt x="2738733" y="3053369"/>
                  </a:cubicBezTo>
                  <a:cubicBezTo>
                    <a:pt x="2604918" y="3014340"/>
                    <a:pt x="2495265" y="2936281"/>
                    <a:pt x="2426499" y="2941857"/>
                  </a:cubicBezTo>
                  <a:cubicBezTo>
                    <a:pt x="2357733" y="2947433"/>
                    <a:pt x="2346582" y="2999472"/>
                    <a:pt x="2326138" y="3086823"/>
                  </a:cubicBezTo>
                  <a:cubicBezTo>
                    <a:pt x="2305694" y="3174174"/>
                    <a:pt x="2344723" y="3360028"/>
                    <a:pt x="2303835" y="3465964"/>
                  </a:cubicBezTo>
                  <a:cubicBezTo>
                    <a:pt x="2262947" y="3571901"/>
                    <a:pt x="2222060" y="3679696"/>
                    <a:pt x="2080811" y="3722442"/>
                  </a:cubicBezTo>
                  <a:cubicBezTo>
                    <a:pt x="1939562" y="3765188"/>
                    <a:pt x="1608743" y="3785632"/>
                    <a:pt x="1456343" y="3722442"/>
                  </a:cubicBezTo>
                  <a:cubicBezTo>
                    <a:pt x="1303943" y="3659252"/>
                    <a:pt x="1205440" y="3491984"/>
                    <a:pt x="1166411" y="3343301"/>
                  </a:cubicBezTo>
                  <a:cubicBezTo>
                    <a:pt x="1127382" y="3194618"/>
                    <a:pt x="1214733" y="2956725"/>
                    <a:pt x="1222167" y="2830345"/>
                  </a:cubicBezTo>
                  <a:cubicBezTo>
                    <a:pt x="1229601" y="2703965"/>
                    <a:pt x="1244470" y="2635198"/>
                    <a:pt x="1211016" y="2585018"/>
                  </a:cubicBezTo>
                  <a:cubicBezTo>
                    <a:pt x="1177562" y="2534838"/>
                    <a:pt x="1101362" y="2492091"/>
                    <a:pt x="1021445" y="2529262"/>
                  </a:cubicBezTo>
                  <a:cubicBezTo>
                    <a:pt x="941528" y="2566433"/>
                    <a:pt x="859752" y="2770871"/>
                    <a:pt x="731513" y="2808042"/>
                  </a:cubicBezTo>
                  <a:cubicBezTo>
                    <a:pt x="603274" y="2845213"/>
                    <a:pt x="359806" y="2841496"/>
                    <a:pt x="252011" y="2752286"/>
                  </a:cubicBezTo>
                  <a:cubicBezTo>
                    <a:pt x="144216" y="2663076"/>
                    <a:pt x="123772" y="2480940"/>
                    <a:pt x="84743" y="2272784"/>
                  </a:cubicBezTo>
                  <a:cubicBezTo>
                    <a:pt x="45714" y="2064628"/>
                    <a:pt x="-36063" y="1668760"/>
                    <a:pt x="17835" y="1503350"/>
                  </a:cubicBezTo>
                  <a:cubicBezTo>
                    <a:pt x="71732" y="1337940"/>
                    <a:pt x="287323" y="1285901"/>
                    <a:pt x="408128" y="1246872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616927" y="1185003"/>
              <a:ext cx="17842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910095" y="2839361"/>
              <a:ext cx="17842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033609" y="2747921"/>
              <a:ext cx="17842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451408" y="2356300"/>
              <a:ext cx="17842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791630" y="2159556"/>
              <a:ext cx="17842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122819" y="3908976"/>
              <a:ext cx="17842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179425" y="2930801"/>
              <a:ext cx="17842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818869" y="2287004"/>
              <a:ext cx="365760" cy="365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174858" y="3022241"/>
              <a:ext cx="365760" cy="365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544335" y="1549537"/>
              <a:ext cx="365760" cy="365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598151" y="2539180"/>
              <a:ext cx="137160" cy="365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590055" y="3908976"/>
              <a:ext cx="137160" cy="365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487736" y="2819791"/>
              <a:ext cx="3657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304856" y="3515943"/>
              <a:ext cx="3657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910095" y="1018925"/>
              <a:ext cx="3657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897195" y="1773593"/>
              <a:ext cx="3657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801925" y="2171719"/>
              <a:ext cx="3657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785569" y="3264483"/>
              <a:ext cx="3657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3008595" y="1488177"/>
              <a:ext cx="3657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53327" y="423248"/>
            <a:ext cx="1534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/>
              <a:t>Population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954126" y="1083656"/>
            <a:ext cx="1155159" cy="1059696"/>
            <a:chOff x="5734335" y="771499"/>
            <a:chExt cx="2595626" cy="2342182"/>
          </a:xfrm>
        </p:grpSpPr>
        <p:sp>
          <p:nvSpPr>
            <p:cNvPr id="26" name="Freeform 25"/>
            <p:cNvSpPr/>
            <p:nvPr/>
          </p:nvSpPr>
          <p:spPr>
            <a:xfrm>
              <a:off x="5734335" y="771499"/>
              <a:ext cx="2595626" cy="2342182"/>
            </a:xfrm>
            <a:custGeom>
              <a:avLst/>
              <a:gdLst>
                <a:gd name="connsiteX0" fmla="*/ 282490 w 3258690"/>
                <a:gd name="connsiteY0" fmla="*/ 1030768 h 2756839"/>
                <a:gd name="connsiteX1" fmla="*/ 761992 w 3258690"/>
                <a:gd name="connsiteY1" fmla="*/ 1108826 h 2756839"/>
                <a:gd name="connsiteX2" fmla="*/ 1141134 w 3258690"/>
                <a:gd name="connsiteY2" fmla="*/ 1175734 h 2756839"/>
                <a:gd name="connsiteX3" fmla="*/ 1263797 w 3258690"/>
                <a:gd name="connsiteY3" fmla="*/ 952709 h 2756839"/>
                <a:gd name="connsiteX4" fmla="*/ 1208041 w 3258690"/>
                <a:gd name="connsiteY4" fmla="*/ 428602 h 2756839"/>
                <a:gd name="connsiteX5" fmla="*/ 1475670 w 3258690"/>
                <a:gd name="connsiteY5" fmla="*/ 16007 h 2756839"/>
                <a:gd name="connsiteX6" fmla="*/ 2133592 w 3258690"/>
                <a:gd name="connsiteY6" fmla="*/ 138670 h 2756839"/>
                <a:gd name="connsiteX7" fmla="*/ 2267407 w 3258690"/>
                <a:gd name="connsiteY7" fmla="*/ 640475 h 2756839"/>
                <a:gd name="connsiteX8" fmla="*/ 2155895 w 3258690"/>
                <a:gd name="connsiteY8" fmla="*/ 1030768 h 2756839"/>
                <a:gd name="connsiteX9" fmla="*/ 2222802 w 3258690"/>
                <a:gd name="connsiteY9" fmla="*/ 1409909 h 2756839"/>
                <a:gd name="connsiteX10" fmla="*/ 2590792 w 3258690"/>
                <a:gd name="connsiteY10" fmla="*/ 1443363 h 2756839"/>
                <a:gd name="connsiteX11" fmla="*/ 3192958 w 3258690"/>
                <a:gd name="connsiteY11" fmla="*/ 1487968 h 2756839"/>
                <a:gd name="connsiteX12" fmla="*/ 3215261 w 3258690"/>
                <a:gd name="connsiteY12" fmla="*/ 1911714 h 2756839"/>
                <a:gd name="connsiteX13" fmla="*/ 2947631 w 3258690"/>
                <a:gd name="connsiteY13" fmla="*/ 2302007 h 2756839"/>
                <a:gd name="connsiteX14" fmla="*/ 2289709 w 3258690"/>
                <a:gd name="connsiteY14" fmla="*/ 2201646 h 2756839"/>
                <a:gd name="connsiteX15" fmla="*/ 1843661 w 3258690"/>
                <a:gd name="connsiteY15" fmla="*/ 2235100 h 2756839"/>
                <a:gd name="connsiteX16" fmla="*/ 1687544 w 3258690"/>
                <a:gd name="connsiteY16" fmla="*/ 2569636 h 2756839"/>
                <a:gd name="connsiteX17" fmla="*/ 1308402 w 3258690"/>
                <a:gd name="connsiteY17" fmla="*/ 2748056 h 2756839"/>
                <a:gd name="connsiteX18" fmla="*/ 795446 w 3258690"/>
                <a:gd name="connsiteY18" fmla="*/ 2669997 h 2756839"/>
                <a:gd name="connsiteX19" fmla="*/ 728539 w 3258690"/>
                <a:gd name="connsiteY19" fmla="*/ 2168192 h 2756839"/>
                <a:gd name="connsiteX20" fmla="*/ 315944 w 3258690"/>
                <a:gd name="connsiteY20" fmla="*/ 2078982 h 2756839"/>
                <a:gd name="connsiteX21" fmla="*/ 70617 w 3258690"/>
                <a:gd name="connsiteY21" fmla="*/ 1811353 h 2756839"/>
                <a:gd name="connsiteX22" fmla="*/ 14861 w 3258690"/>
                <a:gd name="connsiteY22" fmla="*/ 1041919 h 2756839"/>
                <a:gd name="connsiteX23" fmla="*/ 282490 w 3258690"/>
                <a:gd name="connsiteY23" fmla="*/ 1030768 h 2756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258690" h="2756839">
                  <a:moveTo>
                    <a:pt x="282490" y="1030768"/>
                  </a:moveTo>
                  <a:cubicBezTo>
                    <a:pt x="407012" y="1041919"/>
                    <a:pt x="761992" y="1108826"/>
                    <a:pt x="761992" y="1108826"/>
                  </a:cubicBezTo>
                  <a:cubicBezTo>
                    <a:pt x="905099" y="1132987"/>
                    <a:pt x="1057500" y="1201754"/>
                    <a:pt x="1141134" y="1175734"/>
                  </a:cubicBezTo>
                  <a:cubicBezTo>
                    <a:pt x="1224768" y="1149714"/>
                    <a:pt x="1252646" y="1077231"/>
                    <a:pt x="1263797" y="952709"/>
                  </a:cubicBezTo>
                  <a:cubicBezTo>
                    <a:pt x="1274948" y="828187"/>
                    <a:pt x="1172729" y="584719"/>
                    <a:pt x="1208041" y="428602"/>
                  </a:cubicBezTo>
                  <a:cubicBezTo>
                    <a:pt x="1243353" y="272485"/>
                    <a:pt x="1321412" y="64329"/>
                    <a:pt x="1475670" y="16007"/>
                  </a:cubicBezTo>
                  <a:cubicBezTo>
                    <a:pt x="1629928" y="-32315"/>
                    <a:pt x="2001636" y="34592"/>
                    <a:pt x="2133592" y="138670"/>
                  </a:cubicBezTo>
                  <a:cubicBezTo>
                    <a:pt x="2265548" y="242748"/>
                    <a:pt x="2263690" y="491792"/>
                    <a:pt x="2267407" y="640475"/>
                  </a:cubicBezTo>
                  <a:cubicBezTo>
                    <a:pt x="2271124" y="789158"/>
                    <a:pt x="2163329" y="902529"/>
                    <a:pt x="2155895" y="1030768"/>
                  </a:cubicBezTo>
                  <a:cubicBezTo>
                    <a:pt x="2148461" y="1159007"/>
                    <a:pt x="2150319" y="1341143"/>
                    <a:pt x="2222802" y="1409909"/>
                  </a:cubicBezTo>
                  <a:cubicBezTo>
                    <a:pt x="2295285" y="1478675"/>
                    <a:pt x="2590792" y="1443363"/>
                    <a:pt x="2590792" y="1443363"/>
                  </a:cubicBezTo>
                  <a:lnTo>
                    <a:pt x="3192958" y="1487968"/>
                  </a:lnTo>
                  <a:cubicBezTo>
                    <a:pt x="3297036" y="1566026"/>
                    <a:pt x="3256149" y="1776041"/>
                    <a:pt x="3215261" y="1911714"/>
                  </a:cubicBezTo>
                  <a:cubicBezTo>
                    <a:pt x="3174373" y="2047387"/>
                    <a:pt x="3101890" y="2253685"/>
                    <a:pt x="2947631" y="2302007"/>
                  </a:cubicBezTo>
                  <a:cubicBezTo>
                    <a:pt x="2793372" y="2350329"/>
                    <a:pt x="2473704" y="2212797"/>
                    <a:pt x="2289709" y="2201646"/>
                  </a:cubicBezTo>
                  <a:cubicBezTo>
                    <a:pt x="2105714" y="2190495"/>
                    <a:pt x="1944022" y="2173768"/>
                    <a:pt x="1843661" y="2235100"/>
                  </a:cubicBezTo>
                  <a:cubicBezTo>
                    <a:pt x="1743300" y="2296432"/>
                    <a:pt x="1776754" y="2484144"/>
                    <a:pt x="1687544" y="2569636"/>
                  </a:cubicBezTo>
                  <a:cubicBezTo>
                    <a:pt x="1598334" y="2655128"/>
                    <a:pt x="1457085" y="2731329"/>
                    <a:pt x="1308402" y="2748056"/>
                  </a:cubicBezTo>
                  <a:cubicBezTo>
                    <a:pt x="1159719" y="2764783"/>
                    <a:pt x="892090" y="2766641"/>
                    <a:pt x="795446" y="2669997"/>
                  </a:cubicBezTo>
                  <a:cubicBezTo>
                    <a:pt x="698802" y="2573353"/>
                    <a:pt x="808456" y="2266695"/>
                    <a:pt x="728539" y="2168192"/>
                  </a:cubicBezTo>
                  <a:cubicBezTo>
                    <a:pt x="648622" y="2069690"/>
                    <a:pt x="425598" y="2138455"/>
                    <a:pt x="315944" y="2078982"/>
                  </a:cubicBezTo>
                  <a:cubicBezTo>
                    <a:pt x="206290" y="2019509"/>
                    <a:pt x="120797" y="1984197"/>
                    <a:pt x="70617" y="1811353"/>
                  </a:cubicBezTo>
                  <a:cubicBezTo>
                    <a:pt x="20437" y="1638509"/>
                    <a:pt x="-24168" y="1168299"/>
                    <a:pt x="14861" y="1041919"/>
                  </a:cubicBezTo>
                  <a:cubicBezTo>
                    <a:pt x="53890" y="915539"/>
                    <a:pt x="157968" y="1019617"/>
                    <a:pt x="282490" y="1030768"/>
                  </a:cubicBezTo>
                  <a:close/>
                </a:path>
              </a:pathLst>
            </a:custGeom>
            <a:solidFill>
              <a:schemeClr val="accent6">
                <a:lumMod val="75000"/>
                <a:alpha val="25000"/>
              </a:schemeClr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242326" y="2263029"/>
              <a:ext cx="17842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6783639" y="1779968"/>
              <a:ext cx="17842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6507089" y="2445909"/>
              <a:ext cx="365760" cy="365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876566" y="973205"/>
              <a:ext cx="365760" cy="365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930382" y="1962848"/>
              <a:ext cx="137160" cy="365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7819967" y="2243459"/>
              <a:ext cx="3657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960696" y="2373841"/>
            <a:ext cx="1071591" cy="1142803"/>
            <a:chOff x="3742980" y="3541008"/>
            <a:chExt cx="1071591" cy="1142803"/>
          </a:xfrm>
        </p:grpSpPr>
        <p:sp>
          <p:nvSpPr>
            <p:cNvPr id="3" name="Freeform 2"/>
            <p:cNvSpPr/>
            <p:nvPr/>
          </p:nvSpPr>
          <p:spPr>
            <a:xfrm>
              <a:off x="3742980" y="3541008"/>
              <a:ext cx="1071591" cy="1142803"/>
            </a:xfrm>
            <a:custGeom>
              <a:avLst/>
              <a:gdLst>
                <a:gd name="connsiteX0" fmla="*/ 274936 w 1502141"/>
                <a:gd name="connsiteY0" fmla="*/ 272076 h 1642434"/>
                <a:gd name="connsiteX1" fmla="*/ 436301 w 1502141"/>
                <a:gd name="connsiteY1" fmla="*/ 279760 h 1642434"/>
                <a:gd name="connsiteX2" fmla="*/ 467037 w 1502141"/>
                <a:gd name="connsiteY2" fmla="*/ 164499 h 1642434"/>
                <a:gd name="connsiteX3" fmla="*/ 459353 w 1502141"/>
                <a:gd name="connsiteY3" fmla="*/ 10818 h 1642434"/>
                <a:gd name="connsiteX4" fmla="*/ 643770 w 1502141"/>
                <a:gd name="connsiteY4" fmla="*/ 33871 h 1642434"/>
                <a:gd name="connsiteX5" fmla="*/ 743662 w 1502141"/>
                <a:gd name="connsiteY5" fmla="*/ 202919 h 1642434"/>
                <a:gd name="connsiteX6" fmla="*/ 905027 w 1502141"/>
                <a:gd name="connsiteY6" fmla="*/ 310496 h 1642434"/>
                <a:gd name="connsiteX7" fmla="*/ 966499 w 1502141"/>
                <a:gd name="connsiteY7" fmla="*/ 172183 h 1642434"/>
                <a:gd name="connsiteX8" fmla="*/ 1104812 w 1502141"/>
                <a:gd name="connsiteY8" fmla="*/ 95343 h 1642434"/>
                <a:gd name="connsiteX9" fmla="*/ 1335333 w 1502141"/>
                <a:gd name="connsiteY9" fmla="*/ 95343 h 1642434"/>
                <a:gd name="connsiteX10" fmla="*/ 1319964 w 1502141"/>
                <a:gd name="connsiteY10" fmla="*/ 302812 h 1642434"/>
                <a:gd name="connsiteX11" fmla="*/ 1250808 w 1502141"/>
                <a:gd name="connsiteY11" fmla="*/ 579437 h 1642434"/>
                <a:gd name="connsiteX12" fmla="*/ 1120180 w 1502141"/>
                <a:gd name="connsiteY12" fmla="*/ 848378 h 1642434"/>
                <a:gd name="connsiteX13" fmla="*/ 1235440 w 1502141"/>
                <a:gd name="connsiteY13" fmla="*/ 940587 h 1642434"/>
                <a:gd name="connsiteX14" fmla="*/ 1442909 w 1502141"/>
                <a:gd name="connsiteY14" fmla="*/ 971323 h 1642434"/>
                <a:gd name="connsiteX15" fmla="*/ 1496697 w 1502141"/>
                <a:gd name="connsiteY15" fmla="*/ 1155739 h 1642434"/>
                <a:gd name="connsiteX16" fmla="*/ 1489013 w 1502141"/>
                <a:gd name="connsiteY16" fmla="*/ 1370892 h 1642434"/>
                <a:gd name="connsiteX17" fmla="*/ 1396805 w 1502141"/>
                <a:gd name="connsiteY17" fmla="*/ 1455417 h 1642434"/>
                <a:gd name="connsiteX18" fmla="*/ 1051023 w 1502141"/>
                <a:gd name="connsiteY18" fmla="*/ 1401629 h 1642434"/>
                <a:gd name="connsiteX19" fmla="*/ 912711 w 1502141"/>
                <a:gd name="connsiteY19" fmla="*/ 1393944 h 1642434"/>
                <a:gd name="connsiteX20" fmla="*/ 812818 w 1502141"/>
                <a:gd name="connsiteY20" fmla="*/ 1470785 h 1642434"/>
                <a:gd name="connsiteX21" fmla="*/ 689874 w 1502141"/>
                <a:gd name="connsiteY21" fmla="*/ 1609097 h 1642434"/>
                <a:gd name="connsiteX22" fmla="*/ 443985 w 1502141"/>
                <a:gd name="connsiteY22" fmla="*/ 1632150 h 1642434"/>
                <a:gd name="connsiteX23" fmla="*/ 267252 w 1502141"/>
                <a:gd name="connsiteY23" fmla="*/ 1470785 h 1642434"/>
                <a:gd name="connsiteX24" fmla="*/ 305672 w 1502141"/>
                <a:gd name="connsiteY24" fmla="*/ 1217212 h 1642434"/>
                <a:gd name="connsiteX25" fmla="*/ 374828 w 1502141"/>
                <a:gd name="connsiteY25" fmla="*/ 1071215 h 1642434"/>
                <a:gd name="connsiteX26" fmla="*/ 198096 w 1502141"/>
                <a:gd name="connsiteY26" fmla="*/ 994375 h 1642434"/>
                <a:gd name="connsiteX27" fmla="*/ 29047 w 1502141"/>
                <a:gd name="connsiteY27" fmla="*/ 986691 h 1642434"/>
                <a:gd name="connsiteX28" fmla="*/ 13679 w 1502141"/>
                <a:gd name="connsiteY28" fmla="*/ 740802 h 1642434"/>
                <a:gd name="connsiteX29" fmla="*/ 13679 w 1502141"/>
                <a:gd name="connsiteY29" fmla="*/ 517965 h 1642434"/>
                <a:gd name="connsiteX30" fmla="*/ 190412 w 1502141"/>
                <a:gd name="connsiteY30" fmla="*/ 494913 h 1642434"/>
                <a:gd name="connsiteX31" fmla="*/ 274936 w 1502141"/>
                <a:gd name="connsiteY31" fmla="*/ 272076 h 164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502141" h="1642434">
                  <a:moveTo>
                    <a:pt x="274936" y="272076"/>
                  </a:moveTo>
                  <a:cubicBezTo>
                    <a:pt x="315917" y="236217"/>
                    <a:pt x="404284" y="297689"/>
                    <a:pt x="436301" y="279760"/>
                  </a:cubicBezTo>
                  <a:cubicBezTo>
                    <a:pt x="468318" y="261831"/>
                    <a:pt x="463195" y="209323"/>
                    <a:pt x="467037" y="164499"/>
                  </a:cubicBezTo>
                  <a:cubicBezTo>
                    <a:pt x="470879" y="119675"/>
                    <a:pt x="429898" y="32589"/>
                    <a:pt x="459353" y="10818"/>
                  </a:cubicBezTo>
                  <a:cubicBezTo>
                    <a:pt x="488808" y="-10953"/>
                    <a:pt x="596385" y="1854"/>
                    <a:pt x="643770" y="33871"/>
                  </a:cubicBezTo>
                  <a:cubicBezTo>
                    <a:pt x="691155" y="65888"/>
                    <a:pt x="700119" y="156815"/>
                    <a:pt x="743662" y="202919"/>
                  </a:cubicBezTo>
                  <a:cubicBezTo>
                    <a:pt x="787205" y="249023"/>
                    <a:pt x="867888" y="315619"/>
                    <a:pt x="905027" y="310496"/>
                  </a:cubicBezTo>
                  <a:cubicBezTo>
                    <a:pt x="942167" y="305373"/>
                    <a:pt x="933202" y="208042"/>
                    <a:pt x="966499" y="172183"/>
                  </a:cubicBezTo>
                  <a:cubicBezTo>
                    <a:pt x="999796" y="136324"/>
                    <a:pt x="1043340" y="108150"/>
                    <a:pt x="1104812" y="95343"/>
                  </a:cubicBezTo>
                  <a:cubicBezTo>
                    <a:pt x="1166284" y="82536"/>
                    <a:pt x="1299474" y="60765"/>
                    <a:pt x="1335333" y="95343"/>
                  </a:cubicBezTo>
                  <a:cubicBezTo>
                    <a:pt x="1371192" y="129921"/>
                    <a:pt x="1334051" y="222130"/>
                    <a:pt x="1319964" y="302812"/>
                  </a:cubicBezTo>
                  <a:cubicBezTo>
                    <a:pt x="1305877" y="383494"/>
                    <a:pt x="1284105" y="488509"/>
                    <a:pt x="1250808" y="579437"/>
                  </a:cubicBezTo>
                  <a:cubicBezTo>
                    <a:pt x="1217511" y="670365"/>
                    <a:pt x="1122741" y="788187"/>
                    <a:pt x="1120180" y="848378"/>
                  </a:cubicBezTo>
                  <a:cubicBezTo>
                    <a:pt x="1117619" y="908569"/>
                    <a:pt x="1181652" y="920096"/>
                    <a:pt x="1235440" y="940587"/>
                  </a:cubicBezTo>
                  <a:cubicBezTo>
                    <a:pt x="1289228" y="961078"/>
                    <a:pt x="1399366" y="935464"/>
                    <a:pt x="1442909" y="971323"/>
                  </a:cubicBezTo>
                  <a:cubicBezTo>
                    <a:pt x="1486452" y="1007182"/>
                    <a:pt x="1489013" y="1089144"/>
                    <a:pt x="1496697" y="1155739"/>
                  </a:cubicBezTo>
                  <a:cubicBezTo>
                    <a:pt x="1504381" y="1222334"/>
                    <a:pt x="1505662" y="1320946"/>
                    <a:pt x="1489013" y="1370892"/>
                  </a:cubicBezTo>
                  <a:cubicBezTo>
                    <a:pt x="1472364" y="1420838"/>
                    <a:pt x="1469803" y="1450294"/>
                    <a:pt x="1396805" y="1455417"/>
                  </a:cubicBezTo>
                  <a:cubicBezTo>
                    <a:pt x="1323807" y="1460540"/>
                    <a:pt x="1131705" y="1411874"/>
                    <a:pt x="1051023" y="1401629"/>
                  </a:cubicBezTo>
                  <a:cubicBezTo>
                    <a:pt x="970341" y="1391384"/>
                    <a:pt x="952412" y="1382418"/>
                    <a:pt x="912711" y="1393944"/>
                  </a:cubicBezTo>
                  <a:cubicBezTo>
                    <a:pt x="873010" y="1405470"/>
                    <a:pt x="849957" y="1434926"/>
                    <a:pt x="812818" y="1470785"/>
                  </a:cubicBezTo>
                  <a:cubicBezTo>
                    <a:pt x="775679" y="1506644"/>
                    <a:pt x="751346" y="1582203"/>
                    <a:pt x="689874" y="1609097"/>
                  </a:cubicBezTo>
                  <a:cubicBezTo>
                    <a:pt x="628402" y="1635991"/>
                    <a:pt x="514422" y="1655202"/>
                    <a:pt x="443985" y="1632150"/>
                  </a:cubicBezTo>
                  <a:cubicBezTo>
                    <a:pt x="373548" y="1609098"/>
                    <a:pt x="290304" y="1539941"/>
                    <a:pt x="267252" y="1470785"/>
                  </a:cubicBezTo>
                  <a:cubicBezTo>
                    <a:pt x="244200" y="1401629"/>
                    <a:pt x="287743" y="1283807"/>
                    <a:pt x="305672" y="1217212"/>
                  </a:cubicBezTo>
                  <a:cubicBezTo>
                    <a:pt x="323601" y="1150617"/>
                    <a:pt x="392757" y="1108355"/>
                    <a:pt x="374828" y="1071215"/>
                  </a:cubicBezTo>
                  <a:cubicBezTo>
                    <a:pt x="356899" y="1034076"/>
                    <a:pt x="255726" y="1008462"/>
                    <a:pt x="198096" y="994375"/>
                  </a:cubicBezTo>
                  <a:cubicBezTo>
                    <a:pt x="140466" y="980288"/>
                    <a:pt x="59783" y="1028953"/>
                    <a:pt x="29047" y="986691"/>
                  </a:cubicBezTo>
                  <a:cubicBezTo>
                    <a:pt x="-1689" y="944429"/>
                    <a:pt x="16240" y="818923"/>
                    <a:pt x="13679" y="740802"/>
                  </a:cubicBezTo>
                  <a:cubicBezTo>
                    <a:pt x="11118" y="662681"/>
                    <a:pt x="-15777" y="558947"/>
                    <a:pt x="13679" y="517965"/>
                  </a:cubicBezTo>
                  <a:cubicBezTo>
                    <a:pt x="43134" y="476984"/>
                    <a:pt x="144308" y="528210"/>
                    <a:pt x="190412" y="494913"/>
                  </a:cubicBezTo>
                  <a:cubicBezTo>
                    <a:pt x="236516" y="461616"/>
                    <a:pt x="233955" y="307935"/>
                    <a:pt x="274936" y="272076"/>
                  </a:cubicBezTo>
                  <a:close/>
                </a:path>
              </a:pathLst>
            </a:custGeom>
            <a:solidFill>
              <a:schemeClr val="accent6">
                <a:lumMod val="75000"/>
                <a:alpha val="25000"/>
              </a:schemeClr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628052" y="4314615"/>
              <a:ext cx="95719" cy="883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166690" y="4085074"/>
              <a:ext cx="196223" cy="1767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431828" y="3691384"/>
              <a:ext cx="196223" cy="1767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932172" y="4000521"/>
              <a:ext cx="73584" cy="1767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4142647" y="4459541"/>
              <a:ext cx="73584" cy="1767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084650" y="3799646"/>
              <a:ext cx="196223" cy="6627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881392" y="5322587"/>
            <a:ext cx="1238242" cy="1162008"/>
            <a:chOff x="3687224" y="5294299"/>
            <a:chExt cx="1238242" cy="1162008"/>
          </a:xfrm>
        </p:grpSpPr>
        <p:sp>
          <p:nvSpPr>
            <p:cNvPr id="14" name="Freeform 13"/>
            <p:cNvSpPr/>
            <p:nvPr/>
          </p:nvSpPr>
          <p:spPr>
            <a:xfrm>
              <a:off x="3687224" y="5294299"/>
              <a:ext cx="1238242" cy="1162008"/>
            </a:xfrm>
            <a:custGeom>
              <a:avLst/>
              <a:gdLst>
                <a:gd name="connsiteX0" fmla="*/ 85132 w 1735750"/>
                <a:gd name="connsiteY0" fmla="*/ 646341 h 1670036"/>
                <a:gd name="connsiteX1" fmla="*/ 607 w 1735750"/>
                <a:gd name="connsiteY1" fmla="*/ 438872 h 1670036"/>
                <a:gd name="connsiteX2" fmla="*/ 108184 w 1735750"/>
                <a:gd name="connsiteY2" fmla="*/ 208351 h 1670036"/>
                <a:gd name="connsiteX3" fmla="*/ 323337 w 1735750"/>
                <a:gd name="connsiteY3" fmla="*/ 269823 h 1670036"/>
                <a:gd name="connsiteX4" fmla="*/ 630698 w 1735750"/>
                <a:gd name="connsiteY4" fmla="*/ 300559 h 1670036"/>
                <a:gd name="connsiteX5" fmla="*/ 745958 w 1735750"/>
                <a:gd name="connsiteY5" fmla="*/ 116142 h 1670036"/>
                <a:gd name="connsiteX6" fmla="*/ 938059 w 1735750"/>
                <a:gd name="connsiteY6" fmla="*/ 31618 h 1670036"/>
                <a:gd name="connsiteX7" fmla="*/ 1291525 w 1735750"/>
                <a:gd name="connsiteY7" fmla="*/ 16250 h 1670036"/>
                <a:gd name="connsiteX8" fmla="*/ 1429837 w 1735750"/>
                <a:gd name="connsiteY8" fmla="*/ 254455 h 1670036"/>
                <a:gd name="connsiteX9" fmla="*/ 1283841 w 1735750"/>
                <a:gd name="connsiteY9" fmla="*/ 492660 h 1670036"/>
                <a:gd name="connsiteX10" fmla="*/ 1283841 w 1735750"/>
                <a:gd name="connsiteY10" fmla="*/ 707813 h 1670036"/>
                <a:gd name="connsiteX11" fmla="*/ 1468258 w 1735750"/>
                <a:gd name="connsiteY11" fmla="*/ 753917 h 1670036"/>
                <a:gd name="connsiteX12" fmla="*/ 1721831 w 1735750"/>
                <a:gd name="connsiteY12" fmla="*/ 969070 h 1670036"/>
                <a:gd name="connsiteX13" fmla="*/ 1660358 w 1735750"/>
                <a:gd name="connsiteY13" fmla="*/ 1276431 h 1670036"/>
                <a:gd name="connsiteX14" fmla="*/ 1306893 w 1735750"/>
                <a:gd name="connsiteY14" fmla="*/ 1476216 h 1670036"/>
                <a:gd name="connsiteX15" fmla="*/ 938059 w 1735750"/>
                <a:gd name="connsiteY15" fmla="*/ 1222643 h 1670036"/>
                <a:gd name="connsiteX16" fmla="*/ 753642 w 1735750"/>
                <a:gd name="connsiteY16" fmla="*/ 1391692 h 1670036"/>
                <a:gd name="connsiteX17" fmla="*/ 699854 w 1735750"/>
                <a:gd name="connsiteY17" fmla="*/ 1622213 h 1670036"/>
                <a:gd name="connsiteX18" fmla="*/ 400177 w 1735750"/>
                <a:gd name="connsiteY18" fmla="*/ 1652949 h 1670036"/>
                <a:gd name="connsiteX19" fmla="*/ 223444 w 1735750"/>
                <a:gd name="connsiteY19" fmla="*/ 1414744 h 1670036"/>
                <a:gd name="connsiteX20" fmla="*/ 215760 w 1735750"/>
                <a:gd name="connsiteY20" fmla="*/ 1115067 h 1670036"/>
                <a:gd name="connsiteX21" fmla="*/ 453965 w 1735750"/>
                <a:gd name="connsiteY21" fmla="*/ 938334 h 1670036"/>
                <a:gd name="connsiteX22" fmla="*/ 85132 w 1735750"/>
                <a:gd name="connsiteY22" fmla="*/ 646341 h 1670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35750" h="1670036">
                  <a:moveTo>
                    <a:pt x="85132" y="646341"/>
                  </a:moveTo>
                  <a:cubicBezTo>
                    <a:pt x="9572" y="563097"/>
                    <a:pt x="-3235" y="511870"/>
                    <a:pt x="607" y="438872"/>
                  </a:cubicBezTo>
                  <a:cubicBezTo>
                    <a:pt x="4449" y="365874"/>
                    <a:pt x="54396" y="236526"/>
                    <a:pt x="108184" y="208351"/>
                  </a:cubicBezTo>
                  <a:cubicBezTo>
                    <a:pt x="161972" y="180176"/>
                    <a:pt x="236251" y="254455"/>
                    <a:pt x="323337" y="269823"/>
                  </a:cubicBezTo>
                  <a:cubicBezTo>
                    <a:pt x="410423" y="285191"/>
                    <a:pt x="560261" y="326172"/>
                    <a:pt x="630698" y="300559"/>
                  </a:cubicBezTo>
                  <a:cubicBezTo>
                    <a:pt x="701135" y="274946"/>
                    <a:pt x="694731" y="160965"/>
                    <a:pt x="745958" y="116142"/>
                  </a:cubicBezTo>
                  <a:cubicBezTo>
                    <a:pt x="797185" y="71319"/>
                    <a:pt x="847131" y="48267"/>
                    <a:pt x="938059" y="31618"/>
                  </a:cubicBezTo>
                  <a:cubicBezTo>
                    <a:pt x="1028987" y="14969"/>
                    <a:pt x="1209562" y="-20890"/>
                    <a:pt x="1291525" y="16250"/>
                  </a:cubicBezTo>
                  <a:cubicBezTo>
                    <a:pt x="1373488" y="53389"/>
                    <a:pt x="1431118" y="175053"/>
                    <a:pt x="1429837" y="254455"/>
                  </a:cubicBezTo>
                  <a:cubicBezTo>
                    <a:pt x="1428556" y="333857"/>
                    <a:pt x="1308174" y="417100"/>
                    <a:pt x="1283841" y="492660"/>
                  </a:cubicBezTo>
                  <a:cubicBezTo>
                    <a:pt x="1259508" y="568220"/>
                    <a:pt x="1253105" y="664270"/>
                    <a:pt x="1283841" y="707813"/>
                  </a:cubicBezTo>
                  <a:cubicBezTo>
                    <a:pt x="1314577" y="751356"/>
                    <a:pt x="1395260" y="710374"/>
                    <a:pt x="1468258" y="753917"/>
                  </a:cubicBezTo>
                  <a:cubicBezTo>
                    <a:pt x="1541256" y="797460"/>
                    <a:pt x="1689814" y="881984"/>
                    <a:pt x="1721831" y="969070"/>
                  </a:cubicBezTo>
                  <a:cubicBezTo>
                    <a:pt x="1753848" y="1056156"/>
                    <a:pt x="1729514" y="1191907"/>
                    <a:pt x="1660358" y="1276431"/>
                  </a:cubicBezTo>
                  <a:cubicBezTo>
                    <a:pt x="1591202" y="1360955"/>
                    <a:pt x="1427276" y="1485181"/>
                    <a:pt x="1306893" y="1476216"/>
                  </a:cubicBezTo>
                  <a:cubicBezTo>
                    <a:pt x="1186510" y="1467251"/>
                    <a:pt x="1030268" y="1236730"/>
                    <a:pt x="938059" y="1222643"/>
                  </a:cubicBezTo>
                  <a:cubicBezTo>
                    <a:pt x="845851" y="1208556"/>
                    <a:pt x="793343" y="1325097"/>
                    <a:pt x="753642" y="1391692"/>
                  </a:cubicBezTo>
                  <a:cubicBezTo>
                    <a:pt x="713941" y="1458287"/>
                    <a:pt x="758765" y="1578670"/>
                    <a:pt x="699854" y="1622213"/>
                  </a:cubicBezTo>
                  <a:cubicBezTo>
                    <a:pt x="640943" y="1665756"/>
                    <a:pt x="479579" y="1687527"/>
                    <a:pt x="400177" y="1652949"/>
                  </a:cubicBezTo>
                  <a:cubicBezTo>
                    <a:pt x="320775" y="1618371"/>
                    <a:pt x="254180" y="1504391"/>
                    <a:pt x="223444" y="1414744"/>
                  </a:cubicBezTo>
                  <a:cubicBezTo>
                    <a:pt x="192708" y="1325097"/>
                    <a:pt x="177340" y="1194469"/>
                    <a:pt x="215760" y="1115067"/>
                  </a:cubicBezTo>
                  <a:cubicBezTo>
                    <a:pt x="254180" y="1035665"/>
                    <a:pt x="470614" y="1019016"/>
                    <a:pt x="453965" y="938334"/>
                  </a:cubicBezTo>
                  <a:cubicBezTo>
                    <a:pt x="437316" y="857652"/>
                    <a:pt x="160692" y="729585"/>
                    <a:pt x="85132" y="646341"/>
                  </a:cubicBezTo>
                  <a:close/>
                </a:path>
              </a:pathLst>
            </a:custGeom>
            <a:solidFill>
              <a:schemeClr val="accent6">
                <a:lumMod val="75000"/>
                <a:alpha val="25000"/>
              </a:schemeClr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302324" y="5858865"/>
              <a:ext cx="95719" cy="883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027518" y="6199946"/>
              <a:ext cx="95719" cy="883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3836453" y="5662119"/>
              <a:ext cx="95719" cy="883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410131" y="5402651"/>
              <a:ext cx="196223" cy="1767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107152" y="5551662"/>
              <a:ext cx="196223" cy="6627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599456" y="6056761"/>
              <a:ext cx="196223" cy="6627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323260" y="4060710"/>
                <a:ext cx="27411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260" y="4060710"/>
                <a:ext cx="274114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383835" y="3086335"/>
                <a:ext cx="152157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Parameter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35" y="3086335"/>
                <a:ext cx="1521570" cy="276999"/>
              </a:xfrm>
              <a:prstGeom prst="rect">
                <a:avLst/>
              </a:prstGeom>
              <a:blipFill>
                <a:blip r:embed="rId3"/>
                <a:stretch>
                  <a:fillRect l="-3600" r="-32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Freeform 48"/>
          <p:cNvSpPr/>
          <p:nvPr/>
        </p:nvSpPr>
        <p:spPr>
          <a:xfrm>
            <a:off x="2028587" y="995836"/>
            <a:ext cx="991240" cy="310450"/>
          </a:xfrm>
          <a:custGeom>
            <a:avLst/>
            <a:gdLst>
              <a:gd name="connsiteX0" fmla="*/ 0 w 991240"/>
              <a:gd name="connsiteY0" fmla="*/ 310450 h 310450"/>
              <a:gd name="connsiteX1" fmla="*/ 322729 w 991240"/>
              <a:gd name="connsiteY1" fmla="*/ 41509 h 310450"/>
              <a:gd name="connsiteX2" fmla="*/ 722299 w 991240"/>
              <a:gd name="connsiteY2" fmla="*/ 10772 h 310450"/>
              <a:gd name="connsiteX3" fmla="*/ 991240 w 991240"/>
              <a:gd name="connsiteY3" fmla="*/ 141401 h 31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1240" h="310450">
                <a:moveTo>
                  <a:pt x="0" y="310450"/>
                </a:moveTo>
                <a:cubicBezTo>
                  <a:pt x="101173" y="200952"/>
                  <a:pt x="202346" y="91455"/>
                  <a:pt x="322729" y="41509"/>
                </a:cubicBezTo>
                <a:cubicBezTo>
                  <a:pt x="443112" y="-8437"/>
                  <a:pt x="610881" y="-5877"/>
                  <a:pt x="722299" y="10772"/>
                </a:cubicBezTo>
                <a:cubicBezTo>
                  <a:pt x="833717" y="27421"/>
                  <a:pt x="912478" y="84411"/>
                  <a:pt x="991240" y="141401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&quot;No&quot; Symbol 55"/>
          <p:cNvSpPr/>
          <p:nvPr/>
        </p:nvSpPr>
        <p:spPr>
          <a:xfrm>
            <a:off x="2531877" y="2225265"/>
            <a:ext cx="1963285" cy="4498264"/>
          </a:xfrm>
          <a:prstGeom prst="noSmoking">
            <a:avLst>
              <a:gd name="adj" fmla="val 8572"/>
            </a:avLst>
          </a:prstGeom>
          <a:solidFill>
            <a:srgbClr val="C00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5024060" y="2431449"/>
            <a:ext cx="1155159" cy="1059696"/>
            <a:chOff x="5734335" y="771499"/>
            <a:chExt cx="2595626" cy="2342182"/>
          </a:xfrm>
        </p:grpSpPr>
        <p:sp>
          <p:nvSpPr>
            <p:cNvPr id="63" name="Freeform 62"/>
            <p:cNvSpPr/>
            <p:nvPr/>
          </p:nvSpPr>
          <p:spPr>
            <a:xfrm>
              <a:off x="5734335" y="771499"/>
              <a:ext cx="2595626" cy="2342182"/>
            </a:xfrm>
            <a:custGeom>
              <a:avLst/>
              <a:gdLst>
                <a:gd name="connsiteX0" fmla="*/ 282490 w 3258690"/>
                <a:gd name="connsiteY0" fmla="*/ 1030768 h 2756839"/>
                <a:gd name="connsiteX1" fmla="*/ 761992 w 3258690"/>
                <a:gd name="connsiteY1" fmla="*/ 1108826 h 2756839"/>
                <a:gd name="connsiteX2" fmla="*/ 1141134 w 3258690"/>
                <a:gd name="connsiteY2" fmla="*/ 1175734 h 2756839"/>
                <a:gd name="connsiteX3" fmla="*/ 1263797 w 3258690"/>
                <a:gd name="connsiteY3" fmla="*/ 952709 h 2756839"/>
                <a:gd name="connsiteX4" fmla="*/ 1208041 w 3258690"/>
                <a:gd name="connsiteY4" fmla="*/ 428602 h 2756839"/>
                <a:gd name="connsiteX5" fmla="*/ 1475670 w 3258690"/>
                <a:gd name="connsiteY5" fmla="*/ 16007 h 2756839"/>
                <a:gd name="connsiteX6" fmla="*/ 2133592 w 3258690"/>
                <a:gd name="connsiteY6" fmla="*/ 138670 h 2756839"/>
                <a:gd name="connsiteX7" fmla="*/ 2267407 w 3258690"/>
                <a:gd name="connsiteY7" fmla="*/ 640475 h 2756839"/>
                <a:gd name="connsiteX8" fmla="*/ 2155895 w 3258690"/>
                <a:gd name="connsiteY8" fmla="*/ 1030768 h 2756839"/>
                <a:gd name="connsiteX9" fmla="*/ 2222802 w 3258690"/>
                <a:gd name="connsiteY9" fmla="*/ 1409909 h 2756839"/>
                <a:gd name="connsiteX10" fmla="*/ 2590792 w 3258690"/>
                <a:gd name="connsiteY10" fmla="*/ 1443363 h 2756839"/>
                <a:gd name="connsiteX11" fmla="*/ 3192958 w 3258690"/>
                <a:gd name="connsiteY11" fmla="*/ 1487968 h 2756839"/>
                <a:gd name="connsiteX12" fmla="*/ 3215261 w 3258690"/>
                <a:gd name="connsiteY12" fmla="*/ 1911714 h 2756839"/>
                <a:gd name="connsiteX13" fmla="*/ 2947631 w 3258690"/>
                <a:gd name="connsiteY13" fmla="*/ 2302007 h 2756839"/>
                <a:gd name="connsiteX14" fmla="*/ 2289709 w 3258690"/>
                <a:gd name="connsiteY14" fmla="*/ 2201646 h 2756839"/>
                <a:gd name="connsiteX15" fmla="*/ 1843661 w 3258690"/>
                <a:gd name="connsiteY15" fmla="*/ 2235100 h 2756839"/>
                <a:gd name="connsiteX16" fmla="*/ 1687544 w 3258690"/>
                <a:gd name="connsiteY16" fmla="*/ 2569636 h 2756839"/>
                <a:gd name="connsiteX17" fmla="*/ 1308402 w 3258690"/>
                <a:gd name="connsiteY17" fmla="*/ 2748056 h 2756839"/>
                <a:gd name="connsiteX18" fmla="*/ 795446 w 3258690"/>
                <a:gd name="connsiteY18" fmla="*/ 2669997 h 2756839"/>
                <a:gd name="connsiteX19" fmla="*/ 728539 w 3258690"/>
                <a:gd name="connsiteY19" fmla="*/ 2168192 h 2756839"/>
                <a:gd name="connsiteX20" fmla="*/ 315944 w 3258690"/>
                <a:gd name="connsiteY20" fmla="*/ 2078982 h 2756839"/>
                <a:gd name="connsiteX21" fmla="*/ 70617 w 3258690"/>
                <a:gd name="connsiteY21" fmla="*/ 1811353 h 2756839"/>
                <a:gd name="connsiteX22" fmla="*/ 14861 w 3258690"/>
                <a:gd name="connsiteY22" fmla="*/ 1041919 h 2756839"/>
                <a:gd name="connsiteX23" fmla="*/ 282490 w 3258690"/>
                <a:gd name="connsiteY23" fmla="*/ 1030768 h 2756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258690" h="2756839">
                  <a:moveTo>
                    <a:pt x="282490" y="1030768"/>
                  </a:moveTo>
                  <a:cubicBezTo>
                    <a:pt x="407012" y="1041919"/>
                    <a:pt x="761992" y="1108826"/>
                    <a:pt x="761992" y="1108826"/>
                  </a:cubicBezTo>
                  <a:cubicBezTo>
                    <a:pt x="905099" y="1132987"/>
                    <a:pt x="1057500" y="1201754"/>
                    <a:pt x="1141134" y="1175734"/>
                  </a:cubicBezTo>
                  <a:cubicBezTo>
                    <a:pt x="1224768" y="1149714"/>
                    <a:pt x="1252646" y="1077231"/>
                    <a:pt x="1263797" y="952709"/>
                  </a:cubicBezTo>
                  <a:cubicBezTo>
                    <a:pt x="1274948" y="828187"/>
                    <a:pt x="1172729" y="584719"/>
                    <a:pt x="1208041" y="428602"/>
                  </a:cubicBezTo>
                  <a:cubicBezTo>
                    <a:pt x="1243353" y="272485"/>
                    <a:pt x="1321412" y="64329"/>
                    <a:pt x="1475670" y="16007"/>
                  </a:cubicBezTo>
                  <a:cubicBezTo>
                    <a:pt x="1629928" y="-32315"/>
                    <a:pt x="2001636" y="34592"/>
                    <a:pt x="2133592" y="138670"/>
                  </a:cubicBezTo>
                  <a:cubicBezTo>
                    <a:pt x="2265548" y="242748"/>
                    <a:pt x="2263690" y="491792"/>
                    <a:pt x="2267407" y="640475"/>
                  </a:cubicBezTo>
                  <a:cubicBezTo>
                    <a:pt x="2271124" y="789158"/>
                    <a:pt x="2163329" y="902529"/>
                    <a:pt x="2155895" y="1030768"/>
                  </a:cubicBezTo>
                  <a:cubicBezTo>
                    <a:pt x="2148461" y="1159007"/>
                    <a:pt x="2150319" y="1341143"/>
                    <a:pt x="2222802" y="1409909"/>
                  </a:cubicBezTo>
                  <a:cubicBezTo>
                    <a:pt x="2295285" y="1478675"/>
                    <a:pt x="2590792" y="1443363"/>
                    <a:pt x="2590792" y="1443363"/>
                  </a:cubicBezTo>
                  <a:lnTo>
                    <a:pt x="3192958" y="1487968"/>
                  </a:lnTo>
                  <a:cubicBezTo>
                    <a:pt x="3297036" y="1566026"/>
                    <a:pt x="3256149" y="1776041"/>
                    <a:pt x="3215261" y="1911714"/>
                  </a:cubicBezTo>
                  <a:cubicBezTo>
                    <a:pt x="3174373" y="2047387"/>
                    <a:pt x="3101890" y="2253685"/>
                    <a:pt x="2947631" y="2302007"/>
                  </a:cubicBezTo>
                  <a:cubicBezTo>
                    <a:pt x="2793372" y="2350329"/>
                    <a:pt x="2473704" y="2212797"/>
                    <a:pt x="2289709" y="2201646"/>
                  </a:cubicBezTo>
                  <a:cubicBezTo>
                    <a:pt x="2105714" y="2190495"/>
                    <a:pt x="1944022" y="2173768"/>
                    <a:pt x="1843661" y="2235100"/>
                  </a:cubicBezTo>
                  <a:cubicBezTo>
                    <a:pt x="1743300" y="2296432"/>
                    <a:pt x="1776754" y="2484144"/>
                    <a:pt x="1687544" y="2569636"/>
                  </a:cubicBezTo>
                  <a:cubicBezTo>
                    <a:pt x="1598334" y="2655128"/>
                    <a:pt x="1457085" y="2731329"/>
                    <a:pt x="1308402" y="2748056"/>
                  </a:cubicBezTo>
                  <a:cubicBezTo>
                    <a:pt x="1159719" y="2764783"/>
                    <a:pt x="892090" y="2766641"/>
                    <a:pt x="795446" y="2669997"/>
                  </a:cubicBezTo>
                  <a:cubicBezTo>
                    <a:pt x="698802" y="2573353"/>
                    <a:pt x="808456" y="2266695"/>
                    <a:pt x="728539" y="2168192"/>
                  </a:cubicBezTo>
                  <a:cubicBezTo>
                    <a:pt x="648622" y="2069690"/>
                    <a:pt x="425598" y="2138455"/>
                    <a:pt x="315944" y="2078982"/>
                  </a:cubicBezTo>
                  <a:cubicBezTo>
                    <a:pt x="206290" y="2019509"/>
                    <a:pt x="120797" y="1984197"/>
                    <a:pt x="70617" y="1811353"/>
                  </a:cubicBezTo>
                  <a:cubicBezTo>
                    <a:pt x="20437" y="1638509"/>
                    <a:pt x="-24168" y="1168299"/>
                    <a:pt x="14861" y="1041919"/>
                  </a:cubicBezTo>
                  <a:cubicBezTo>
                    <a:pt x="53890" y="915539"/>
                    <a:pt x="157968" y="1019617"/>
                    <a:pt x="282490" y="1030768"/>
                  </a:cubicBezTo>
                  <a:close/>
                </a:path>
              </a:pathLst>
            </a:custGeom>
            <a:solidFill>
              <a:schemeClr val="accent2">
                <a:lumMod val="75000"/>
                <a:alpha val="25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7242326" y="2263029"/>
              <a:ext cx="17842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6783639" y="1779968"/>
              <a:ext cx="17842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6507089" y="2445909"/>
              <a:ext cx="365760" cy="365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6876566" y="973205"/>
              <a:ext cx="365760" cy="365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5930382" y="1962848"/>
              <a:ext cx="137160" cy="365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7819967" y="2243459"/>
              <a:ext cx="3657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5110262" y="5315751"/>
            <a:ext cx="1071591" cy="1142803"/>
            <a:chOff x="3742980" y="3541008"/>
            <a:chExt cx="1071591" cy="1142803"/>
          </a:xfrm>
        </p:grpSpPr>
        <p:sp>
          <p:nvSpPr>
            <p:cNvPr id="71" name="Freeform 70"/>
            <p:cNvSpPr/>
            <p:nvPr/>
          </p:nvSpPr>
          <p:spPr>
            <a:xfrm>
              <a:off x="3742980" y="3541008"/>
              <a:ext cx="1071591" cy="1142803"/>
            </a:xfrm>
            <a:custGeom>
              <a:avLst/>
              <a:gdLst>
                <a:gd name="connsiteX0" fmla="*/ 274936 w 1502141"/>
                <a:gd name="connsiteY0" fmla="*/ 272076 h 1642434"/>
                <a:gd name="connsiteX1" fmla="*/ 436301 w 1502141"/>
                <a:gd name="connsiteY1" fmla="*/ 279760 h 1642434"/>
                <a:gd name="connsiteX2" fmla="*/ 467037 w 1502141"/>
                <a:gd name="connsiteY2" fmla="*/ 164499 h 1642434"/>
                <a:gd name="connsiteX3" fmla="*/ 459353 w 1502141"/>
                <a:gd name="connsiteY3" fmla="*/ 10818 h 1642434"/>
                <a:gd name="connsiteX4" fmla="*/ 643770 w 1502141"/>
                <a:gd name="connsiteY4" fmla="*/ 33871 h 1642434"/>
                <a:gd name="connsiteX5" fmla="*/ 743662 w 1502141"/>
                <a:gd name="connsiteY5" fmla="*/ 202919 h 1642434"/>
                <a:gd name="connsiteX6" fmla="*/ 905027 w 1502141"/>
                <a:gd name="connsiteY6" fmla="*/ 310496 h 1642434"/>
                <a:gd name="connsiteX7" fmla="*/ 966499 w 1502141"/>
                <a:gd name="connsiteY7" fmla="*/ 172183 h 1642434"/>
                <a:gd name="connsiteX8" fmla="*/ 1104812 w 1502141"/>
                <a:gd name="connsiteY8" fmla="*/ 95343 h 1642434"/>
                <a:gd name="connsiteX9" fmla="*/ 1335333 w 1502141"/>
                <a:gd name="connsiteY9" fmla="*/ 95343 h 1642434"/>
                <a:gd name="connsiteX10" fmla="*/ 1319964 w 1502141"/>
                <a:gd name="connsiteY10" fmla="*/ 302812 h 1642434"/>
                <a:gd name="connsiteX11" fmla="*/ 1250808 w 1502141"/>
                <a:gd name="connsiteY11" fmla="*/ 579437 h 1642434"/>
                <a:gd name="connsiteX12" fmla="*/ 1120180 w 1502141"/>
                <a:gd name="connsiteY12" fmla="*/ 848378 h 1642434"/>
                <a:gd name="connsiteX13" fmla="*/ 1235440 w 1502141"/>
                <a:gd name="connsiteY13" fmla="*/ 940587 h 1642434"/>
                <a:gd name="connsiteX14" fmla="*/ 1442909 w 1502141"/>
                <a:gd name="connsiteY14" fmla="*/ 971323 h 1642434"/>
                <a:gd name="connsiteX15" fmla="*/ 1496697 w 1502141"/>
                <a:gd name="connsiteY15" fmla="*/ 1155739 h 1642434"/>
                <a:gd name="connsiteX16" fmla="*/ 1489013 w 1502141"/>
                <a:gd name="connsiteY16" fmla="*/ 1370892 h 1642434"/>
                <a:gd name="connsiteX17" fmla="*/ 1396805 w 1502141"/>
                <a:gd name="connsiteY17" fmla="*/ 1455417 h 1642434"/>
                <a:gd name="connsiteX18" fmla="*/ 1051023 w 1502141"/>
                <a:gd name="connsiteY18" fmla="*/ 1401629 h 1642434"/>
                <a:gd name="connsiteX19" fmla="*/ 912711 w 1502141"/>
                <a:gd name="connsiteY19" fmla="*/ 1393944 h 1642434"/>
                <a:gd name="connsiteX20" fmla="*/ 812818 w 1502141"/>
                <a:gd name="connsiteY20" fmla="*/ 1470785 h 1642434"/>
                <a:gd name="connsiteX21" fmla="*/ 689874 w 1502141"/>
                <a:gd name="connsiteY21" fmla="*/ 1609097 h 1642434"/>
                <a:gd name="connsiteX22" fmla="*/ 443985 w 1502141"/>
                <a:gd name="connsiteY22" fmla="*/ 1632150 h 1642434"/>
                <a:gd name="connsiteX23" fmla="*/ 267252 w 1502141"/>
                <a:gd name="connsiteY23" fmla="*/ 1470785 h 1642434"/>
                <a:gd name="connsiteX24" fmla="*/ 305672 w 1502141"/>
                <a:gd name="connsiteY24" fmla="*/ 1217212 h 1642434"/>
                <a:gd name="connsiteX25" fmla="*/ 374828 w 1502141"/>
                <a:gd name="connsiteY25" fmla="*/ 1071215 h 1642434"/>
                <a:gd name="connsiteX26" fmla="*/ 198096 w 1502141"/>
                <a:gd name="connsiteY26" fmla="*/ 994375 h 1642434"/>
                <a:gd name="connsiteX27" fmla="*/ 29047 w 1502141"/>
                <a:gd name="connsiteY27" fmla="*/ 986691 h 1642434"/>
                <a:gd name="connsiteX28" fmla="*/ 13679 w 1502141"/>
                <a:gd name="connsiteY28" fmla="*/ 740802 h 1642434"/>
                <a:gd name="connsiteX29" fmla="*/ 13679 w 1502141"/>
                <a:gd name="connsiteY29" fmla="*/ 517965 h 1642434"/>
                <a:gd name="connsiteX30" fmla="*/ 190412 w 1502141"/>
                <a:gd name="connsiteY30" fmla="*/ 494913 h 1642434"/>
                <a:gd name="connsiteX31" fmla="*/ 274936 w 1502141"/>
                <a:gd name="connsiteY31" fmla="*/ 272076 h 164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502141" h="1642434">
                  <a:moveTo>
                    <a:pt x="274936" y="272076"/>
                  </a:moveTo>
                  <a:cubicBezTo>
                    <a:pt x="315917" y="236217"/>
                    <a:pt x="404284" y="297689"/>
                    <a:pt x="436301" y="279760"/>
                  </a:cubicBezTo>
                  <a:cubicBezTo>
                    <a:pt x="468318" y="261831"/>
                    <a:pt x="463195" y="209323"/>
                    <a:pt x="467037" y="164499"/>
                  </a:cubicBezTo>
                  <a:cubicBezTo>
                    <a:pt x="470879" y="119675"/>
                    <a:pt x="429898" y="32589"/>
                    <a:pt x="459353" y="10818"/>
                  </a:cubicBezTo>
                  <a:cubicBezTo>
                    <a:pt x="488808" y="-10953"/>
                    <a:pt x="596385" y="1854"/>
                    <a:pt x="643770" y="33871"/>
                  </a:cubicBezTo>
                  <a:cubicBezTo>
                    <a:pt x="691155" y="65888"/>
                    <a:pt x="700119" y="156815"/>
                    <a:pt x="743662" y="202919"/>
                  </a:cubicBezTo>
                  <a:cubicBezTo>
                    <a:pt x="787205" y="249023"/>
                    <a:pt x="867888" y="315619"/>
                    <a:pt x="905027" y="310496"/>
                  </a:cubicBezTo>
                  <a:cubicBezTo>
                    <a:pt x="942167" y="305373"/>
                    <a:pt x="933202" y="208042"/>
                    <a:pt x="966499" y="172183"/>
                  </a:cubicBezTo>
                  <a:cubicBezTo>
                    <a:pt x="999796" y="136324"/>
                    <a:pt x="1043340" y="108150"/>
                    <a:pt x="1104812" y="95343"/>
                  </a:cubicBezTo>
                  <a:cubicBezTo>
                    <a:pt x="1166284" y="82536"/>
                    <a:pt x="1299474" y="60765"/>
                    <a:pt x="1335333" y="95343"/>
                  </a:cubicBezTo>
                  <a:cubicBezTo>
                    <a:pt x="1371192" y="129921"/>
                    <a:pt x="1334051" y="222130"/>
                    <a:pt x="1319964" y="302812"/>
                  </a:cubicBezTo>
                  <a:cubicBezTo>
                    <a:pt x="1305877" y="383494"/>
                    <a:pt x="1284105" y="488509"/>
                    <a:pt x="1250808" y="579437"/>
                  </a:cubicBezTo>
                  <a:cubicBezTo>
                    <a:pt x="1217511" y="670365"/>
                    <a:pt x="1122741" y="788187"/>
                    <a:pt x="1120180" y="848378"/>
                  </a:cubicBezTo>
                  <a:cubicBezTo>
                    <a:pt x="1117619" y="908569"/>
                    <a:pt x="1181652" y="920096"/>
                    <a:pt x="1235440" y="940587"/>
                  </a:cubicBezTo>
                  <a:cubicBezTo>
                    <a:pt x="1289228" y="961078"/>
                    <a:pt x="1399366" y="935464"/>
                    <a:pt x="1442909" y="971323"/>
                  </a:cubicBezTo>
                  <a:cubicBezTo>
                    <a:pt x="1486452" y="1007182"/>
                    <a:pt x="1489013" y="1089144"/>
                    <a:pt x="1496697" y="1155739"/>
                  </a:cubicBezTo>
                  <a:cubicBezTo>
                    <a:pt x="1504381" y="1222334"/>
                    <a:pt x="1505662" y="1320946"/>
                    <a:pt x="1489013" y="1370892"/>
                  </a:cubicBezTo>
                  <a:cubicBezTo>
                    <a:pt x="1472364" y="1420838"/>
                    <a:pt x="1469803" y="1450294"/>
                    <a:pt x="1396805" y="1455417"/>
                  </a:cubicBezTo>
                  <a:cubicBezTo>
                    <a:pt x="1323807" y="1460540"/>
                    <a:pt x="1131705" y="1411874"/>
                    <a:pt x="1051023" y="1401629"/>
                  </a:cubicBezTo>
                  <a:cubicBezTo>
                    <a:pt x="970341" y="1391384"/>
                    <a:pt x="952412" y="1382418"/>
                    <a:pt x="912711" y="1393944"/>
                  </a:cubicBezTo>
                  <a:cubicBezTo>
                    <a:pt x="873010" y="1405470"/>
                    <a:pt x="849957" y="1434926"/>
                    <a:pt x="812818" y="1470785"/>
                  </a:cubicBezTo>
                  <a:cubicBezTo>
                    <a:pt x="775679" y="1506644"/>
                    <a:pt x="751346" y="1582203"/>
                    <a:pt x="689874" y="1609097"/>
                  </a:cubicBezTo>
                  <a:cubicBezTo>
                    <a:pt x="628402" y="1635991"/>
                    <a:pt x="514422" y="1655202"/>
                    <a:pt x="443985" y="1632150"/>
                  </a:cubicBezTo>
                  <a:cubicBezTo>
                    <a:pt x="373548" y="1609098"/>
                    <a:pt x="290304" y="1539941"/>
                    <a:pt x="267252" y="1470785"/>
                  </a:cubicBezTo>
                  <a:cubicBezTo>
                    <a:pt x="244200" y="1401629"/>
                    <a:pt x="287743" y="1283807"/>
                    <a:pt x="305672" y="1217212"/>
                  </a:cubicBezTo>
                  <a:cubicBezTo>
                    <a:pt x="323601" y="1150617"/>
                    <a:pt x="392757" y="1108355"/>
                    <a:pt x="374828" y="1071215"/>
                  </a:cubicBezTo>
                  <a:cubicBezTo>
                    <a:pt x="356899" y="1034076"/>
                    <a:pt x="255726" y="1008462"/>
                    <a:pt x="198096" y="994375"/>
                  </a:cubicBezTo>
                  <a:cubicBezTo>
                    <a:pt x="140466" y="980288"/>
                    <a:pt x="59783" y="1028953"/>
                    <a:pt x="29047" y="986691"/>
                  </a:cubicBezTo>
                  <a:cubicBezTo>
                    <a:pt x="-1689" y="944429"/>
                    <a:pt x="16240" y="818923"/>
                    <a:pt x="13679" y="740802"/>
                  </a:cubicBezTo>
                  <a:cubicBezTo>
                    <a:pt x="11118" y="662681"/>
                    <a:pt x="-15777" y="558947"/>
                    <a:pt x="13679" y="517965"/>
                  </a:cubicBezTo>
                  <a:cubicBezTo>
                    <a:pt x="43134" y="476984"/>
                    <a:pt x="144308" y="528210"/>
                    <a:pt x="190412" y="494913"/>
                  </a:cubicBezTo>
                  <a:cubicBezTo>
                    <a:pt x="236516" y="461616"/>
                    <a:pt x="233955" y="307935"/>
                    <a:pt x="274936" y="272076"/>
                  </a:cubicBezTo>
                  <a:close/>
                </a:path>
              </a:pathLst>
            </a:custGeom>
            <a:solidFill>
              <a:schemeClr val="accent2">
                <a:lumMod val="75000"/>
                <a:alpha val="25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4628052" y="4314615"/>
              <a:ext cx="95719" cy="883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4166690" y="4085074"/>
              <a:ext cx="196223" cy="1767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4431828" y="3691384"/>
              <a:ext cx="196223" cy="1767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3932172" y="4000521"/>
              <a:ext cx="73584" cy="1767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4142647" y="4459541"/>
              <a:ext cx="73584" cy="1767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4084650" y="3799646"/>
              <a:ext cx="196223" cy="6627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4874831" y="966044"/>
            <a:ext cx="1238242" cy="1162008"/>
            <a:chOff x="3687224" y="5294299"/>
            <a:chExt cx="1238242" cy="1162008"/>
          </a:xfrm>
        </p:grpSpPr>
        <p:sp>
          <p:nvSpPr>
            <p:cNvPr id="79" name="Freeform 78"/>
            <p:cNvSpPr/>
            <p:nvPr/>
          </p:nvSpPr>
          <p:spPr>
            <a:xfrm>
              <a:off x="3687224" y="5294299"/>
              <a:ext cx="1238242" cy="1162008"/>
            </a:xfrm>
            <a:custGeom>
              <a:avLst/>
              <a:gdLst>
                <a:gd name="connsiteX0" fmla="*/ 85132 w 1735750"/>
                <a:gd name="connsiteY0" fmla="*/ 646341 h 1670036"/>
                <a:gd name="connsiteX1" fmla="*/ 607 w 1735750"/>
                <a:gd name="connsiteY1" fmla="*/ 438872 h 1670036"/>
                <a:gd name="connsiteX2" fmla="*/ 108184 w 1735750"/>
                <a:gd name="connsiteY2" fmla="*/ 208351 h 1670036"/>
                <a:gd name="connsiteX3" fmla="*/ 323337 w 1735750"/>
                <a:gd name="connsiteY3" fmla="*/ 269823 h 1670036"/>
                <a:gd name="connsiteX4" fmla="*/ 630698 w 1735750"/>
                <a:gd name="connsiteY4" fmla="*/ 300559 h 1670036"/>
                <a:gd name="connsiteX5" fmla="*/ 745958 w 1735750"/>
                <a:gd name="connsiteY5" fmla="*/ 116142 h 1670036"/>
                <a:gd name="connsiteX6" fmla="*/ 938059 w 1735750"/>
                <a:gd name="connsiteY6" fmla="*/ 31618 h 1670036"/>
                <a:gd name="connsiteX7" fmla="*/ 1291525 w 1735750"/>
                <a:gd name="connsiteY7" fmla="*/ 16250 h 1670036"/>
                <a:gd name="connsiteX8" fmla="*/ 1429837 w 1735750"/>
                <a:gd name="connsiteY8" fmla="*/ 254455 h 1670036"/>
                <a:gd name="connsiteX9" fmla="*/ 1283841 w 1735750"/>
                <a:gd name="connsiteY9" fmla="*/ 492660 h 1670036"/>
                <a:gd name="connsiteX10" fmla="*/ 1283841 w 1735750"/>
                <a:gd name="connsiteY10" fmla="*/ 707813 h 1670036"/>
                <a:gd name="connsiteX11" fmla="*/ 1468258 w 1735750"/>
                <a:gd name="connsiteY11" fmla="*/ 753917 h 1670036"/>
                <a:gd name="connsiteX12" fmla="*/ 1721831 w 1735750"/>
                <a:gd name="connsiteY12" fmla="*/ 969070 h 1670036"/>
                <a:gd name="connsiteX13" fmla="*/ 1660358 w 1735750"/>
                <a:gd name="connsiteY13" fmla="*/ 1276431 h 1670036"/>
                <a:gd name="connsiteX14" fmla="*/ 1306893 w 1735750"/>
                <a:gd name="connsiteY14" fmla="*/ 1476216 h 1670036"/>
                <a:gd name="connsiteX15" fmla="*/ 938059 w 1735750"/>
                <a:gd name="connsiteY15" fmla="*/ 1222643 h 1670036"/>
                <a:gd name="connsiteX16" fmla="*/ 753642 w 1735750"/>
                <a:gd name="connsiteY16" fmla="*/ 1391692 h 1670036"/>
                <a:gd name="connsiteX17" fmla="*/ 699854 w 1735750"/>
                <a:gd name="connsiteY17" fmla="*/ 1622213 h 1670036"/>
                <a:gd name="connsiteX18" fmla="*/ 400177 w 1735750"/>
                <a:gd name="connsiteY18" fmla="*/ 1652949 h 1670036"/>
                <a:gd name="connsiteX19" fmla="*/ 223444 w 1735750"/>
                <a:gd name="connsiteY19" fmla="*/ 1414744 h 1670036"/>
                <a:gd name="connsiteX20" fmla="*/ 215760 w 1735750"/>
                <a:gd name="connsiteY20" fmla="*/ 1115067 h 1670036"/>
                <a:gd name="connsiteX21" fmla="*/ 453965 w 1735750"/>
                <a:gd name="connsiteY21" fmla="*/ 938334 h 1670036"/>
                <a:gd name="connsiteX22" fmla="*/ 85132 w 1735750"/>
                <a:gd name="connsiteY22" fmla="*/ 646341 h 1670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35750" h="1670036">
                  <a:moveTo>
                    <a:pt x="85132" y="646341"/>
                  </a:moveTo>
                  <a:cubicBezTo>
                    <a:pt x="9572" y="563097"/>
                    <a:pt x="-3235" y="511870"/>
                    <a:pt x="607" y="438872"/>
                  </a:cubicBezTo>
                  <a:cubicBezTo>
                    <a:pt x="4449" y="365874"/>
                    <a:pt x="54396" y="236526"/>
                    <a:pt x="108184" y="208351"/>
                  </a:cubicBezTo>
                  <a:cubicBezTo>
                    <a:pt x="161972" y="180176"/>
                    <a:pt x="236251" y="254455"/>
                    <a:pt x="323337" y="269823"/>
                  </a:cubicBezTo>
                  <a:cubicBezTo>
                    <a:pt x="410423" y="285191"/>
                    <a:pt x="560261" y="326172"/>
                    <a:pt x="630698" y="300559"/>
                  </a:cubicBezTo>
                  <a:cubicBezTo>
                    <a:pt x="701135" y="274946"/>
                    <a:pt x="694731" y="160965"/>
                    <a:pt x="745958" y="116142"/>
                  </a:cubicBezTo>
                  <a:cubicBezTo>
                    <a:pt x="797185" y="71319"/>
                    <a:pt x="847131" y="48267"/>
                    <a:pt x="938059" y="31618"/>
                  </a:cubicBezTo>
                  <a:cubicBezTo>
                    <a:pt x="1028987" y="14969"/>
                    <a:pt x="1209562" y="-20890"/>
                    <a:pt x="1291525" y="16250"/>
                  </a:cubicBezTo>
                  <a:cubicBezTo>
                    <a:pt x="1373488" y="53389"/>
                    <a:pt x="1431118" y="175053"/>
                    <a:pt x="1429837" y="254455"/>
                  </a:cubicBezTo>
                  <a:cubicBezTo>
                    <a:pt x="1428556" y="333857"/>
                    <a:pt x="1308174" y="417100"/>
                    <a:pt x="1283841" y="492660"/>
                  </a:cubicBezTo>
                  <a:cubicBezTo>
                    <a:pt x="1259508" y="568220"/>
                    <a:pt x="1253105" y="664270"/>
                    <a:pt x="1283841" y="707813"/>
                  </a:cubicBezTo>
                  <a:cubicBezTo>
                    <a:pt x="1314577" y="751356"/>
                    <a:pt x="1395260" y="710374"/>
                    <a:pt x="1468258" y="753917"/>
                  </a:cubicBezTo>
                  <a:cubicBezTo>
                    <a:pt x="1541256" y="797460"/>
                    <a:pt x="1689814" y="881984"/>
                    <a:pt x="1721831" y="969070"/>
                  </a:cubicBezTo>
                  <a:cubicBezTo>
                    <a:pt x="1753848" y="1056156"/>
                    <a:pt x="1729514" y="1191907"/>
                    <a:pt x="1660358" y="1276431"/>
                  </a:cubicBezTo>
                  <a:cubicBezTo>
                    <a:pt x="1591202" y="1360955"/>
                    <a:pt x="1427276" y="1485181"/>
                    <a:pt x="1306893" y="1476216"/>
                  </a:cubicBezTo>
                  <a:cubicBezTo>
                    <a:pt x="1186510" y="1467251"/>
                    <a:pt x="1030268" y="1236730"/>
                    <a:pt x="938059" y="1222643"/>
                  </a:cubicBezTo>
                  <a:cubicBezTo>
                    <a:pt x="845851" y="1208556"/>
                    <a:pt x="793343" y="1325097"/>
                    <a:pt x="753642" y="1391692"/>
                  </a:cubicBezTo>
                  <a:cubicBezTo>
                    <a:pt x="713941" y="1458287"/>
                    <a:pt x="758765" y="1578670"/>
                    <a:pt x="699854" y="1622213"/>
                  </a:cubicBezTo>
                  <a:cubicBezTo>
                    <a:pt x="640943" y="1665756"/>
                    <a:pt x="479579" y="1687527"/>
                    <a:pt x="400177" y="1652949"/>
                  </a:cubicBezTo>
                  <a:cubicBezTo>
                    <a:pt x="320775" y="1618371"/>
                    <a:pt x="254180" y="1504391"/>
                    <a:pt x="223444" y="1414744"/>
                  </a:cubicBezTo>
                  <a:cubicBezTo>
                    <a:pt x="192708" y="1325097"/>
                    <a:pt x="177340" y="1194469"/>
                    <a:pt x="215760" y="1115067"/>
                  </a:cubicBezTo>
                  <a:cubicBezTo>
                    <a:pt x="254180" y="1035665"/>
                    <a:pt x="470614" y="1019016"/>
                    <a:pt x="453965" y="938334"/>
                  </a:cubicBezTo>
                  <a:cubicBezTo>
                    <a:pt x="437316" y="857652"/>
                    <a:pt x="160692" y="729585"/>
                    <a:pt x="85132" y="646341"/>
                  </a:cubicBezTo>
                  <a:close/>
                </a:path>
              </a:pathLst>
            </a:custGeom>
            <a:solidFill>
              <a:schemeClr val="accent2">
                <a:lumMod val="75000"/>
                <a:alpha val="25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4302324" y="5858865"/>
              <a:ext cx="95719" cy="883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4027518" y="6199946"/>
              <a:ext cx="95719" cy="883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3836453" y="5662119"/>
              <a:ext cx="95719" cy="883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4410131" y="5402651"/>
              <a:ext cx="196223" cy="1767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4107152" y="5551662"/>
              <a:ext cx="196223" cy="6627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4599456" y="6056761"/>
              <a:ext cx="196223" cy="6627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6" name="Freeform 85"/>
          <p:cNvSpPr/>
          <p:nvPr/>
        </p:nvSpPr>
        <p:spPr>
          <a:xfrm>
            <a:off x="4034120" y="950744"/>
            <a:ext cx="806823" cy="355542"/>
          </a:xfrm>
          <a:custGeom>
            <a:avLst/>
            <a:gdLst>
              <a:gd name="connsiteX0" fmla="*/ 0 w 806823"/>
              <a:gd name="connsiteY0" fmla="*/ 355542 h 355542"/>
              <a:gd name="connsiteX1" fmla="*/ 222837 w 806823"/>
              <a:gd name="connsiteY1" fmla="*/ 163441 h 355542"/>
              <a:gd name="connsiteX2" fmla="*/ 507146 w 806823"/>
              <a:gd name="connsiteY2" fmla="*/ 2076 h 355542"/>
              <a:gd name="connsiteX3" fmla="*/ 806823 w 806823"/>
              <a:gd name="connsiteY3" fmla="*/ 86601 h 355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6823" h="355542">
                <a:moveTo>
                  <a:pt x="0" y="355542"/>
                </a:moveTo>
                <a:cubicBezTo>
                  <a:pt x="69156" y="288947"/>
                  <a:pt x="138313" y="222352"/>
                  <a:pt x="222837" y="163441"/>
                </a:cubicBezTo>
                <a:cubicBezTo>
                  <a:pt x="307361" y="104530"/>
                  <a:pt x="409815" y="14883"/>
                  <a:pt x="507146" y="2076"/>
                </a:cubicBezTo>
                <a:cubicBezTo>
                  <a:pt x="604477" y="-10731"/>
                  <a:pt x="705650" y="37935"/>
                  <a:pt x="806823" y="86601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86"/>
          <p:cNvSpPr/>
          <p:nvPr/>
        </p:nvSpPr>
        <p:spPr>
          <a:xfrm>
            <a:off x="4157064" y="1821116"/>
            <a:ext cx="860612" cy="760719"/>
          </a:xfrm>
          <a:custGeom>
            <a:avLst/>
            <a:gdLst>
              <a:gd name="connsiteX0" fmla="*/ 0 w 860612"/>
              <a:gd name="connsiteY0" fmla="*/ 0 h 760719"/>
              <a:gd name="connsiteX1" fmla="*/ 507147 w 860612"/>
              <a:gd name="connsiteY1" fmla="*/ 284309 h 760719"/>
              <a:gd name="connsiteX2" fmla="*/ 860612 w 860612"/>
              <a:gd name="connsiteY2" fmla="*/ 760719 h 760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0612" h="760719">
                <a:moveTo>
                  <a:pt x="0" y="0"/>
                </a:moveTo>
                <a:cubicBezTo>
                  <a:pt x="181856" y="78761"/>
                  <a:pt x="363712" y="157523"/>
                  <a:pt x="507147" y="284309"/>
                </a:cubicBezTo>
                <a:cubicBezTo>
                  <a:pt x="650582" y="411096"/>
                  <a:pt x="755597" y="585907"/>
                  <a:pt x="860612" y="760719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 87"/>
          <p:cNvSpPr/>
          <p:nvPr/>
        </p:nvSpPr>
        <p:spPr>
          <a:xfrm>
            <a:off x="3842019" y="2051637"/>
            <a:ext cx="1383126" cy="3304134"/>
          </a:xfrm>
          <a:custGeom>
            <a:avLst/>
            <a:gdLst>
              <a:gd name="connsiteX0" fmla="*/ 0 w 1383126"/>
              <a:gd name="connsiteY0" fmla="*/ 0 h 3304134"/>
              <a:gd name="connsiteX1" fmla="*/ 683879 w 1383126"/>
              <a:gd name="connsiteY1" fmla="*/ 1091133 h 3304134"/>
              <a:gd name="connsiteX2" fmla="*/ 1383126 w 1383126"/>
              <a:gd name="connsiteY2" fmla="*/ 3304134 h 3304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3126" h="3304134">
                <a:moveTo>
                  <a:pt x="0" y="0"/>
                </a:moveTo>
                <a:cubicBezTo>
                  <a:pt x="226679" y="270222"/>
                  <a:pt x="453358" y="540444"/>
                  <a:pt x="683879" y="1091133"/>
                </a:cubicBezTo>
                <a:cubicBezTo>
                  <a:pt x="914400" y="1641822"/>
                  <a:pt x="1148763" y="2472978"/>
                  <a:pt x="1383126" y="330413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3924377" y="557092"/>
            <a:ext cx="1026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Resampling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6308557" y="1241877"/>
                <a:ext cx="1748812" cy="2887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Resample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557" y="1241877"/>
                <a:ext cx="1748812" cy="288733"/>
              </a:xfrm>
              <a:prstGeom prst="rect">
                <a:avLst/>
              </a:prstGeom>
              <a:blipFill>
                <a:blip r:embed="rId4"/>
                <a:stretch>
                  <a:fillRect l="-4181" t="-27660" r="-8711" b="-34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6308557" y="2797410"/>
                <a:ext cx="1748812" cy="2889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Resample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557" y="2797410"/>
                <a:ext cx="1748812" cy="288925"/>
              </a:xfrm>
              <a:prstGeom prst="rect">
                <a:avLst/>
              </a:prstGeom>
              <a:blipFill>
                <a:blip r:embed="rId5"/>
                <a:stretch>
                  <a:fillRect l="-4181" t="-27660" r="-8711" b="-34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6308557" y="5659450"/>
                <a:ext cx="1861920" cy="2887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Resample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557" y="5659450"/>
                <a:ext cx="1861920" cy="288733"/>
              </a:xfrm>
              <a:prstGeom prst="rect">
                <a:avLst/>
              </a:prstGeom>
              <a:blipFill>
                <a:blip r:embed="rId6"/>
                <a:stretch>
                  <a:fillRect l="-3934" t="-25000" r="-5902" b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Right Brace 92"/>
          <p:cNvSpPr/>
          <p:nvPr/>
        </p:nvSpPr>
        <p:spPr>
          <a:xfrm>
            <a:off x="8170477" y="1174916"/>
            <a:ext cx="374168" cy="4861633"/>
          </a:xfrm>
          <a:prstGeom prst="rightBrace">
            <a:avLst/>
          </a:prstGeom>
          <a:ln w="158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 rot="5400000">
            <a:off x="6824682" y="3421066"/>
            <a:ext cx="4159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Bootstrap Model for Sampling Distribution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254550" y="688059"/>
            <a:ext cx="1722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Bootstrap Resamples</a:t>
            </a:r>
            <a:endParaRPr lang="en-US" sz="14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2397283" y="2225265"/>
                <a:ext cx="2124299" cy="28873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Original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Statistic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7283" y="2225265"/>
                <a:ext cx="2124299" cy="288733"/>
              </a:xfrm>
              <a:prstGeom prst="rect">
                <a:avLst/>
              </a:prstGeom>
              <a:blipFill>
                <a:blip r:embed="rId7"/>
                <a:stretch>
                  <a:fillRect l="-3438" t="-25532" r="-11748" b="-34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3757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reeform 58"/>
          <p:cNvSpPr/>
          <p:nvPr/>
        </p:nvSpPr>
        <p:spPr>
          <a:xfrm>
            <a:off x="135635" y="1228981"/>
            <a:ext cx="3215618" cy="3205929"/>
          </a:xfrm>
          <a:custGeom>
            <a:avLst/>
            <a:gdLst>
              <a:gd name="connsiteX0" fmla="*/ 174704 w 3215618"/>
              <a:gd name="connsiteY0" fmla="*/ 483441 h 3205929"/>
              <a:gd name="connsiteX1" fmla="*/ 784304 w 3215618"/>
              <a:gd name="connsiteY1" fmla="*/ 289477 h 3205929"/>
              <a:gd name="connsiteX2" fmla="*/ 1122355 w 3215618"/>
              <a:gd name="connsiteY2" fmla="*/ 106597 h 3205929"/>
              <a:gd name="connsiteX3" fmla="*/ 1560158 w 3215618"/>
              <a:gd name="connsiteY3" fmla="*/ 6844 h 3205929"/>
              <a:gd name="connsiteX4" fmla="*/ 2070006 w 3215618"/>
              <a:gd name="connsiteY4" fmla="*/ 51179 h 3205929"/>
              <a:gd name="connsiteX5" fmla="*/ 2402515 w 3215618"/>
              <a:gd name="connsiteY5" fmla="*/ 389230 h 3205929"/>
              <a:gd name="connsiteX6" fmla="*/ 2784900 w 3215618"/>
              <a:gd name="connsiteY6" fmla="*/ 738364 h 3205929"/>
              <a:gd name="connsiteX7" fmla="*/ 3200537 w 3215618"/>
              <a:gd name="connsiteY7" fmla="*/ 1187252 h 3205929"/>
              <a:gd name="connsiteX8" fmla="*/ 3111868 w 3215618"/>
              <a:gd name="connsiteY8" fmla="*/ 1630597 h 3205929"/>
              <a:gd name="connsiteX9" fmla="*/ 2989948 w 3215618"/>
              <a:gd name="connsiteY9" fmla="*/ 1990815 h 3205929"/>
              <a:gd name="connsiteX10" fmla="*/ 2978864 w 3215618"/>
              <a:gd name="connsiteY10" fmla="*/ 2345492 h 3205929"/>
              <a:gd name="connsiteX11" fmla="*/ 2901278 w 3215618"/>
              <a:gd name="connsiteY11" fmla="*/ 2617041 h 3205929"/>
              <a:gd name="connsiteX12" fmla="*/ 2596478 w 3215618"/>
              <a:gd name="connsiteY12" fmla="*/ 2744502 h 3205929"/>
              <a:gd name="connsiteX13" fmla="*/ 2142049 w 3215618"/>
              <a:gd name="connsiteY13" fmla="*/ 3149055 h 3205929"/>
              <a:gd name="connsiteX14" fmla="*/ 1914835 w 3215618"/>
              <a:gd name="connsiteY14" fmla="*/ 3187848 h 3205929"/>
              <a:gd name="connsiteX15" fmla="*/ 1488115 w 3215618"/>
              <a:gd name="connsiteY15" fmla="*/ 3004968 h 3205929"/>
              <a:gd name="connsiteX16" fmla="*/ 1249817 w 3215618"/>
              <a:gd name="connsiteY16" fmla="*/ 2960633 h 3205929"/>
              <a:gd name="connsiteX17" fmla="*/ 856348 w 3215618"/>
              <a:gd name="connsiteY17" fmla="*/ 3110262 h 3205929"/>
              <a:gd name="connsiteX18" fmla="*/ 601424 w 3215618"/>
              <a:gd name="connsiteY18" fmla="*/ 2860881 h 3205929"/>
              <a:gd name="connsiteX19" fmla="*/ 340958 w 3215618"/>
              <a:gd name="connsiteY19" fmla="*/ 2805462 h 3205929"/>
              <a:gd name="connsiteX20" fmla="*/ 19533 w 3215618"/>
              <a:gd name="connsiteY20" fmla="*/ 2256822 h 3205929"/>
              <a:gd name="connsiteX21" fmla="*/ 130369 w 3215618"/>
              <a:gd name="connsiteY21" fmla="*/ 1758059 h 3205929"/>
              <a:gd name="connsiteX22" fmla="*/ 135911 w 3215618"/>
              <a:gd name="connsiteY22" fmla="*/ 1397841 h 3205929"/>
              <a:gd name="connsiteX23" fmla="*/ 2908 w 3215618"/>
              <a:gd name="connsiteY23" fmla="*/ 1187252 h 3205929"/>
              <a:gd name="connsiteX24" fmla="*/ 52784 w 3215618"/>
              <a:gd name="connsiteY24" fmla="*/ 810408 h 3205929"/>
              <a:gd name="connsiteX25" fmla="*/ 174704 w 3215618"/>
              <a:gd name="connsiteY25" fmla="*/ 483441 h 3205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215618" h="3205929">
                <a:moveTo>
                  <a:pt x="174704" y="483441"/>
                </a:moveTo>
                <a:cubicBezTo>
                  <a:pt x="296624" y="396619"/>
                  <a:pt x="626362" y="352284"/>
                  <a:pt x="784304" y="289477"/>
                </a:cubicBezTo>
                <a:cubicBezTo>
                  <a:pt x="942246" y="226670"/>
                  <a:pt x="993046" y="153702"/>
                  <a:pt x="1122355" y="106597"/>
                </a:cubicBezTo>
                <a:cubicBezTo>
                  <a:pt x="1251664" y="59492"/>
                  <a:pt x="1402216" y="16080"/>
                  <a:pt x="1560158" y="6844"/>
                </a:cubicBezTo>
                <a:cubicBezTo>
                  <a:pt x="1718100" y="-2392"/>
                  <a:pt x="1929613" y="-12552"/>
                  <a:pt x="2070006" y="51179"/>
                </a:cubicBezTo>
                <a:cubicBezTo>
                  <a:pt x="2210399" y="114910"/>
                  <a:pt x="2283366" y="274699"/>
                  <a:pt x="2402515" y="389230"/>
                </a:cubicBezTo>
                <a:cubicBezTo>
                  <a:pt x="2521664" y="503761"/>
                  <a:pt x="2651896" y="605360"/>
                  <a:pt x="2784900" y="738364"/>
                </a:cubicBezTo>
                <a:cubicBezTo>
                  <a:pt x="2917904" y="871368"/>
                  <a:pt x="3146042" y="1038547"/>
                  <a:pt x="3200537" y="1187252"/>
                </a:cubicBezTo>
                <a:cubicBezTo>
                  <a:pt x="3255032" y="1335958"/>
                  <a:pt x="3146966" y="1496670"/>
                  <a:pt x="3111868" y="1630597"/>
                </a:cubicBezTo>
                <a:cubicBezTo>
                  <a:pt x="3076770" y="1764524"/>
                  <a:pt x="3012115" y="1871666"/>
                  <a:pt x="2989948" y="1990815"/>
                </a:cubicBezTo>
                <a:cubicBezTo>
                  <a:pt x="2967781" y="2109964"/>
                  <a:pt x="2993642" y="2241121"/>
                  <a:pt x="2978864" y="2345492"/>
                </a:cubicBezTo>
                <a:cubicBezTo>
                  <a:pt x="2964086" y="2449863"/>
                  <a:pt x="2965009" y="2550539"/>
                  <a:pt x="2901278" y="2617041"/>
                </a:cubicBezTo>
                <a:cubicBezTo>
                  <a:pt x="2837547" y="2683543"/>
                  <a:pt x="2723016" y="2655833"/>
                  <a:pt x="2596478" y="2744502"/>
                </a:cubicBezTo>
                <a:cubicBezTo>
                  <a:pt x="2469940" y="2833171"/>
                  <a:pt x="2255656" y="3075164"/>
                  <a:pt x="2142049" y="3149055"/>
                </a:cubicBezTo>
                <a:cubicBezTo>
                  <a:pt x="2028442" y="3222946"/>
                  <a:pt x="2023824" y="3211863"/>
                  <a:pt x="1914835" y="3187848"/>
                </a:cubicBezTo>
                <a:cubicBezTo>
                  <a:pt x="1805846" y="3163833"/>
                  <a:pt x="1598951" y="3042837"/>
                  <a:pt x="1488115" y="3004968"/>
                </a:cubicBezTo>
                <a:cubicBezTo>
                  <a:pt x="1377279" y="2967099"/>
                  <a:pt x="1355112" y="2943084"/>
                  <a:pt x="1249817" y="2960633"/>
                </a:cubicBezTo>
                <a:cubicBezTo>
                  <a:pt x="1144522" y="2978182"/>
                  <a:pt x="964413" y="3126887"/>
                  <a:pt x="856348" y="3110262"/>
                </a:cubicBezTo>
                <a:cubicBezTo>
                  <a:pt x="748283" y="3093637"/>
                  <a:pt x="687322" y="2911681"/>
                  <a:pt x="601424" y="2860881"/>
                </a:cubicBezTo>
                <a:cubicBezTo>
                  <a:pt x="515526" y="2810081"/>
                  <a:pt x="437940" y="2906138"/>
                  <a:pt x="340958" y="2805462"/>
                </a:cubicBezTo>
                <a:cubicBezTo>
                  <a:pt x="243976" y="2704786"/>
                  <a:pt x="54631" y="2431389"/>
                  <a:pt x="19533" y="2256822"/>
                </a:cubicBezTo>
                <a:cubicBezTo>
                  <a:pt x="-15565" y="2082255"/>
                  <a:pt x="110973" y="1901222"/>
                  <a:pt x="130369" y="1758059"/>
                </a:cubicBezTo>
                <a:cubicBezTo>
                  <a:pt x="149765" y="1614896"/>
                  <a:pt x="157154" y="1492975"/>
                  <a:pt x="135911" y="1397841"/>
                </a:cubicBezTo>
                <a:cubicBezTo>
                  <a:pt x="114668" y="1302707"/>
                  <a:pt x="16762" y="1285157"/>
                  <a:pt x="2908" y="1187252"/>
                </a:cubicBezTo>
                <a:cubicBezTo>
                  <a:pt x="-10946" y="1089347"/>
                  <a:pt x="27846" y="921244"/>
                  <a:pt x="52784" y="810408"/>
                </a:cubicBezTo>
                <a:cubicBezTo>
                  <a:pt x="77722" y="699572"/>
                  <a:pt x="52784" y="570263"/>
                  <a:pt x="174704" y="483441"/>
                </a:cubicBezTo>
                <a:close/>
              </a:path>
            </a:pathLst>
          </a:custGeom>
          <a:solidFill>
            <a:schemeClr val="accent1">
              <a:alpha val="2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98266" y="1828800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003065" y="1701338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70309" y="2158538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49676" y="2094807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31021" y="2496589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526767" y="1856509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80402" y="2829098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526766" y="2507673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867590" y="2263833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598809" y="2956560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989509" y="1906386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086489" y="2765367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241659" y="2380211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219196" y="3189316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99155" y="2895600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972881" y="3122814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92971" y="2637905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327556" y="3025833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399599" y="2014451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612663" y="3480262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654528" y="2637905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213948" y="3560617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075107" y="3624348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74464" y="3294611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382679" y="1467196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79861" y="2244437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726571" y="3502428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726570" y="2136371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23947" y="3059083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540619" y="3882042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939633" y="1403465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931313" y="4125882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052934" y="4009504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95990" y="3699161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402369" y="2765367"/>
            <a:ext cx="144087" cy="12746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321719" y="3610492"/>
            <a:ext cx="144087" cy="12746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244435" y="3909753"/>
            <a:ext cx="144087" cy="12746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191486" y="2425236"/>
            <a:ext cx="144087" cy="12746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313702" y="1726277"/>
            <a:ext cx="144087" cy="12746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23947" y="1979815"/>
            <a:ext cx="144087" cy="12746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798613" y="3183773"/>
            <a:ext cx="144087" cy="12746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51904" y="3405447"/>
            <a:ext cx="144087" cy="12746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011973" y="2524988"/>
            <a:ext cx="144087" cy="12746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365859" y="554650"/>
            <a:ext cx="1518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/>
              <a:t>Null World</a:t>
            </a:r>
            <a:endParaRPr lang="en-US" sz="2400" u="sng" dirty="0"/>
          </a:p>
        </p:txBody>
      </p:sp>
      <p:grpSp>
        <p:nvGrpSpPr>
          <p:cNvPr id="212" name="Group 211"/>
          <p:cNvGrpSpPr/>
          <p:nvPr/>
        </p:nvGrpSpPr>
        <p:grpSpPr>
          <a:xfrm>
            <a:off x="4499947" y="189507"/>
            <a:ext cx="1521188" cy="1405459"/>
            <a:chOff x="4635487" y="307571"/>
            <a:chExt cx="2122401" cy="2003706"/>
          </a:xfrm>
        </p:grpSpPr>
        <p:sp>
          <p:nvSpPr>
            <p:cNvPr id="111" name="Freeform 110"/>
            <p:cNvSpPr/>
            <p:nvPr/>
          </p:nvSpPr>
          <p:spPr>
            <a:xfrm>
              <a:off x="4635487" y="307571"/>
              <a:ext cx="2122401" cy="2003706"/>
            </a:xfrm>
            <a:custGeom>
              <a:avLst/>
              <a:gdLst>
                <a:gd name="connsiteX0" fmla="*/ 407568 w 2122401"/>
                <a:gd name="connsiteY0" fmla="*/ 207818 h 2003706"/>
                <a:gd name="connsiteX1" fmla="*/ 557197 w 2122401"/>
                <a:gd name="connsiteY1" fmla="*/ 174567 h 2003706"/>
                <a:gd name="connsiteX2" fmla="*/ 723451 w 2122401"/>
                <a:gd name="connsiteY2" fmla="*/ 19396 h 2003706"/>
                <a:gd name="connsiteX3" fmla="*/ 1067044 w 2122401"/>
                <a:gd name="connsiteY3" fmla="*/ 19396 h 2003706"/>
                <a:gd name="connsiteX4" fmla="*/ 1283175 w 2122401"/>
                <a:gd name="connsiteY4" fmla="*/ 174567 h 2003706"/>
                <a:gd name="connsiteX5" fmla="*/ 1543640 w 2122401"/>
                <a:gd name="connsiteY5" fmla="*/ 290945 h 2003706"/>
                <a:gd name="connsiteX6" fmla="*/ 1853982 w 2122401"/>
                <a:gd name="connsiteY6" fmla="*/ 396240 h 2003706"/>
                <a:gd name="connsiteX7" fmla="*/ 1953735 w 2122401"/>
                <a:gd name="connsiteY7" fmla="*/ 617913 h 2003706"/>
                <a:gd name="connsiteX8" fmla="*/ 1998069 w 2122401"/>
                <a:gd name="connsiteY8" fmla="*/ 900545 h 2003706"/>
                <a:gd name="connsiteX9" fmla="*/ 1998069 w 2122401"/>
                <a:gd name="connsiteY9" fmla="*/ 1105593 h 2003706"/>
                <a:gd name="connsiteX10" fmla="*/ 2081197 w 2122401"/>
                <a:gd name="connsiteY10" fmla="*/ 1233054 h 2003706"/>
                <a:gd name="connsiteX11" fmla="*/ 2119989 w 2122401"/>
                <a:gd name="connsiteY11" fmla="*/ 1377142 h 2003706"/>
                <a:gd name="connsiteX12" fmla="*/ 2014695 w 2122401"/>
                <a:gd name="connsiteY12" fmla="*/ 1548938 h 2003706"/>
                <a:gd name="connsiteX13" fmla="*/ 1837357 w 2122401"/>
                <a:gd name="connsiteY13" fmla="*/ 1681942 h 2003706"/>
                <a:gd name="connsiteX14" fmla="*/ 1671102 w 2122401"/>
                <a:gd name="connsiteY14" fmla="*/ 1892531 h 2003706"/>
                <a:gd name="connsiteX15" fmla="*/ 1466055 w 2122401"/>
                <a:gd name="connsiteY15" fmla="*/ 1826029 h 2003706"/>
                <a:gd name="connsiteX16" fmla="*/ 1205589 w 2122401"/>
                <a:gd name="connsiteY16" fmla="*/ 2003367 h 2003706"/>
                <a:gd name="connsiteX17" fmla="*/ 773328 w 2122401"/>
                <a:gd name="connsiteY17" fmla="*/ 1870364 h 2003706"/>
                <a:gd name="connsiteX18" fmla="*/ 551655 w 2122401"/>
                <a:gd name="connsiteY18" fmla="*/ 1853738 h 2003706"/>
                <a:gd name="connsiteX19" fmla="*/ 407568 w 2122401"/>
                <a:gd name="connsiteY19" fmla="*/ 1853738 h 2003706"/>
                <a:gd name="connsiteX20" fmla="*/ 280106 w 2122401"/>
                <a:gd name="connsiteY20" fmla="*/ 1687484 h 2003706"/>
                <a:gd name="connsiteX21" fmla="*/ 219146 w 2122401"/>
                <a:gd name="connsiteY21" fmla="*/ 1476894 h 2003706"/>
                <a:gd name="connsiteX22" fmla="*/ 52891 w 2122401"/>
                <a:gd name="connsiteY22" fmla="*/ 1393767 h 2003706"/>
                <a:gd name="connsiteX23" fmla="*/ 30724 w 2122401"/>
                <a:gd name="connsiteY23" fmla="*/ 1144385 h 2003706"/>
                <a:gd name="connsiteX24" fmla="*/ 3015 w 2122401"/>
                <a:gd name="connsiteY24" fmla="*/ 911629 h 2003706"/>
                <a:gd name="connsiteX25" fmla="*/ 108309 w 2122401"/>
                <a:gd name="connsiteY25" fmla="*/ 800793 h 2003706"/>
                <a:gd name="connsiteX26" fmla="*/ 147102 w 2122401"/>
                <a:gd name="connsiteY26" fmla="*/ 540327 h 2003706"/>
                <a:gd name="connsiteX27" fmla="*/ 185895 w 2122401"/>
                <a:gd name="connsiteY27" fmla="*/ 318654 h 2003706"/>
                <a:gd name="connsiteX28" fmla="*/ 407568 w 2122401"/>
                <a:gd name="connsiteY28" fmla="*/ 207818 h 2003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122401" h="2003706">
                  <a:moveTo>
                    <a:pt x="407568" y="207818"/>
                  </a:moveTo>
                  <a:cubicBezTo>
                    <a:pt x="469452" y="183804"/>
                    <a:pt x="504550" y="205971"/>
                    <a:pt x="557197" y="174567"/>
                  </a:cubicBezTo>
                  <a:cubicBezTo>
                    <a:pt x="609844" y="143163"/>
                    <a:pt x="638477" y="45258"/>
                    <a:pt x="723451" y="19396"/>
                  </a:cubicBezTo>
                  <a:cubicBezTo>
                    <a:pt x="808426" y="-6466"/>
                    <a:pt x="973757" y="-6466"/>
                    <a:pt x="1067044" y="19396"/>
                  </a:cubicBezTo>
                  <a:cubicBezTo>
                    <a:pt x="1160331" y="45258"/>
                    <a:pt x="1203742" y="129309"/>
                    <a:pt x="1283175" y="174567"/>
                  </a:cubicBezTo>
                  <a:cubicBezTo>
                    <a:pt x="1362608" y="219825"/>
                    <a:pt x="1448506" y="254000"/>
                    <a:pt x="1543640" y="290945"/>
                  </a:cubicBezTo>
                  <a:cubicBezTo>
                    <a:pt x="1638774" y="327890"/>
                    <a:pt x="1785633" y="341745"/>
                    <a:pt x="1853982" y="396240"/>
                  </a:cubicBezTo>
                  <a:cubicBezTo>
                    <a:pt x="1922331" y="450735"/>
                    <a:pt x="1929721" y="533862"/>
                    <a:pt x="1953735" y="617913"/>
                  </a:cubicBezTo>
                  <a:cubicBezTo>
                    <a:pt x="1977749" y="701964"/>
                    <a:pt x="1990680" y="819265"/>
                    <a:pt x="1998069" y="900545"/>
                  </a:cubicBezTo>
                  <a:cubicBezTo>
                    <a:pt x="2005458" y="981825"/>
                    <a:pt x="1984214" y="1050175"/>
                    <a:pt x="1998069" y="1105593"/>
                  </a:cubicBezTo>
                  <a:cubicBezTo>
                    <a:pt x="2011924" y="1161011"/>
                    <a:pt x="2060877" y="1187796"/>
                    <a:pt x="2081197" y="1233054"/>
                  </a:cubicBezTo>
                  <a:cubicBezTo>
                    <a:pt x="2101517" y="1278312"/>
                    <a:pt x="2131073" y="1324495"/>
                    <a:pt x="2119989" y="1377142"/>
                  </a:cubicBezTo>
                  <a:cubicBezTo>
                    <a:pt x="2108905" y="1429789"/>
                    <a:pt x="2061800" y="1498138"/>
                    <a:pt x="2014695" y="1548938"/>
                  </a:cubicBezTo>
                  <a:cubicBezTo>
                    <a:pt x="1967590" y="1599738"/>
                    <a:pt x="1894622" y="1624677"/>
                    <a:pt x="1837357" y="1681942"/>
                  </a:cubicBezTo>
                  <a:cubicBezTo>
                    <a:pt x="1780092" y="1739207"/>
                    <a:pt x="1732986" y="1868517"/>
                    <a:pt x="1671102" y="1892531"/>
                  </a:cubicBezTo>
                  <a:cubicBezTo>
                    <a:pt x="1609218" y="1916545"/>
                    <a:pt x="1543641" y="1807556"/>
                    <a:pt x="1466055" y="1826029"/>
                  </a:cubicBezTo>
                  <a:cubicBezTo>
                    <a:pt x="1388469" y="1844502"/>
                    <a:pt x="1321044" y="1995978"/>
                    <a:pt x="1205589" y="2003367"/>
                  </a:cubicBezTo>
                  <a:cubicBezTo>
                    <a:pt x="1090134" y="2010756"/>
                    <a:pt x="882317" y="1895302"/>
                    <a:pt x="773328" y="1870364"/>
                  </a:cubicBezTo>
                  <a:cubicBezTo>
                    <a:pt x="664339" y="1845426"/>
                    <a:pt x="612615" y="1856509"/>
                    <a:pt x="551655" y="1853738"/>
                  </a:cubicBezTo>
                  <a:cubicBezTo>
                    <a:pt x="490695" y="1850967"/>
                    <a:pt x="452826" y="1881447"/>
                    <a:pt x="407568" y="1853738"/>
                  </a:cubicBezTo>
                  <a:cubicBezTo>
                    <a:pt x="362310" y="1826029"/>
                    <a:pt x="311510" y="1750291"/>
                    <a:pt x="280106" y="1687484"/>
                  </a:cubicBezTo>
                  <a:cubicBezTo>
                    <a:pt x="248702" y="1624677"/>
                    <a:pt x="257015" y="1525847"/>
                    <a:pt x="219146" y="1476894"/>
                  </a:cubicBezTo>
                  <a:cubicBezTo>
                    <a:pt x="181277" y="1427941"/>
                    <a:pt x="84295" y="1449185"/>
                    <a:pt x="52891" y="1393767"/>
                  </a:cubicBezTo>
                  <a:cubicBezTo>
                    <a:pt x="21487" y="1338349"/>
                    <a:pt x="39037" y="1224741"/>
                    <a:pt x="30724" y="1144385"/>
                  </a:cubicBezTo>
                  <a:cubicBezTo>
                    <a:pt x="22411" y="1064029"/>
                    <a:pt x="-9916" y="968894"/>
                    <a:pt x="3015" y="911629"/>
                  </a:cubicBezTo>
                  <a:cubicBezTo>
                    <a:pt x="15946" y="854364"/>
                    <a:pt x="84295" y="862677"/>
                    <a:pt x="108309" y="800793"/>
                  </a:cubicBezTo>
                  <a:cubicBezTo>
                    <a:pt x="132323" y="738909"/>
                    <a:pt x="134171" y="620684"/>
                    <a:pt x="147102" y="540327"/>
                  </a:cubicBezTo>
                  <a:cubicBezTo>
                    <a:pt x="160033" y="459970"/>
                    <a:pt x="148026" y="373149"/>
                    <a:pt x="185895" y="318654"/>
                  </a:cubicBezTo>
                  <a:cubicBezTo>
                    <a:pt x="223764" y="264160"/>
                    <a:pt x="345684" y="231832"/>
                    <a:pt x="407568" y="207818"/>
                  </a:cubicBezTo>
                  <a:close/>
                </a:path>
              </a:pathLst>
            </a:custGeom>
            <a:solidFill>
              <a:schemeClr val="accent6">
                <a:lumMod val="75000"/>
                <a:alpha val="25000"/>
              </a:schemeClr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5425436" y="785482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5237016" y="999081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5084616" y="868848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5497479" y="992153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5261951" y="721751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5406038" y="1260304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5744087" y="1062812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5605537" y="1322650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5497478" y="615136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5782885" y="610982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954670" y="1190274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5982371" y="709435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5028424" y="1134026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5117864" y="1443962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5394954" y="1543651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6095980" y="995479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6212352" y="1217792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5649869" y="1607382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6071031" y="1412587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5882623" y="1612582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4956380" y="1351018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6140308" y="1676046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5731753" y="1786628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6356439" y="1013719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5281349" y="1898850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5552886" y="1970117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5852155" y="2001884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4956379" y="1659166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4860164" y="790642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4745797" y="1228981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6384171" y="1740386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6411851" y="1278763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6503295" y="1603791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5297992" y="502135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5647103" y="809646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5237015" y="1267639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5888174" y="935350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5838284" y="1416189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4874033" y="988923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6201261" y="809646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5043061" y="667401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5189907" y="1690167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5478075" y="1750322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6303778" y="1467196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5968508" y="1803508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6201261" y="1920673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5605536" y="459072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4779045" y="1467196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5065220" y="1906386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4334928" y="2129503"/>
            <a:ext cx="1521188" cy="1405459"/>
            <a:chOff x="4666176" y="2478409"/>
            <a:chExt cx="2122401" cy="2003706"/>
          </a:xfrm>
        </p:grpSpPr>
        <p:sp>
          <p:nvSpPr>
            <p:cNvPr id="112" name="Freeform 111"/>
            <p:cNvSpPr/>
            <p:nvPr/>
          </p:nvSpPr>
          <p:spPr>
            <a:xfrm>
              <a:off x="4666176" y="2478409"/>
              <a:ext cx="2122401" cy="2003706"/>
            </a:xfrm>
            <a:custGeom>
              <a:avLst/>
              <a:gdLst>
                <a:gd name="connsiteX0" fmla="*/ 407568 w 2122401"/>
                <a:gd name="connsiteY0" fmla="*/ 207818 h 2003706"/>
                <a:gd name="connsiteX1" fmla="*/ 557197 w 2122401"/>
                <a:gd name="connsiteY1" fmla="*/ 174567 h 2003706"/>
                <a:gd name="connsiteX2" fmla="*/ 723451 w 2122401"/>
                <a:gd name="connsiteY2" fmla="*/ 19396 h 2003706"/>
                <a:gd name="connsiteX3" fmla="*/ 1067044 w 2122401"/>
                <a:gd name="connsiteY3" fmla="*/ 19396 h 2003706"/>
                <a:gd name="connsiteX4" fmla="*/ 1283175 w 2122401"/>
                <a:gd name="connsiteY4" fmla="*/ 174567 h 2003706"/>
                <a:gd name="connsiteX5" fmla="*/ 1543640 w 2122401"/>
                <a:gd name="connsiteY5" fmla="*/ 290945 h 2003706"/>
                <a:gd name="connsiteX6" fmla="*/ 1853982 w 2122401"/>
                <a:gd name="connsiteY6" fmla="*/ 396240 h 2003706"/>
                <a:gd name="connsiteX7" fmla="*/ 1953735 w 2122401"/>
                <a:gd name="connsiteY7" fmla="*/ 617913 h 2003706"/>
                <a:gd name="connsiteX8" fmla="*/ 1998069 w 2122401"/>
                <a:gd name="connsiteY8" fmla="*/ 900545 h 2003706"/>
                <a:gd name="connsiteX9" fmla="*/ 1998069 w 2122401"/>
                <a:gd name="connsiteY9" fmla="*/ 1105593 h 2003706"/>
                <a:gd name="connsiteX10" fmla="*/ 2081197 w 2122401"/>
                <a:gd name="connsiteY10" fmla="*/ 1233054 h 2003706"/>
                <a:gd name="connsiteX11" fmla="*/ 2119989 w 2122401"/>
                <a:gd name="connsiteY11" fmla="*/ 1377142 h 2003706"/>
                <a:gd name="connsiteX12" fmla="*/ 2014695 w 2122401"/>
                <a:gd name="connsiteY12" fmla="*/ 1548938 h 2003706"/>
                <a:gd name="connsiteX13" fmla="*/ 1837357 w 2122401"/>
                <a:gd name="connsiteY13" fmla="*/ 1681942 h 2003706"/>
                <a:gd name="connsiteX14" fmla="*/ 1671102 w 2122401"/>
                <a:gd name="connsiteY14" fmla="*/ 1892531 h 2003706"/>
                <a:gd name="connsiteX15" fmla="*/ 1466055 w 2122401"/>
                <a:gd name="connsiteY15" fmla="*/ 1826029 h 2003706"/>
                <a:gd name="connsiteX16" fmla="*/ 1205589 w 2122401"/>
                <a:gd name="connsiteY16" fmla="*/ 2003367 h 2003706"/>
                <a:gd name="connsiteX17" fmla="*/ 773328 w 2122401"/>
                <a:gd name="connsiteY17" fmla="*/ 1870364 h 2003706"/>
                <a:gd name="connsiteX18" fmla="*/ 551655 w 2122401"/>
                <a:gd name="connsiteY18" fmla="*/ 1853738 h 2003706"/>
                <a:gd name="connsiteX19" fmla="*/ 407568 w 2122401"/>
                <a:gd name="connsiteY19" fmla="*/ 1853738 h 2003706"/>
                <a:gd name="connsiteX20" fmla="*/ 280106 w 2122401"/>
                <a:gd name="connsiteY20" fmla="*/ 1687484 h 2003706"/>
                <a:gd name="connsiteX21" fmla="*/ 219146 w 2122401"/>
                <a:gd name="connsiteY21" fmla="*/ 1476894 h 2003706"/>
                <a:gd name="connsiteX22" fmla="*/ 52891 w 2122401"/>
                <a:gd name="connsiteY22" fmla="*/ 1393767 h 2003706"/>
                <a:gd name="connsiteX23" fmla="*/ 30724 w 2122401"/>
                <a:gd name="connsiteY23" fmla="*/ 1144385 h 2003706"/>
                <a:gd name="connsiteX24" fmla="*/ 3015 w 2122401"/>
                <a:gd name="connsiteY24" fmla="*/ 911629 h 2003706"/>
                <a:gd name="connsiteX25" fmla="*/ 108309 w 2122401"/>
                <a:gd name="connsiteY25" fmla="*/ 800793 h 2003706"/>
                <a:gd name="connsiteX26" fmla="*/ 147102 w 2122401"/>
                <a:gd name="connsiteY26" fmla="*/ 540327 h 2003706"/>
                <a:gd name="connsiteX27" fmla="*/ 185895 w 2122401"/>
                <a:gd name="connsiteY27" fmla="*/ 318654 h 2003706"/>
                <a:gd name="connsiteX28" fmla="*/ 407568 w 2122401"/>
                <a:gd name="connsiteY28" fmla="*/ 207818 h 2003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122401" h="2003706">
                  <a:moveTo>
                    <a:pt x="407568" y="207818"/>
                  </a:moveTo>
                  <a:cubicBezTo>
                    <a:pt x="469452" y="183804"/>
                    <a:pt x="504550" y="205971"/>
                    <a:pt x="557197" y="174567"/>
                  </a:cubicBezTo>
                  <a:cubicBezTo>
                    <a:pt x="609844" y="143163"/>
                    <a:pt x="638477" y="45258"/>
                    <a:pt x="723451" y="19396"/>
                  </a:cubicBezTo>
                  <a:cubicBezTo>
                    <a:pt x="808426" y="-6466"/>
                    <a:pt x="973757" y="-6466"/>
                    <a:pt x="1067044" y="19396"/>
                  </a:cubicBezTo>
                  <a:cubicBezTo>
                    <a:pt x="1160331" y="45258"/>
                    <a:pt x="1203742" y="129309"/>
                    <a:pt x="1283175" y="174567"/>
                  </a:cubicBezTo>
                  <a:cubicBezTo>
                    <a:pt x="1362608" y="219825"/>
                    <a:pt x="1448506" y="254000"/>
                    <a:pt x="1543640" y="290945"/>
                  </a:cubicBezTo>
                  <a:cubicBezTo>
                    <a:pt x="1638774" y="327890"/>
                    <a:pt x="1785633" y="341745"/>
                    <a:pt x="1853982" y="396240"/>
                  </a:cubicBezTo>
                  <a:cubicBezTo>
                    <a:pt x="1922331" y="450735"/>
                    <a:pt x="1929721" y="533862"/>
                    <a:pt x="1953735" y="617913"/>
                  </a:cubicBezTo>
                  <a:cubicBezTo>
                    <a:pt x="1977749" y="701964"/>
                    <a:pt x="1990680" y="819265"/>
                    <a:pt x="1998069" y="900545"/>
                  </a:cubicBezTo>
                  <a:cubicBezTo>
                    <a:pt x="2005458" y="981825"/>
                    <a:pt x="1984214" y="1050175"/>
                    <a:pt x="1998069" y="1105593"/>
                  </a:cubicBezTo>
                  <a:cubicBezTo>
                    <a:pt x="2011924" y="1161011"/>
                    <a:pt x="2060877" y="1187796"/>
                    <a:pt x="2081197" y="1233054"/>
                  </a:cubicBezTo>
                  <a:cubicBezTo>
                    <a:pt x="2101517" y="1278312"/>
                    <a:pt x="2131073" y="1324495"/>
                    <a:pt x="2119989" y="1377142"/>
                  </a:cubicBezTo>
                  <a:cubicBezTo>
                    <a:pt x="2108905" y="1429789"/>
                    <a:pt x="2061800" y="1498138"/>
                    <a:pt x="2014695" y="1548938"/>
                  </a:cubicBezTo>
                  <a:cubicBezTo>
                    <a:pt x="1967590" y="1599738"/>
                    <a:pt x="1894622" y="1624677"/>
                    <a:pt x="1837357" y="1681942"/>
                  </a:cubicBezTo>
                  <a:cubicBezTo>
                    <a:pt x="1780092" y="1739207"/>
                    <a:pt x="1732986" y="1868517"/>
                    <a:pt x="1671102" y="1892531"/>
                  </a:cubicBezTo>
                  <a:cubicBezTo>
                    <a:pt x="1609218" y="1916545"/>
                    <a:pt x="1543641" y="1807556"/>
                    <a:pt x="1466055" y="1826029"/>
                  </a:cubicBezTo>
                  <a:cubicBezTo>
                    <a:pt x="1388469" y="1844502"/>
                    <a:pt x="1321044" y="1995978"/>
                    <a:pt x="1205589" y="2003367"/>
                  </a:cubicBezTo>
                  <a:cubicBezTo>
                    <a:pt x="1090134" y="2010756"/>
                    <a:pt x="882317" y="1895302"/>
                    <a:pt x="773328" y="1870364"/>
                  </a:cubicBezTo>
                  <a:cubicBezTo>
                    <a:pt x="664339" y="1845426"/>
                    <a:pt x="612615" y="1856509"/>
                    <a:pt x="551655" y="1853738"/>
                  </a:cubicBezTo>
                  <a:cubicBezTo>
                    <a:pt x="490695" y="1850967"/>
                    <a:pt x="452826" y="1881447"/>
                    <a:pt x="407568" y="1853738"/>
                  </a:cubicBezTo>
                  <a:cubicBezTo>
                    <a:pt x="362310" y="1826029"/>
                    <a:pt x="311510" y="1750291"/>
                    <a:pt x="280106" y="1687484"/>
                  </a:cubicBezTo>
                  <a:cubicBezTo>
                    <a:pt x="248702" y="1624677"/>
                    <a:pt x="257015" y="1525847"/>
                    <a:pt x="219146" y="1476894"/>
                  </a:cubicBezTo>
                  <a:cubicBezTo>
                    <a:pt x="181277" y="1427941"/>
                    <a:pt x="84295" y="1449185"/>
                    <a:pt x="52891" y="1393767"/>
                  </a:cubicBezTo>
                  <a:cubicBezTo>
                    <a:pt x="21487" y="1338349"/>
                    <a:pt x="39037" y="1224741"/>
                    <a:pt x="30724" y="1144385"/>
                  </a:cubicBezTo>
                  <a:cubicBezTo>
                    <a:pt x="22411" y="1064029"/>
                    <a:pt x="-9916" y="968894"/>
                    <a:pt x="3015" y="911629"/>
                  </a:cubicBezTo>
                  <a:cubicBezTo>
                    <a:pt x="15946" y="854364"/>
                    <a:pt x="84295" y="862677"/>
                    <a:pt x="108309" y="800793"/>
                  </a:cubicBezTo>
                  <a:cubicBezTo>
                    <a:pt x="132323" y="738909"/>
                    <a:pt x="134171" y="620684"/>
                    <a:pt x="147102" y="540327"/>
                  </a:cubicBezTo>
                  <a:cubicBezTo>
                    <a:pt x="160033" y="459970"/>
                    <a:pt x="148026" y="373149"/>
                    <a:pt x="185895" y="318654"/>
                  </a:cubicBezTo>
                  <a:cubicBezTo>
                    <a:pt x="223764" y="264160"/>
                    <a:pt x="345684" y="231832"/>
                    <a:pt x="407568" y="207818"/>
                  </a:cubicBezTo>
                  <a:close/>
                </a:path>
              </a:pathLst>
            </a:custGeom>
            <a:solidFill>
              <a:schemeClr val="accent6">
                <a:lumMod val="75000"/>
                <a:alpha val="25000"/>
              </a:schemeClr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5456125" y="2956320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5267705" y="3169919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5115305" y="3039686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5528168" y="3162991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5292640" y="2892589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5436727" y="3431142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5774776" y="3233650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5636226" y="3493488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5528167" y="2785974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5813574" y="2781820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5985359" y="3361112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6013060" y="2880273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5059113" y="3304864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5148553" y="3614800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5425643" y="3714489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6126669" y="3166317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6243041" y="3388630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5680558" y="3778220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6101720" y="3583425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5913312" y="3783420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4987069" y="3521856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6170997" y="3846884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5762442" y="3957466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6387128" y="3184557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5312038" y="4069688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5583575" y="4140955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5882844" y="4172722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4987068" y="3830004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4890853" y="2961480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4776486" y="3399819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6414860" y="3911224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6442540" y="3449601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6533984" y="3774629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5328681" y="2672973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/>
            <p:nvPr/>
          </p:nvSpPr>
          <p:spPr>
            <a:xfrm>
              <a:off x="5677792" y="2980484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/>
            <p:cNvSpPr/>
            <p:nvPr/>
          </p:nvSpPr>
          <p:spPr>
            <a:xfrm>
              <a:off x="5267704" y="3438477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5918863" y="3106188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5868973" y="3587027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/>
            <p:cNvSpPr/>
            <p:nvPr/>
          </p:nvSpPr>
          <p:spPr>
            <a:xfrm>
              <a:off x="4904722" y="3159761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6231950" y="2980484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5073750" y="2838239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/>
          </p:nvSpPr>
          <p:spPr>
            <a:xfrm>
              <a:off x="5220596" y="3861005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>
              <a:off x="5508764" y="3921160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6334467" y="3638034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/>
            <p:cNvSpPr/>
            <p:nvPr/>
          </p:nvSpPr>
          <p:spPr>
            <a:xfrm>
              <a:off x="5999197" y="3974346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/>
            <p:nvPr/>
          </p:nvSpPr>
          <p:spPr>
            <a:xfrm>
              <a:off x="6231950" y="4091511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/>
            <p:cNvSpPr/>
            <p:nvPr/>
          </p:nvSpPr>
          <p:spPr>
            <a:xfrm>
              <a:off x="5636225" y="2629910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4809734" y="3638034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5095909" y="4077224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4" name="Group 213"/>
          <p:cNvGrpSpPr/>
          <p:nvPr/>
        </p:nvGrpSpPr>
        <p:grpSpPr>
          <a:xfrm>
            <a:off x="4372868" y="5081280"/>
            <a:ext cx="1521188" cy="1405459"/>
            <a:chOff x="4635772" y="4640665"/>
            <a:chExt cx="2122401" cy="2003706"/>
          </a:xfrm>
        </p:grpSpPr>
        <p:sp>
          <p:nvSpPr>
            <p:cNvPr id="162" name="Freeform 161"/>
            <p:cNvSpPr/>
            <p:nvPr/>
          </p:nvSpPr>
          <p:spPr>
            <a:xfrm>
              <a:off x="4635772" y="4640665"/>
              <a:ext cx="2122401" cy="2003706"/>
            </a:xfrm>
            <a:custGeom>
              <a:avLst/>
              <a:gdLst>
                <a:gd name="connsiteX0" fmla="*/ 407568 w 2122401"/>
                <a:gd name="connsiteY0" fmla="*/ 207818 h 2003706"/>
                <a:gd name="connsiteX1" fmla="*/ 557197 w 2122401"/>
                <a:gd name="connsiteY1" fmla="*/ 174567 h 2003706"/>
                <a:gd name="connsiteX2" fmla="*/ 723451 w 2122401"/>
                <a:gd name="connsiteY2" fmla="*/ 19396 h 2003706"/>
                <a:gd name="connsiteX3" fmla="*/ 1067044 w 2122401"/>
                <a:gd name="connsiteY3" fmla="*/ 19396 h 2003706"/>
                <a:gd name="connsiteX4" fmla="*/ 1283175 w 2122401"/>
                <a:gd name="connsiteY4" fmla="*/ 174567 h 2003706"/>
                <a:gd name="connsiteX5" fmla="*/ 1543640 w 2122401"/>
                <a:gd name="connsiteY5" fmla="*/ 290945 h 2003706"/>
                <a:gd name="connsiteX6" fmla="*/ 1853982 w 2122401"/>
                <a:gd name="connsiteY6" fmla="*/ 396240 h 2003706"/>
                <a:gd name="connsiteX7" fmla="*/ 1953735 w 2122401"/>
                <a:gd name="connsiteY7" fmla="*/ 617913 h 2003706"/>
                <a:gd name="connsiteX8" fmla="*/ 1998069 w 2122401"/>
                <a:gd name="connsiteY8" fmla="*/ 900545 h 2003706"/>
                <a:gd name="connsiteX9" fmla="*/ 1998069 w 2122401"/>
                <a:gd name="connsiteY9" fmla="*/ 1105593 h 2003706"/>
                <a:gd name="connsiteX10" fmla="*/ 2081197 w 2122401"/>
                <a:gd name="connsiteY10" fmla="*/ 1233054 h 2003706"/>
                <a:gd name="connsiteX11" fmla="*/ 2119989 w 2122401"/>
                <a:gd name="connsiteY11" fmla="*/ 1377142 h 2003706"/>
                <a:gd name="connsiteX12" fmla="*/ 2014695 w 2122401"/>
                <a:gd name="connsiteY12" fmla="*/ 1548938 h 2003706"/>
                <a:gd name="connsiteX13" fmla="*/ 1837357 w 2122401"/>
                <a:gd name="connsiteY13" fmla="*/ 1681942 h 2003706"/>
                <a:gd name="connsiteX14" fmla="*/ 1671102 w 2122401"/>
                <a:gd name="connsiteY14" fmla="*/ 1892531 h 2003706"/>
                <a:gd name="connsiteX15" fmla="*/ 1466055 w 2122401"/>
                <a:gd name="connsiteY15" fmla="*/ 1826029 h 2003706"/>
                <a:gd name="connsiteX16" fmla="*/ 1205589 w 2122401"/>
                <a:gd name="connsiteY16" fmla="*/ 2003367 h 2003706"/>
                <a:gd name="connsiteX17" fmla="*/ 773328 w 2122401"/>
                <a:gd name="connsiteY17" fmla="*/ 1870364 h 2003706"/>
                <a:gd name="connsiteX18" fmla="*/ 551655 w 2122401"/>
                <a:gd name="connsiteY18" fmla="*/ 1853738 h 2003706"/>
                <a:gd name="connsiteX19" fmla="*/ 407568 w 2122401"/>
                <a:gd name="connsiteY19" fmla="*/ 1853738 h 2003706"/>
                <a:gd name="connsiteX20" fmla="*/ 280106 w 2122401"/>
                <a:gd name="connsiteY20" fmla="*/ 1687484 h 2003706"/>
                <a:gd name="connsiteX21" fmla="*/ 219146 w 2122401"/>
                <a:gd name="connsiteY21" fmla="*/ 1476894 h 2003706"/>
                <a:gd name="connsiteX22" fmla="*/ 52891 w 2122401"/>
                <a:gd name="connsiteY22" fmla="*/ 1393767 h 2003706"/>
                <a:gd name="connsiteX23" fmla="*/ 30724 w 2122401"/>
                <a:gd name="connsiteY23" fmla="*/ 1144385 h 2003706"/>
                <a:gd name="connsiteX24" fmla="*/ 3015 w 2122401"/>
                <a:gd name="connsiteY24" fmla="*/ 911629 h 2003706"/>
                <a:gd name="connsiteX25" fmla="*/ 108309 w 2122401"/>
                <a:gd name="connsiteY25" fmla="*/ 800793 h 2003706"/>
                <a:gd name="connsiteX26" fmla="*/ 147102 w 2122401"/>
                <a:gd name="connsiteY26" fmla="*/ 540327 h 2003706"/>
                <a:gd name="connsiteX27" fmla="*/ 185895 w 2122401"/>
                <a:gd name="connsiteY27" fmla="*/ 318654 h 2003706"/>
                <a:gd name="connsiteX28" fmla="*/ 407568 w 2122401"/>
                <a:gd name="connsiteY28" fmla="*/ 207818 h 2003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122401" h="2003706">
                  <a:moveTo>
                    <a:pt x="407568" y="207818"/>
                  </a:moveTo>
                  <a:cubicBezTo>
                    <a:pt x="469452" y="183804"/>
                    <a:pt x="504550" y="205971"/>
                    <a:pt x="557197" y="174567"/>
                  </a:cubicBezTo>
                  <a:cubicBezTo>
                    <a:pt x="609844" y="143163"/>
                    <a:pt x="638477" y="45258"/>
                    <a:pt x="723451" y="19396"/>
                  </a:cubicBezTo>
                  <a:cubicBezTo>
                    <a:pt x="808426" y="-6466"/>
                    <a:pt x="973757" y="-6466"/>
                    <a:pt x="1067044" y="19396"/>
                  </a:cubicBezTo>
                  <a:cubicBezTo>
                    <a:pt x="1160331" y="45258"/>
                    <a:pt x="1203742" y="129309"/>
                    <a:pt x="1283175" y="174567"/>
                  </a:cubicBezTo>
                  <a:cubicBezTo>
                    <a:pt x="1362608" y="219825"/>
                    <a:pt x="1448506" y="254000"/>
                    <a:pt x="1543640" y="290945"/>
                  </a:cubicBezTo>
                  <a:cubicBezTo>
                    <a:pt x="1638774" y="327890"/>
                    <a:pt x="1785633" y="341745"/>
                    <a:pt x="1853982" y="396240"/>
                  </a:cubicBezTo>
                  <a:cubicBezTo>
                    <a:pt x="1922331" y="450735"/>
                    <a:pt x="1929721" y="533862"/>
                    <a:pt x="1953735" y="617913"/>
                  </a:cubicBezTo>
                  <a:cubicBezTo>
                    <a:pt x="1977749" y="701964"/>
                    <a:pt x="1990680" y="819265"/>
                    <a:pt x="1998069" y="900545"/>
                  </a:cubicBezTo>
                  <a:cubicBezTo>
                    <a:pt x="2005458" y="981825"/>
                    <a:pt x="1984214" y="1050175"/>
                    <a:pt x="1998069" y="1105593"/>
                  </a:cubicBezTo>
                  <a:cubicBezTo>
                    <a:pt x="2011924" y="1161011"/>
                    <a:pt x="2060877" y="1187796"/>
                    <a:pt x="2081197" y="1233054"/>
                  </a:cubicBezTo>
                  <a:cubicBezTo>
                    <a:pt x="2101517" y="1278312"/>
                    <a:pt x="2131073" y="1324495"/>
                    <a:pt x="2119989" y="1377142"/>
                  </a:cubicBezTo>
                  <a:cubicBezTo>
                    <a:pt x="2108905" y="1429789"/>
                    <a:pt x="2061800" y="1498138"/>
                    <a:pt x="2014695" y="1548938"/>
                  </a:cubicBezTo>
                  <a:cubicBezTo>
                    <a:pt x="1967590" y="1599738"/>
                    <a:pt x="1894622" y="1624677"/>
                    <a:pt x="1837357" y="1681942"/>
                  </a:cubicBezTo>
                  <a:cubicBezTo>
                    <a:pt x="1780092" y="1739207"/>
                    <a:pt x="1732986" y="1868517"/>
                    <a:pt x="1671102" y="1892531"/>
                  </a:cubicBezTo>
                  <a:cubicBezTo>
                    <a:pt x="1609218" y="1916545"/>
                    <a:pt x="1543641" y="1807556"/>
                    <a:pt x="1466055" y="1826029"/>
                  </a:cubicBezTo>
                  <a:cubicBezTo>
                    <a:pt x="1388469" y="1844502"/>
                    <a:pt x="1321044" y="1995978"/>
                    <a:pt x="1205589" y="2003367"/>
                  </a:cubicBezTo>
                  <a:cubicBezTo>
                    <a:pt x="1090134" y="2010756"/>
                    <a:pt x="882317" y="1895302"/>
                    <a:pt x="773328" y="1870364"/>
                  </a:cubicBezTo>
                  <a:cubicBezTo>
                    <a:pt x="664339" y="1845426"/>
                    <a:pt x="612615" y="1856509"/>
                    <a:pt x="551655" y="1853738"/>
                  </a:cubicBezTo>
                  <a:cubicBezTo>
                    <a:pt x="490695" y="1850967"/>
                    <a:pt x="452826" y="1881447"/>
                    <a:pt x="407568" y="1853738"/>
                  </a:cubicBezTo>
                  <a:cubicBezTo>
                    <a:pt x="362310" y="1826029"/>
                    <a:pt x="311510" y="1750291"/>
                    <a:pt x="280106" y="1687484"/>
                  </a:cubicBezTo>
                  <a:cubicBezTo>
                    <a:pt x="248702" y="1624677"/>
                    <a:pt x="257015" y="1525847"/>
                    <a:pt x="219146" y="1476894"/>
                  </a:cubicBezTo>
                  <a:cubicBezTo>
                    <a:pt x="181277" y="1427941"/>
                    <a:pt x="84295" y="1449185"/>
                    <a:pt x="52891" y="1393767"/>
                  </a:cubicBezTo>
                  <a:cubicBezTo>
                    <a:pt x="21487" y="1338349"/>
                    <a:pt x="39037" y="1224741"/>
                    <a:pt x="30724" y="1144385"/>
                  </a:cubicBezTo>
                  <a:cubicBezTo>
                    <a:pt x="22411" y="1064029"/>
                    <a:pt x="-9916" y="968894"/>
                    <a:pt x="3015" y="911629"/>
                  </a:cubicBezTo>
                  <a:cubicBezTo>
                    <a:pt x="15946" y="854364"/>
                    <a:pt x="84295" y="862677"/>
                    <a:pt x="108309" y="800793"/>
                  </a:cubicBezTo>
                  <a:cubicBezTo>
                    <a:pt x="132323" y="738909"/>
                    <a:pt x="134171" y="620684"/>
                    <a:pt x="147102" y="540327"/>
                  </a:cubicBezTo>
                  <a:cubicBezTo>
                    <a:pt x="160033" y="459970"/>
                    <a:pt x="148026" y="373149"/>
                    <a:pt x="185895" y="318654"/>
                  </a:cubicBezTo>
                  <a:cubicBezTo>
                    <a:pt x="223764" y="264160"/>
                    <a:pt x="345684" y="231832"/>
                    <a:pt x="407568" y="207818"/>
                  </a:cubicBezTo>
                  <a:close/>
                </a:path>
              </a:pathLst>
            </a:custGeom>
            <a:solidFill>
              <a:schemeClr val="accent6">
                <a:lumMod val="75000"/>
                <a:alpha val="25000"/>
              </a:schemeClr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5425721" y="5118576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5237301" y="5332175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5084901" y="5201942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5497764" y="5325247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/>
            <p:cNvSpPr/>
            <p:nvPr/>
          </p:nvSpPr>
          <p:spPr>
            <a:xfrm>
              <a:off x="5262236" y="5054845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5406323" y="5593398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5744372" y="5395906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/>
            <p:cNvSpPr/>
            <p:nvPr/>
          </p:nvSpPr>
          <p:spPr>
            <a:xfrm>
              <a:off x="5605822" y="5655744"/>
              <a:ext cx="144087" cy="127462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5497763" y="4948230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5783170" y="4944076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/>
            <p:cNvSpPr/>
            <p:nvPr/>
          </p:nvSpPr>
          <p:spPr>
            <a:xfrm>
              <a:off x="5954955" y="5523368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/>
            <p:cNvSpPr/>
            <p:nvPr/>
          </p:nvSpPr>
          <p:spPr>
            <a:xfrm>
              <a:off x="5982656" y="5042529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/>
            <p:cNvSpPr/>
            <p:nvPr/>
          </p:nvSpPr>
          <p:spPr>
            <a:xfrm>
              <a:off x="5028709" y="5467120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/>
            <p:nvPr/>
          </p:nvSpPr>
          <p:spPr>
            <a:xfrm>
              <a:off x="5118149" y="5777056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5395239" y="5876745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6096265" y="5328573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/>
            <p:nvPr/>
          </p:nvSpPr>
          <p:spPr>
            <a:xfrm>
              <a:off x="6212637" y="5550886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5650154" y="5940476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6071316" y="5745681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5882908" y="5945676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4956665" y="5684112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/>
            <p:nvPr/>
          </p:nvSpPr>
          <p:spPr>
            <a:xfrm>
              <a:off x="6140593" y="6009140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5732038" y="6119722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6356724" y="5346813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5281634" y="6231944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/>
            <p:nvPr/>
          </p:nvSpPr>
          <p:spPr>
            <a:xfrm>
              <a:off x="5553171" y="6303211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5852440" y="6334978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/>
            <p:cNvSpPr/>
            <p:nvPr/>
          </p:nvSpPr>
          <p:spPr>
            <a:xfrm>
              <a:off x="4956664" y="5992260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/>
            <p:cNvSpPr/>
            <p:nvPr/>
          </p:nvSpPr>
          <p:spPr>
            <a:xfrm>
              <a:off x="4860449" y="5123736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4746082" y="5562075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/>
            <p:cNvSpPr/>
            <p:nvPr/>
          </p:nvSpPr>
          <p:spPr>
            <a:xfrm>
              <a:off x="6384456" y="6073480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/>
            <p:cNvSpPr/>
            <p:nvPr/>
          </p:nvSpPr>
          <p:spPr>
            <a:xfrm>
              <a:off x="6412136" y="5611857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/>
            <p:cNvSpPr/>
            <p:nvPr/>
          </p:nvSpPr>
          <p:spPr>
            <a:xfrm>
              <a:off x="6503580" y="5936885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/>
            <p:cNvSpPr/>
            <p:nvPr/>
          </p:nvSpPr>
          <p:spPr>
            <a:xfrm>
              <a:off x="5298277" y="4835229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/>
            <p:cNvSpPr/>
            <p:nvPr/>
          </p:nvSpPr>
          <p:spPr>
            <a:xfrm>
              <a:off x="5647388" y="5142740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/>
            <p:cNvSpPr/>
            <p:nvPr/>
          </p:nvSpPr>
          <p:spPr>
            <a:xfrm>
              <a:off x="5237300" y="5600733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/>
            <p:cNvSpPr/>
            <p:nvPr/>
          </p:nvSpPr>
          <p:spPr>
            <a:xfrm>
              <a:off x="5888459" y="5268444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/>
            <p:cNvSpPr/>
            <p:nvPr/>
          </p:nvSpPr>
          <p:spPr>
            <a:xfrm>
              <a:off x="5838569" y="5749283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/>
            <p:cNvSpPr/>
            <p:nvPr/>
          </p:nvSpPr>
          <p:spPr>
            <a:xfrm>
              <a:off x="4874318" y="5322017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/>
            <p:cNvSpPr/>
            <p:nvPr/>
          </p:nvSpPr>
          <p:spPr>
            <a:xfrm>
              <a:off x="6201546" y="5142740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/>
            <p:cNvSpPr/>
            <p:nvPr/>
          </p:nvSpPr>
          <p:spPr>
            <a:xfrm>
              <a:off x="5043346" y="5000495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/>
            <p:cNvSpPr/>
            <p:nvPr/>
          </p:nvSpPr>
          <p:spPr>
            <a:xfrm>
              <a:off x="5190192" y="6023261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/>
            <p:cNvSpPr/>
            <p:nvPr/>
          </p:nvSpPr>
          <p:spPr>
            <a:xfrm>
              <a:off x="5478360" y="6083416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/>
            <p:cNvSpPr/>
            <p:nvPr/>
          </p:nvSpPr>
          <p:spPr>
            <a:xfrm>
              <a:off x="6304063" y="5800290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/>
            <p:cNvSpPr/>
            <p:nvPr/>
          </p:nvSpPr>
          <p:spPr>
            <a:xfrm>
              <a:off x="5968793" y="6136602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/>
            <p:cNvSpPr/>
            <p:nvPr/>
          </p:nvSpPr>
          <p:spPr>
            <a:xfrm>
              <a:off x="6201546" y="6253767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/>
            <p:cNvSpPr/>
            <p:nvPr/>
          </p:nvSpPr>
          <p:spPr>
            <a:xfrm>
              <a:off x="5605821" y="4792166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/>
            <p:cNvSpPr/>
            <p:nvPr/>
          </p:nvSpPr>
          <p:spPr>
            <a:xfrm>
              <a:off x="4779330" y="5800290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/>
            <p:cNvSpPr/>
            <p:nvPr/>
          </p:nvSpPr>
          <p:spPr>
            <a:xfrm>
              <a:off x="5065505" y="6239480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TextBox 214"/>
              <p:cNvSpPr txBox="1"/>
              <p:nvPr/>
            </p:nvSpPr>
            <p:spPr>
              <a:xfrm>
                <a:off x="1345190" y="4566501"/>
                <a:ext cx="7954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5" name="TextBox 2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190" y="4566501"/>
                <a:ext cx="795411" cy="276999"/>
              </a:xfrm>
              <a:prstGeom prst="rect">
                <a:avLst/>
              </a:prstGeom>
              <a:blipFill>
                <a:blip r:embed="rId2"/>
                <a:stretch>
                  <a:fillRect l="-6923" r="-692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6" name="Freeform 215"/>
          <p:cNvSpPr/>
          <p:nvPr/>
        </p:nvSpPr>
        <p:spPr>
          <a:xfrm>
            <a:off x="2831866" y="528726"/>
            <a:ext cx="1313411" cy="745892"/>
          </a:xfrm>
          <a:custGeom>
            <a:avLst/>
            <a:gdLst>
              <a:gd name="connsiteX0" fmla="*/ 0 w 1313411"/>
              <a:gd name="connsiteY0" fmla="*/ 745892 h 745892"/>
              <a:gd name="connsiteX1" fmla="*/ 543098 w 1313411"/>
              <a:gd name="connsiteY1" fmla="*/ 97499 h 745892"/>
              <a:gd name="connsiteX2" fmla="*/ 1313411 w 1313411"/>
              <a:gd name="connsiteY2" fmla="*/ 14372 h 74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3411" h="745892">
                <a:moveTo>
                  <a:pt x="0" y="745892"/>
                </a:moveTo>
                <a:cubicBezTo>
                  <a:pt x="162098" y="482655"/>
                  <a:pt x="324196" y="219419"/>
                  <a:pt x="543098" y="97499"/>
                </a:cubicBezTo>
                <a:cubicBezTo>
                  <a:pt x="762000" y="-24421"/>
                  <a:pt x="1037705" y="-5025"/>
                  <a:pt x="1313411" y="14372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Freeform 216"/>
          <p:cNvSpPr/>
          <p:nvPr/>
        </p:nvSpPr>
        <p:spPr>
          <a:xfrm>
            <a:off x="3347255" y="2953789"/>
            <a:ext cx="914400" cy="459232"/>
          </a:xfrm>
          <a:custGeom>
            <a:avLst/>
            <a:gdLst>
              <a:gd name="connsiteX0" fmla="*/ 0 w 914400"/>
              <a:gd name="connsiteY0" fmla="*/ 0 h 459232"/>
              <a:gd name="connsiteX1" fmla="*/ 282633 w 914400"/>
              <a:gd name="connsiteY1" fmla="*/ 448887 h 459232"/>
              <a:gd name="connsiteX2" fmla="*/ 914400 w 914400"/>
              <a:gd name="connsiteY2" fmla="*/ 271549 h 459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00" h="459232">
                <a:moveTo>
                  <a:pt x="0" y="0"/>
                </a:moveTo>
                <a:cubicBezTo>
                  <a:pt x="65116" y="201814"/>
                  <a:pt x="130233" y="403629"/>
                  <a:pt x="282633" y="448887"/>
                </a:cubicBezTo>
                <a:cubicBezTo>
                  <a:pt x="435033" y="494145"/>
                  <a:pt x="674716" y="382847"/>
                  <a:pt x="914400" y="271549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  <a:headEnd type="none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Freeform 217"/>
          <p:cNvSpPr/>
          <p:nvPr/>
        </p:nvSpPr>
        <p:spPr>
          <a:xfrm>
            <a:off x="2726572" y="4228407"/>
            <a:ext cx="1457498" cy="1813073"/>
          </a:xfrm>
          <a:custGeom>
            <a:avLst/>
            <a:gdLst>
              <a:gd name="connsiteX0" fmla="*/ 0 w 1457498"/>
              <a:gd name="connsiteY0" fmla="*/ 0 h 1813073"/>
              <a:gd name="connsiteX1" fmla="*/ 476596 w 1457498"/>
              <a:gd name="connsiteY1" fmla="*/ 1546168 h 1813073"/>
              <a:gd name="connsiteX2" fmla="*/ 1457498 w 1457498"/>
              <a:gd name="connsiteY2" fmla="*/ 1801091 h 1813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7498" h="1813073">
                <a:moveTo>
                  <a:pt x="0" y="0"/>
                </a:moveTo>
                <a:cubicBezTo>
                  <a:pt x="116840" y="622993"/>
                  <a:pt x="233680" y="1245986"/>
                  <a:pt x="476596" y="1546168"/>
                </a:cubicBezTo>
                <a:cubicBezTo>
                  <a:pt x="719512" y="1846350"/>
                  <a:pt x="1088505" y="1823720"/>
                  <a:pt x="1457498" y="1801091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Box 218"/>
              <p:cNvSpPr txBox="1"/>
              <p:nvPr/>
            </p:nvSpPr>
            <p:spPr>
              <a:xfrm>
                <a:off x="5011984" y="4022061"/>
                <a:ext cx="19396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9" name="TextBox 2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1984" y="4022061"/>
                <a:ext cx="19396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TextBox 220"/>
              <p:cNvSpPr txBox="1"/>
              <p:nvPr/>
            </p:nvSpPr>
            <p:spPr>
              <a:xfrm>
                <a:off x="6017871" y="745147"/>
                <a:ext cx="1970026" cy="2887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Null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Sample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1" name="TextBox 2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871" y="745147"/>
                <a:ext cx="1970026" cy="288733"/>
              </a:xfrm>
              <a:prstGeom prst="rect">
                <a:avLst/>
              </a:prstGeom>
              <a:blipFill>
                <a:blip r:embed="rId4"/>
                <a:stretch>
                  <a:fillRect l="-2477" t="-25000" r="-8050" b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TextBox 221"/>
              <p:cNvSpPr txBox="1"/>
              <p:nvPr/>
            </p:nvSpPr>
            <p:spPr>
              <a:xfrm>
                <a:off x="6023492" y="2731348"/>
                <a:ext cx="1970026" cy="2889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Null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Sample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222" name="TextBox 2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492" y="2731348"/>
                <a:ext cx="1970026" cy="288925"/>
              </a:xfrm>
              <a:prstGeom prst="rect">
                <a:avLst/>
              </a:prstGeom>
              <a:blipFill>
                <a:blip r:embed="rId5"/>
                <a:stretch>
                  <a:fillRect l="-2477" t="-25532" r="-8050" b="-34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TextBox 222"/>
              <p:cNvSpPr txBox="1"/>
              <p:nvPr/>
            </p:nvSpPr>
            <p:spPr>
              <a:xfrm>
                <a:off x="6028502" y="5589224"/>
                <a:ext cx="2019014" cy="2887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Null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Sample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3" name="TextBox 2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502" y="5589224"/>
                <a:ext cx="2019014" cy="288733"/>
              </a:xfrm>
              <a:prstGeom prst="rect">
                <a:avLst/>
              </a:prstGeom>
              <a:blipFill>
                <a:blip r:embed="rId6"/>
                <a:stretch>
                  <a:fillRect l="-2417" t="-27660" r="-5136" b="-34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4" name="Right Brace 223"/>
          <p:cNvSpPr/>
          <p:nvPr/>
        </p:nvSpPr>
        <p:spPr>
          <a:xfrm>
            <a:off x="8047516" y="583203"/>
            <a:ext cx="581092" cy="5407284"/>
          </a:xfrm>
          <a:prstGeom prst="rightBrac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TextBox 224"/>
          <p:cNvSpPr txBox="1"/>
          <p:nvPr/>
        </p:nvSpPr>
        <p:spPr>
          <a:xfrm rot="5400000">
            <a:off x="7762386" y="3055123"/>
            <a:ext cx="2233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Null Distribution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386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914400" y="666119"/>
            <a:ext cx="0" cy="5486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902289" y="6134352"/>
            <a:ext cx="7315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6200000">
            <a:off x="-66614" y="3224652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83300" y="6285743"/>
            <a:ext cx="883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Group I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89504" y="6285743"/>
            <a:ext cx="940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Group II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53416" y="6285743"/>
            <a:ext cx="99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Group III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828802" y="2694752"/>
            <a:ext cx="914400" cy="18227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140099" y="1133407"/>
            <a:ext cx="914400" cy="18227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395455" y="3427484"/>
            <a:ext cx="914400" cy="18227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14" idx="1"/>
            <a:endCxn id="14" idx="3"/>
          </p:cNvCxnSpPr>
          <p:nvPr/>
        </p:nvCxnSpPr>
        <p:spPr>
          <a:xfrm>
            <a:off x="1828802" y="3606124"/>
            <a:ext cx="914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5" idx="1"/>
            <a:endCxn id="15" idx="3"/>
          </p:cNvCxnSpPr>
          <p:nvPr/>
        </p:nvCxnSpPr>
        <p:spPr>
          <a:xfrm>
            <a:off x="4140099" y="2044779"/>
            <a:ext cx="914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6" idx="1"/>
            <a:endCxn id="16" idx="3"/>
          </p:cNvCxnSpPr>
          <p:nvPr/>
        </p:nvCxnSpPr>
        <p:spPr>
          <a:xfrm>
            <a:off x="6395455" y="4338856"/>
            <a:ext cx="914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5" idx="0"/>
          </p:cNvCxnSpPr>
          <p:nvPr/>
        </p:nvCxnSpPr>
        <p:spPr>
          <a:xfrm flipV="1">
            <a:off x="4597299" y="666119"/>
            <a:ext cx="0" cy="4672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4597299" y="2960196"/>
            <a:ext cx="0" cy="4672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2282032" y="2227464"/>
            <a:ext cx="0" cy="4672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282032" y="4517496"/>
            <a:ext cx="0" cy="4672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6852655" y="2960196"/>
            <a:ext cx="0" cy="4672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6830518" y="5250228"/>
            <a:ext cx="0" cy="4672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182337" y="3506205"/>
            <a:ext cx="211948" cy="1998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491325" y="1951933"/>
            <a:ext cx="211948" cy="1998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746681" y="4211690"/>
            <a:ext cx="211948" cy="1998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852655" y="393616"/>
            <a:ext cx="105974" cy="1090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958629" y="294228"/>
            <a:ext cx="110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Group Mean</a:t>
            </a:r>
            <a:endParaRPr lang="en-US" sz="1400" dirty="0"/>
          </a:p>
        </p:txBody>
      </p:sp>
      <p:cxnSp>
        <p:nvCxnSpPr>
          <p:cNvPr id="45" name="Straight Connector 44"/>
          <p:cNvCxnSpPr>
            <a:stCxn id="16" idx="3"/>
          </p:cNvCxnSpPr>
          <p:nvPr/>
        </p:nvCxnSpPr>
        <p:spPr>
          <a:xfrm>
            <a:off x="7309855" y="4338856"/>
            <a:ext cx="740664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4" idx="3"/>
          </p:cNvCxnSpPr>
          <p:nvPr/>
        </p:nvCxnSpPr>
        <p:spPr>
          <a:xfrm flipV="1">
            <a:off x="2743202" y="3606122"/>
            <a:ext cx="5312664" cy="2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5" idx="3"/>
          </p:cNvCxnSpPr>
          <p:nvPr/>
        </p:nvCxnSpPr>
        <p:spPr>
          <a:xfrm>
            <a:off x="5054499" y="2044779"/>
            <a:ext cx="301752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ight Brace 54"/>
          <p:cNvSpPr/>
          <p:nvPr/>
        </p:nvSpPr>
        <p:spPr>
          <a:xfrm>
            <a:off x="8126649" y="2044779"/>
            <a:ext cx="248281" cy="2294077"/>
          </a:xfrm>
          <a:prstGeom prst="rightBrac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 rot="5400000">
            <a:off x="7434437" y="3007151"/>
            <a:ext cx="2644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Between Group Variability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Right Brace 56"/>
          <p:cNvSpPr/>
          <p:nvPr/>
        </p:nvSpPr>
        <p:spPr>
          <a:xfrm rot="10800000">
            <a:off x="3719518" y="1133407"/>
            <a:ext cx="246888" cy="1822744"/>
          </a:xfrm>
          <a:prstGeom prst="rightBrace">
            <a:avLst/>
          </a:prstGeom>
          <a:ln w="158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 rot="16200000">
            <a:off x="2128218" y="1860112"/>
            <a:ext cx="2444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Within Group Variability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910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191</Words>
  <Application>Microsoft Office PowerPoint</Application>
  <PresentationFormat>Letter Paper (8.5x11 in)</PresentationFormat>
  <Paragraphs>91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localmgr</dc:creator>
  <cp:lastModifiedBy>Reyes, Eric M</cp:lastModifiedBy>
  <cp:revision>14</cp:revision>
  <dcterms:modified xsi:type="dcterms:W3CDTF">2017-09-05T17:11:08Z</dcterms:modified>
</cp:coreProperties>
</file>