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7" r:id="rId13"/>
    <p:sldId id="270" r:id="rId14"/>
    <p:sldId id="268" r:id="rId15"/>
    <p:sldId id="269" r:id="rId16"/>
    <p:sldId id="273" r:id="rId17"/>
    <p:sldId id="274" r:id="rId18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1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5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1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6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4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3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8C63B-CBF8-4F1F-9EF6-50B27CAA1B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1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1.wdp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microsoft.com/office/2007/relationships/hdphoto" Target="../media/hdphoto1.wdp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4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5734335" y="771499"/>
            <a:ext cx="2595626" cy="2342182"/>
          </a:xfrm>
          <a:custGeom>
            <a:avLst/>
            <a:gdLst>
              <a:gd name="connsiteX0" fmla="*/ 282490 w 3258690"/>
              <a:gd name="connsiteY0" fmla="*/ 1030768 h 2756839"/>
              <a:gd name="connsiteX1" fmla="*/ 761992 w 3258690"/>
              <a:gd name="connsiteY1" fmla="*/ 1108826 h 2756839"/>
              <a:gd name="connsiteX2" fmla="*/ 1141134 w 3258690"/>
              <a:gd name="connsiteY2" fmla="*/ 1175734 h 2756839"/>
              <a:gd name="connsiteX3" fmla="*/ 1263797 w 3258690"/>
              <a:gd name="connsiteY3" fmla="*/ 952709 h 2756839"/>
              <a:gd name="connsiteX4" fmla="*/ 1208041 w 3258690"/>
              <a:gd name="connsiteY4" fmla="*/ 428602 h 2756839"/>
              <a:gd name="connsiteX5" fmla="*/ 1475670 w 3258690"/>
              <a:gd name="connsiteY5" fmla="*/ 16007 h 2756839"/>
              <a:gd name="connsiteX6" fmla="*/ 2133592 w 3258690"/>
              <a:gd name="connsiteY6" fmla="*/ 138670 h 2756839"/>
              <a:gd name="connsiteX7" fmla="*/ 2267407 w 3258690"/>
              <a:gd name="connsiteY7" fmla="*/ 640475 h 2756839"/>
              <a:gd name="connsiteX8" fmla="*/ 2155895 w 3258690"/>
              <a:gd name="connsiteY8" fmla="*/ 1030768 h 2756839"/>
              <a:gd name="connsiteX9" fmla="*/ 2222802 w 3258690"/>
              <a:gd name="connsiteY9" fmla="*/ 1409909 h 2756839"/>
              <a:gd name="connsiteX10" fmla="*/ 2590792 w 3258690"/>
              <a:gd name="connsiteY10" fmla="*/ 1443363 h 2756839"/>
              <a:gd name="connsiteX11" fmla="*/ 3192958 w 3258690"/>
              <a:gd name="connsiteY11" fmla="*/ 1487968 h 2756839"/>
              <a:gd name="connsiteX12" fmla="*/ 3215261 w 3258690"/>
              <a:gd name="connsiteY12" fmla="*/ 1911714 h 2756839"/>
              <a:gd name="connsiteX13" fmla="*/ 2947631 w 3258690"/>
              <a:gd name="connsiteY13" fmla="*/ 2302007 h 2756839"/>
              <a:gd name="connsiteX14" fmla="*/ 2289709 w 3258690"/>
              <a:gd name="connsiteY14" fmla="*/ 2201646 h 2756839"/>
              <a:gd name="connsiteX15" fmla="*/ 1843661 w 3258690"/>
              <a:gd name="connsiteY15" fmla="*/ 2235100 h 2756839"/>
              <a:gd name="connsiteX16" fmla="*/ 1687544 w 3258690"/>
              <a:gd name="connsiteY16" fmla="*/ 2569636 h 2756839"/>
              <a:gd name="connsiteX17" fmla="*/ 1308402 w 3258690"/>
              <a:gd name="connsiteY17" fmla="*/ 2748056 h 2756839"/>
              <a:gd name="connsiteX18" fmla="*/ 795446 w 3258690"/>
              <a:gd name="connsiteY18" fmla="*/ 2669997 h 2756839"/>
              <a:gd name="connsiteX19" fmla="*/ 728539 w 3258690"/>
              <a:gd name="connsiteY19" fmla="*/ 2168192 h 2756839"/>
              <a:gd name="connsiteX20" fmla="*/ 315944 w 3258690"/>
              <a:gd name="connsiteY20" fmla="*/ 2078982 h 2756839"/>
              <a:gd name="connsiteX21" fmla="*/ 70617 w 3258690"/>
              <a:gd name="connsiteY21" fmla="*/ 1811353 h 2756839"/>
              <a:gd name="connsiteX22" fmla="*/ 14861 w 3258690"/>
              <a:gd name="connsiteY22" fmla="*/ 1041919 h 2756839"/>
              <a:gd name="connsiteX23" fmla="*/ 282490 w 3258690"/>
              <a:gd name="connsiteY23" fmla="*/ 1030768 h 27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58690" h="2756839">
                <a:moveTo>
                  <a:pt x="282490" y="1030768"/>
                </a:moveTo>
                <a:cubicBezTo>
                  <a:pt x="407012" y="1041919"/>
                  <a:pt x="761992" y="1108826"/>
                  <a:pt x="761992" y="1108826"/>
                </a:cubicBezTo>
                <a:cubicBezTo>
                  <a:pt x="905099" y="1132987"/>
                  <a:pt x="1057500" y="1201754"/>
                  <a:pt x="1141134" y="1175734"/>
                </a:cubicBezTo>
                <a:cubicBezTo>
                  <a:pt x="1224768" y="1149714"/>
                  <a:pt x="1252646" y="1077231"/>
                  <a:pt x="1263797" y="952709"/>
                </a:cubicBezTo>
                <a:cubicBezTo>
                  <a:pt x="1274948" y="828187"/>
                  <a:pt x="1172729" y="584719"/>
                  <a:pt x="1208041" y="428602"/>
                </a:cubicBezTo>
                <a:cubicBezTo>
                  <a:pt x="1243353" y="272485"/>
                  <a:pt x="1321412" y="64329"/>
                  <a:pt x="1475670" y="16007"/>
                </a:cubicBezTo>
                <a:cubicBezTo>
                  <a:pt x="1629928" y="-32315"/>
                  <a:pt x="2001636" y="34592"/>
                  <a:pt x="2133592" y="138670"/>
                </a:cubicBezTo>
                <a:cubicBezTo>
                  <a:pt x="2265548" y="242748"/>
                  <a:pt x="2263690" y="491792"/>
                  <a:pt x="2267407" y="640475"/>
                </a:cubicBezTo>
                <a:cubicBezTo>
                  <a:pt x="2271124" y="789158"/>
                  <a:pt x="2163329" y="902529"/>
                  <a:pt x="2155895" y="1030768"/>
                </a:cubicBezTo>
                <a:cubicBezTo>
                  <a:pt x="2148461" y="1159007"/>
                  <a:pt x="2150319" y="1341143"/>
                  <a:pt x="2222802" y="1409909"/>
                </a:cubicBezTo>
                <a:cubicBezTo>
                  <a:pt x="2295285" y="1478675"/>
                  <a:pt x="2590792" y="1443363"/>
                  <a:pt x="2590792" y="1443363"/>
                </a:cubicBezTo>
                <a:lnTo>
                  <a:pt x="3192958" y="1487968"/>
                </a:lnTo>
                <a:cubicBezTo>
                  <a:pt x="3297036" y="1566026"/>
                  <a:pt x="3256149" y="1776041"/>
                  <a:pt x="3215261" y="1911714"/>
                </a:cubicBezTo>
                <a:cubicBezTo>
                  <a:pt x="3174373" y="2047387"/>
                  <a:pt x="3101890" y="2253685"/>
                  <a:pt x="2947631" y="2302007"/>
                </a:cubicBezTo>
                <a:cubicBezTo>
                  <a:pt x="2793372" y="2350329"/>
                  <a:pt x="2473704" y="2212797"/>
                  <a:pt x="2289709" y="2201646"/>
                </a:cubicBezTo>
                <a:cubicBezTo>
                  <a:pt x="2105714" y="2190495"/>
                  <a:pt x="1944022" y="2173768"/>
                  <a:pt x="1843661" y="2235100"/>
                </a:cubicBezTo>
                <a:cubicBezTo>
                  <a:pt x="1743300" y="2296432"/>
                  <a:pt x="1776754" y="2484144"/>
                  <a:pt x="1687544" y="2569636"/>
                </a:cubicBezTo>
                <a:cubicBezTo>
                  <a:pt x="1598334" y="2655128"/>
                  <a:pt x="1457085" y="2731329"/>
                  <a:pt x="1308402" y="2748056"/>
                </a:cubicBezTo>
                <a:cubicBezTo>
                  <a:pt x="1159719" y="2764783"/>
                  <a:pt x="892090" y="2766641"/>
                  <a:pt x="795446" y="2669997"/>
                </a:cubicBezTo>
                <a:cubicBezTo>
                  <a:pt x="698802" y="2573353"/>
                  <a:pt x="808456" y="2266695"/>
                  <a:pt x="728539" y="2168192"/>
                </a:cubicBezTo>
                <a:cubicBezTo>
                  <a:pt x="648622" y="2069690"/>
                  <a:pt x="425598" y="2138455"/>
                  <a:pt x="315944" y="2078982"/>
                </a:cubicBezTo>
                <a:cubicBezTo>
                  <a:pt x="206290" y="2019509"/>
                  <a:pt x="120797" y="1984197"/>
                  <a:pt x="70617" y="1811353"/>
                </a:cubicBezTo>
                <a:cubicBezTo>
                  <a:pt x="20437" y="1638509"/>
                  <a:pt x="-24168" y="1168299"/>
                  <a:pt x="14861" y="1041919"/>
                </a:cubicBezTo>
                <a:cubicBezTo>
                  <a:pt x="53890" y="915539"/>
                  <a:pt x="157968" y="1019617"/>
                  <a:pt x="282490" y="1030768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06633" y="771499"/>
            <a:ext cx="3867971" cy="3762531"/>
          </a:xfrm>
          <a:custGeom>
            <a:avLst/>
            <a:gdLst>
              <a:gd name="connsiteX0" fmla="*/ 408128 w 3867971"/>
              <a:gd name="connsiteY0" fmla="*/ 1246872 h 3762531"/>
              <a:gd name="connsiteX1" fmla="*/ 742665 w 3867971"/>
              <a:gd name="connsiteY1" fmla="*/ 1269174 h 3762531"/>
              <a:gd name="connsiteX2" fmla="*/ 921084 w 3867971"/>
              <a:gd name="connsiteY2" fmla="*/ 1124208 h 3762531"/>
              <a:gd name="connsiteX3" fmla="*/ 831874 w 3867971"/>
              <a:gd name="connsiteY3" fmla="*/ 700462 h 3762531"/>
              <a:gd name="connsiteX4" fmla="*/ 854177 w 3867971"/>
              <a:gd name="connsiteY4" fmla="*/ 265564 h 3762531"/>
              <a:gd name="connsiteX5" fmla="*/ 1233318 w 3867971"/>
              <a:gd name="connsiteY5" fmla="*/ 187506 h 3762531"/>
              <a:gd name="connsiteX6" fmla="*/ 1422889 w 3867971"/>
              <a:gd name="connsiteY6" fmla="*/ 611252 h 3762531"/>
              <a:gd name="connsiteX7" fmla="*/ 1790879 w 3867971"/>
              <a:gd name="connsiteY7" fmla="*/ 711613 h 3762531"/>
              <a:gd name="connsiteX8" fmla="*/ 2069660 w 3867971"/>
              <a:gd name="connsiteY8" fmla="*/ 410530 h 3762531"/>
              <a:gd name="connsiteX9" fmla="*/ 2248079 w 3867971"/>
              <a:gd name="connsiteY9" fmla="*/ 154052 h 3762531"/>
              <a:gd name="connsiteX10" fmla="*/ 2437650 w 3867971"/>
              <a:gd name="connsiteY10" fmla="*/ 9086 h 3762531"/>
              <a:gd name="connsiteX11" fmla="*/ 2671826 w 3867971"/>
              <a:gd name="connsiteY11" fmla="*/ 53691 h 3762531"/>
              <a:gd name="connsiteX12" fmla="*/ 2961757 w 3867971"/>
              <a:gd name="connsiteY12" fmla="*/ 365925 h 3762531"/>
              <a:gd name="connsiteX13" fmla="*/ 2816791 w 3867971"/>
              <a:gd name="connsiteY13" fmla="*/ 901184 h 3762531"/>
              <a:gd name="connsiteX14" fmla="*/ 2682977 w 3867971"/>
              <a:gd name="connsiteY14" fmla="*/ 1280325 h 3762531"/>
              <a:gd name="connsiteX15" fmla="*/ 2616069 w 3867971"/>
              <a:gd name="connsiteY15" fmla="*/ 1815584 h 3762531"/>
              <a:gd name="connsiteX16" fmla="*/ 2950606 w 3867971"/>
              <a:gd name="connsiteY16" fmla="*/ 1849038 h 3762531"/>
              <a:gd name="connsiteX17" fmla="*/ 3318596 w 3867971"/>
              <a:gd name="connsiteY17" fmla="*/ 1748677 h 3762531"/>
              <a:gd name="connsiteX18" fmla="*/ 3731191 w 3867971"/>
              <a:gd name="connsiteY18" fmla="*/ 1815584 h 3762531"/>
              <a:gd name="connsiteX19" fmla="*/ 3831552 w 3867971"/>
              <a:gd name="connsiteY19" fmla="*/ 2138969 h 3762531"/>
              <a:gd name="connsiteX20" fmla="*/ 3865006 w 3867971"/>
              <a:gd name="connsiteY20" fmla="*/ 2640774 h 3762531"/>
              <a:gd name="connsiteX21" fmla="*/ 3764645 w 3867971"/>
              <a:gd name="connsiteY21" fmla="*/ 3031067 h 3762531"/>
              <a:gd name="connsiteX22" fmla="*/ 3229387 w 3867971"/>
              <a:gd name="connsiteY22" fmla="*/ 3176033 h 3762531"/>
              <a:gd name="connsiteX23" fmla="*/ 2738733 w 3867971"/>
              <a:gd name="connsiteY23" fmla="*/ 3053369 h 3762531"/>
              <a:gd name="connsiteX24" fmla="*/ 2426499 w 3867971"/>
              <a:gd name="connsiteY24" fmla="*/ 2941857 h 3762531"/>
              <a:gd name="connsiteX25" fmla="*/ 2326138 w 3867971"/>
              <a:gd name="connsiteY25" fmla="*/ 3086823 h 3762531"/>
              <a:gd name="connsiteX26" fmla="*/ 2303835 w 3867971"/>
              <a:gd name="connsiteY26" fmla="*/ 3465964 h 3762531"/>
              <a:gd name="connsiteX27" fmla="*/ 2080811 w 3867971"/>
              <a:gd name="connsiteY27" fmla="*/ 3722442 h 3762531"/>
              <a:gd name="connsiteX28" fmla="*/ 1456343 w 3867971"/>
              <a:gd name="connsiteY28" fmla="*/ 3722442 h 3762531"/>
              <a:gd name="connsiteX29" fmla="*/ 1166411 w 3867971"/>
              <a:gd name="connsiteY29" fmla="*/ 3343301 h 3762531"/>
              <a:gd name="connsiteX30" fmla="*/ 1222167 w 3867971"/>
              <a:gd name="connsiteY30" fmla="*/ 2830345 h 3762531"/>
              <a:gd name="connsiteX31" fmla="*/ 1211016 w 3867971"/>
              <a:gd name="connsiteY31" fmla="*/ 2585018 h 3762531"/>
              <a:gd name="connsiteX32" fmla="*/ 1021445 w 3867971"/>
              <a:gd name="connsiteY32" fmla="*/ 2529262 h 3762531"/>
              <a:gd name="connsiteX33" fmla="*/ 731513 w 3867971"/>
              <a:gd name="connsiteY33" fmla="*/ 2808042 h 3762531"/>
              <a:gd name="connsiteX34" fmla="*/ 252011 w 3867971"/>
              <a:gd name="connsiteY34" fmla="*/ 2752286 h 3762531"/>
              <a:gd name="connsiteX35" fmla="*/ 84743 w 3867971"/>
              <a:gd name="connsiteY35" fmla="*/ 2272784 h 3762531"/>
              <a:gd name="connsiteX36" fmla="*/ 17835 w 3867971"/>
              <a:gd name="connsiteY36" fmla="*/ 1503350 h 3762531"/>
              <a:gd name="connsiteX37" fmla="*/ 408128 w 3867971"/>
              <a:gd name="connsiteY37" fmla="*/ 1246872 h 376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867971" h="3762531">
                <a:moveTo>
                  <a:pt x="408128" y="1246872"/>
                </a:moveTo>
                <a:cubicBezTo>
                  <a:pt x="528933" y="1207843"/>
                  <a:pt x="657172" y="1289618"/>
                  <a:pt x="742665" y="1269174"/>
                </a:cubicBezTo>
                <a:cubicBezTo>
                  <a:pt x="828158" y="1248730"/>
                  <a:pt x="906216" y="1218993"/>
                  <a:pt x="921084" y="1124208"/>
                </a:cubicBezTo>
                <a:cubicBezTo>
                  <a:pt x="935952" y="1029423"/>
                  <a:pt x="843025" y="843569"/>
                  <a:pt x="831874" y="700462"/>
                </a:cubicBezTo>
                <a:cubicBezTo>
                  <a:pt x="820723" y="557355"/>
                  <a:pt x="787270" y="351057"/>
                  <a:pt x="854177" y="265564"/>
                </a:cubicBezTo>
                <a:cubicBezTo>
                  <a:pt x="921084" y="180071"/>
                  <a:pt x="1138533" y="129891"/>
                  <a:pt x="1233318" y="187506"/>
                </a:cubicBezTo>
                <a:cubicBezTo>
                  <a:pt x="1328103" y="245121"/>
                  <a:pt x="1329962" y="523901"/>
                  <a:pt x="1422889" y="611252"/>
                </a:cubicBezTo>
                <a:cubicBezTo>
                  <a:pt x="1515816" y="698603"/>
                  <a:pt x="1683084" y="745067"/>
                  <a:pt x="1790879" y="711613"/>
                </a:cubicBezTo>
                <a:cubicBezTo>
                  <a:pt x="1898674" y="678159"/>
                  <a:pt x="1993460" y="503457"/>
                  <a:pt x="2069660" y="410530"/>
                </a:cubicBezTo>
                <a:cubicBezTo>
                  <a:pt x="2145860" y="317603"/>
                  <a:pt x="2186747" y="220959"/>
                  <a:pt x="2248079" y="154052"/>
                </a:cubicBezTo>
                <a:cubicBezTo>
                  <a:pt x="2309411" y="87145"/>
                  <a:pt x="2367026" y="25813"/>
                  <a:pt x="2437650" y="9086"/>
                </a:cubicBezTo>
                <a:cubicBezTo>
                  <a:pt x="2508274" y="-7641"/>
                  <a:pt x="2584475" y="-5782"/>
                  <a:pt x="2671826" y="53691"/>
                </a:cubicBezTo>
                <a:cubicBezTo>
                  <a:pt x="2759177" y="113164"/>
                  <a:pt x="2937596" y="224676"/>
                  <a:pt x="2961757" y="365925"/>
                </a:cubicBezTo>
                <a:cubicBezTo>
                  <a:pt x="2985918" y="507174"/>
                  <a:pt x="2863254" y="748784"/>
                  <a:pt x="2816791" y="901184"/>
                </a:cubicBezTo>
                <a:cubicBezTo>
                  <a:pt x="2770328" y="1053584"/>
                  <a:pt x="2716431" y="1127925"/>
                  <a:pt x="2682977" y="1280325"/>
                </a:cubicBezTo>
                <a:cubicBezTo>
                  <a:pt x="2649523" y="1432725"/>
                  <a:pt x="2571464" y="1720799"/>
                  <a:pt x="2616069" y="1815584"/>
                </a:cubicBezTo>
                <a:cubicBezTo>
                  <a:pt x="2660674" y="1910370"/>
                  <a:pt x="2833518" y="1860189"/>
                  <a:pt x="2950606" y="1849038"/>
                </a:cubicBezTo>
                <a:cubicBezTo>
                  <a:pt x="3067694" y="1837887"/>
                  <a:pt x="3188499" y="1754253"/>
                  <a:pt x="3318596" y="1748677"/>
                </a:cubicBezTo>
                <a:cubicBezTo>
                  <a:pt x="3448694" y="1743101"/>
                  <a:pt x="3645698" y="1750535"/>
                  <a:pt x="3731191" y="1815584"/>
                </a:cubicBezTo>
                <a:cubicBezTo>
                  <a:pt x="3816684" y="1880633"/>
                  <a:pt x="3809250" y="2001437"/>
                  <a:pt x="3831552" y="2138969"/>
                </a:cubicBezTo>
                <a:cubicBezTo>
                  <a:pt x="3853854" y="2276501"/>
                  <a:pt x="3876157" y="2492091"/>
                  <a:pt x="3865006" y="2640774"/>
                </a:cubicBezTo>
                <a:cubicBezTo>
                  <a:pt x="3853855" y="2789457"/>
                  <a:pt x="3870581" y="2941857"/>
                  <a:pt x="3764645" y="3031067"/>
                </a:cubicBezTo>
                <a:cubicBezTo>
                  <a:pt x="3658709" y="3120277"/>
                  <a:pt x="3400372" y="3172316"/>
                  <a:pt x="3229387" y="3176033"/>
                </a:cubicBezTo>
                <a:cubicBezTo>
                  <a:pt x="3058402" y="3179750"/>
                  <a:pt x="2872548" y="3092398"/>
                  <a:pt x="2738733" y="3053369"/>
                </a:cubicBezTo>
                <a:cubicBezTo>
                  <a:pt x="2604918" y="3014340"/>
                  <a:pt x="2495265" y="2936281"/>
                  <a:pt x="2426499" y="2941857"/>
                </a:cubicBezTo>
                <a:cubicBezTo>
                  <a:pt x="2357733" y="2947433"/>
                  <a:pt x="2346582" y="2999472"/>
                  <a:pt x="2326138" y="3086823"/>
                </a:cubicBezTo>
                <a:cubicBezTo>
                  <a:pt x="2305694" y="3174174"/>
                  <a:pt x="2344723" y="3360028"/>
                  <a:pt x="2303835" y="3465964"/>
                </a:cubicBezTo>
                <a:cubicBezTo>
                  <a:pt x="2262947" y="3571901"/>
                  <a:pt x="2222060" y="3679696"/>
                  <a:pt x="2080811" y="3722442"/>
                </a:cubicBezTo>
                <a:cubicBezTo>
                  <a:pt x="1939562" y="3765188"/>
                  <a:pt x="1608743" y="3785632"/>
                  <a:pt x="1456343" y="3722442"/>
                </a:cubicBezTo>
                <a:cubicBezTo>
                  <a:pt x="1303943" y="3659252"/>
                  <a:pt x="1205440" y="3491984"/>
                  <a:pt x="1166411" y="3343301"/>
                </a:cubicBezTo>
                <a:cubicBezTo>
                  <a:pt x="1127382" y="3194618"/>
                  <a:pt x="1214733" y="2956725"/>
                  <a:pt x="1222167" y="2830345"/>
                </a:cubicBezTo>
                <a:cubicBezTo>
                  <a:pt x="1229601" y="2703965"/>
                  <a:pt x="1244470" y="2635198"/>
                  <a:pt x="1211016" y="2585018"/>
                </a:cubicBezTo>
                <a:cubicBezTo>
                  <a:pt x="1177562" y="2534838"/>
                  <a:pt x="1101362" y="2492091"/>
                  <a:pt x="1021445" y="2529262"/>
                </a:cubicBezTo>
                <a:cubicBezTo>
                  <a:pt x="941528" y="2566433"/>
                  <a:pt x="859752" y="2770871"/>
                  <a:pt x="731513" y="2808042"/>
                </a:cubicBezTo>
                <a:cubicBezTo>
                  <a:pt x="603274" y="2845213"/>
                  <a:pt x="359806" y="2841496"/>
                  <a:pt x="252011" y="2752286"/>
                </a:cubicBezTo>
                <a:cubicBezTo>
                  <a:pt x="144216" y="2663076"/>
                  <a:pt x="123772" y="2480940"/>
                  <a:pt x="84743" y="2272784"/>
                </a:cubicBezTo>
                <a:cubicBezTo>
                  <a:pt x="45714" y="2064628"/>
                  <a:pt x="-36063" y="1668760"/>
                  <a:pt x="17835" y="1503350"/>
                </a:cubicBezTo>
                <a:cubicBezTo>
                  <a:pt x="71732" y="1337940"/>
                  <a:pt x="287323" y="1285901"/>
                  <a:pt x="408128" y="1246872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16927" y="1185003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10095" y="2839361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33609" y="2747921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51408" y="2356300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91630" y="2159556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22819" y="3908976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79425" y="2930801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8869" y="2287004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74858" y="3022241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91775" y="3401643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44335" y="1549537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98151" y="2539180"/>
            <a:ext cx="1371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92868" y="2747921"/>
            <a:ext cx="1371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055" y="3908976"/>
            <a:ext cx="1371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87736" y="2819791"/>
            <a:ext cx="365760" cy="1371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04856" y="3515943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10095" y="1018925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97195" y="1773593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01925" y="2171719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85569" y="3264483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08595" y="1488177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42326" y="2263029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83639" y="1779968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7089" y="2445909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876566" y="973205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30382" y="1962848"/>
            <a:ext cx="1371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19967" y="2243459"/>
            <a:ext cx="365760" cy="1371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780263" y="582543"/>
            <a:ext cx="2642839" cy="821313"/>
          </a:xfrm>
          <a:custGeom>
            <a:avLst/>
            <a:gdLst>
              <a:gd name="connsiteX0" fmla="*/ 0 w 2308303"/>
              <a:gd name="connsiteY0" fmla="*/ 789057 h 789057"/>
              <a:gd name="connsiteX1" fmla="*/ 1048215 w 2308303"/>
              <a:gd name="connsiteY1" fmla="*/ 8472 h 789057"/>
              <a:gd name="connsiteX2" fmla="*/ 2308303 w 2308303"/>
              <a:gd name="connsiteY2" fmla="*/ 443369 h 78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303" h="789057">
                <a:moveTo>
                  <a:pt x="0" y="789057"/>
                </a:moveTo>
                <a:cubicBezTo>
                  <a:pt x="331749" y="427572"/>
                  <a:pt x="663498" y="66087"/>
                  <a:pt x="1048215" y="8472"/>
                </a:cubicBezTo>
                <a:cubicBezTo>
                  <a:pt x="1432932" y="-49143"/>
                  <a:pt x="1870617" y="197113"/>
                  <a:pt x="2308303" y="443369"/>
                </a:cubicBezTo>
              </a:path>
            </a:pathLst>
          </a:custGeom>
          <a:noFill/>
          <a:ln w="635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0245067">
            <a:off x="4327777" y="3498319"/>
            <a:ext cx="2642839" cy="821313"/>
          </a:xfrm>
          <a:custGeom>
            <a:avLst/>
            <a:gdLst>
              <a:gd name="connsiteX0" fmla="*/ 0 w 2308303"/>
              <a:gd name="connsiteY0" fmla="*/ 789057 h 789057"/>
              <a:gd name="connsiteX1" fmla="*/ 1048215 w 2308303"/>
              <a:gd name="connsiteY1" fmla="*/ 8472 h 789057"/>
              <a:gd name="connsiteX2" fmla="*/ 2308303 w 2308303"/>
              <a:gd name="connsiteY2" fmla="*/ 443369 h 78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303" h="789057">
                <a:moveTo>
                  <a:pt x="0" y="789057"/>
                </a:moveTo>
                <a:cubicBezTo>
                  <a:pt x="331749" y="427572"/>
                  <a:pt x="663498" y="66087"/>
                  <a:pt x="1048215" y="8472"/>
                </a:cubicBezTo>
                <a:cubicBezTo>
                  <a:pt x="1432932" y="-49143"/>
                  <a:pt x="1870617" y="197113"/>
                  <a:pt x="2308303" y="443369"/>
                </a:cubicBezTo>
              </a:path>
            </a:pathLst>
          </a:custGeom>
          <a:noFill/>
          <a:ln w="63500">
            <a:solidFill>
              <a:schemeClr val="bg1">
                <a:lumMod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5103" y="423248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Population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42326" y="30336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Sample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87752" y="853535"/>
            <a:ext cx="16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3889" y="3722524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20647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539397"/>
                  </p:ext>
                </p:extLst>
              </p:nvPr>
            </p:nvGraphicFramePr>
            <p:xfrm>
              <a:off x="1178220" y="1957935"/>
              <a:ext cx="6096000" cy="1719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40157023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4771345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82877099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1731437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95410163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42471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6200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Factor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SSTrt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MSTrt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MSTrt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MSE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330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8871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SST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5027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539397"/>
                  </p:ext>
                </p:extLst>
              </p:nvPr>
            </p:nvGraphicFramePr>
            <p:xfrm>
              <a:off x="1178220" y="1957935"/>
              <a:ext cx="6096000" cy="1719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40157023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4771345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82877099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1731437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95410163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42471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6200524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Factor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66000" r="-401796" b="-1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SSTrt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MSTrt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6000" r="-102395" b="-1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330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272131" r="-40179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8871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99" t="-372131" r="-40179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SST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50279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5263563" y="2320579"/>
            <a:ext cx="914400" cy="63777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01231" y="4191841"/>
            <a:ext cx="261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Standardized Test Statistic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198492" y="2958353"/>
            <a:ext cx="810423" cy="1449983"/>
          </a:xfrm>
          <a:custGeom>
            <a:avLst/>
            <a:gdLst>
              <a:gd name="connsiteX0" fmla="*/ 426222 w 810423"/>
              <a:gd name="connsiteY0" fmla="*/ 0 h 1449983"/>
              <a:gd name="connsiteX1" fmla="*/ 57388 w 810423"/>
              <a:gd name="connsiteY1" fmla="*/ 814508 h 1449983"/>
              <a:gd name="connsiteX2" fmla="*/ 80440 w 810423"/>
              <a:gd name="connsiteY2" fmla="*/ 1367758 h 1449983"/>
              <a:gd name="connsiteX3" fmla="*/ 810423 w 810423"/>
              <a:gd name="connsiteY3" fmla="*/ 1436915 h 144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423" h="1449983">
                <a:moveTo>
                  <a:pt x="426222" y="0"/>
                </a:moveTo>
                <a:cubicBezTo>
                  <a:pt x="270620" y="293274"/>
                  <a:pt x="115018" y="586548"/>
                  <a:pt x="57388" y="814508"/>
                </a:cubicBezTo>
                <a:cubicBezTo>
                  <a:pt x="-242" y="1042468"/>
                  <a:pt x="-45066" y="1264024"/>
                  <a:pt x="80440" y="1367758"/>
                </a:cubicBezTo>
                <a:cubicBezTo>
                  <a:pt x="205946" y="1471492"/>
                  <a:pt x="508184" y="1454203"/>
                  <a:pt x="810423" y="1436915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26004" y="2942985"/>
            <a:ext cx="653143" cy="36115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47517" y="4861444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Estimate of Residual Variability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200097" y="3288767"/>
            <a:ext cx="1278620" cy="1820744"/>
          </a:xfrm>
          <a:custGeom>
            <a:avLst/>
            <a:gdLst>
              <a:gd name="connsiteX0" fmla="*/ 425692 w 1278620"/>
              <a:gd name="connsiteY0" fmla="*/ 0 h 1820744"/>
              <a:gd name="connsiteX1" fmla="*/ 110647 w 1278620"/>
              <a:gd name="connsiteY1" fmla="*/ 983556 h 1820744"/>
              <a:gd name="connsiteX2" fmla="*/ 95279 w 1278620"/>
              <a:gd name="connsiteY2" fmla="*/ 1728907 h 1820744"/>
              <a:gd name="connsiteX3" fmla="*/ 1278620 w 1278620"/>
              <a:gd name="connsiteY3" fmla="*/ 1782695 h 182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8620" h="1820744">
                <a:moveTo>
                  <a:pt x="425692" y="0"/>
                </a:moveTo>
                <a:cubicBezTo>
                  <a:pt x="295704" y="347702"/>
                  <a:pt x="165716" y="695405"/>
                  <a:pt x="110647" y="983556"/>
                </a:cubicBezTo>
                <a:cubicBezTo>
                  <a:pt x="55578" y="1271707"/>
                  <a:pt x="-99383" y="1595717"/>
                  <a:pt x="95279" y="1728907"/>
                </a:cubicBezTo>
                <a:cubicBezTo>
                  <a:pt x="289941" y="1862097"/>
                  <a:pt x="784280" y="1822396"/>
                  <a:pt x="1278620" y="178269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68082" y="1713726"/>
            <a:ext cx="1206393" cy="23261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74367" y="1344394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Partitioning Variability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775013" y="1520866"/>
            <a:ext cx="614722" cy="208042"/>
          </a:xfrm>
          <a:custGeom>
            <a:avLst/>
            <a:gdLst>
              <a:gd name="connsiteX0" fmla="*/ 0 w 614722"/>
              <a:gd name="connsiteY0" fmla="*/ 208042 h 208042"/>
              <a:gd name="connsiteX1" fmla="*/ 222837 w 614722"/>
              <a:gd name="connsiteY1" fmla="*/ 23625 h 208042"/>
              <a:gd name="connsiteX2" fmla="*/ 614722 w 614722"/>
              <a:gd name="connsiteY2" fmla="*/ 8257 h 20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722" h="208042">
                <a:moveTo>
                  <a:pt x="0" y="208042"/>
                </a:moveTo>
                <a:cubicBezTo>
                  <a:pt x="60191" y="132482"/>
                  <a:pt x="120383" y="56922"/>
                  <a:pt x="222837" y="23625"/>
                </a:cubicBezTo>
                <a:cubicBezTo>
                  <a:pt x="325291" y="-9672"/>
                  <a:pt x="470006" y="-708"/>
                  <a:pt x="614722" y="8257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509761"/>
                  </p:ext>
                </p:extLst>
              </p:nvPr>
            </p:nvGraphicFramePr>
            <p:xfrm>
              <a:off x="1152097" y="1986133"/>
              <a:ext cx="6573006" cy="1719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5501">
                      <a:extLst>
                        <a:ext uri="{9D8B030D-6E8A-4147-A177-3AD203B41FA5}">
                          <a16:colId xmlns:a16="http://schemas.microsoft.com/office/drawing/2014/main" val="2401570237"/>
                        </a:ext>
                      </a:extLst>
                    </a:gridCol>
                    <a:gridCol w="1095501">
                      <a:extLst>
                        <a:ext uri="{9D8B030D-6E8A-4147-A177-3AD203B41FA5}">
                          <a16:colId xmlns:a16="http://schemas.microsoft.com/office/drawing/2014/main" val="3747713454"/>
                        </a:ext>
                      </a:extLst>
                    </a:gridCol>
                    <a:gridCol w="1095501">
                      <a:extLst>
                        <a:ext uri="{9D8B030D-6E8A-4147-A177-3AD203B41FA5}">
                          <a16:colId xmlns:a16="http://schemas.microsoft.com/office/drawing/2014/main" val="828770990"/>
                        </a:ext>
                      </a:extLst>
                    </a:gridCol>
                    <a:gridCol w="1095501">
                      <a:extLst>
                        <a:ext uri="{9D8B030D-6E8A-4147-A177-3AD203B41FA5}">
                          <a16:colId xmlns:a16="http://schemas.microsoft.com/office/drawing/2014/main" val="2173143747"/>
                        </a:ext>
                      </a:extLst>
                    </a:gridCol>
                    <a:gridCol w="1095501">
                      <a:extLst>
                        <a:ext uri="{9D8B030D-6E8A-4147-A177-3AD203B41FA5}">
                          <a16:colId xmlns:a16="http://schemas.microsoft.com/office/drawing/2014/main" val="954101634"/>
                        </a:ext>
                      </a:extLst>
                    </a:gridCol>
                    <a:gridCol w="1095501">
                      <a:extLst>
                        <a:ext uri="{9D8B030D-6E8A-4147-A177-3AD203B41FA5}">
                          <a16:colId xmlns:a16="http://schemas.microsoft.com/office/drawing/2014/main" val="2442471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6200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SSR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MSR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MSR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MSE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330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−2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8871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SST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5027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509761"/>
                  </p:ext>
                </p:extLst>
              </p:nvPr>
            </p:nvGraphicFramePr>
            <p:xfrm>
              <a:off x="1152097" y="1986133"/>
              <a:ext cx="6573006" cy="1719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5501">
                      <a:extLst>
                        <a:ext uri="{9D8B030D-6E8A-4147-A177-3AD203B41FA5}">
                          <a16:colId xmlns:a16="http://schemas.microsoft.com/office/drawing/2014/main" val="2401570237"/>
                        </a:ext>
                      </a:extLst>
                    </a:gridCol>
                    <a:gridCol w="1095501">
                      <a:extLst>
                        <a:ext uri="{9D8B030D-6E8A-4147-A177-3AD203B41FA5}">
                          <a16:colId xmlns:a16="http://schemas.microsoft.com/office/drawing/2014/main" val="3747713454"/>
                        </a:ext>
                      </a:extLst>
                    </a:gridCol>
                    <a:gridCol w="1095501">
                      <a:extLst>
                        <a:ext uri="{9D8B030D-6E8A-4147-A177-3AD203B41FA5}">
                          <a16:colId xmlns:a16="http://schemas.microsoft.com/office/drawing/2014/main" val="828770990"/>
                        </a:ext>
                      </a:extLst>
                    </a:gridCol>
                    <a:gridCol w="1095501">
                      <a:extLst>
                        <a:ext uri="{9D8B030D-6E8A-4147-A177-3AD203B41FA5}">
                          <a16:colId xmlns:a16="http://schemas.microsoft.com/office/drawing/2014/main" val="2173143747"/>
                        </a:ext>
                      </a:extLst>
                    </a:gridCol>
                    <a:gridCol w="1095501">
                      <a:extLst>
                        <a:ext uri="{9D8B030D-6E8A-4147-A177-3AD203B41FA5}">
                          <a16:colId xmlns:a16="http://schemas.microsoft.com/office/drawing/2014/main" val="954101634"/>
                        </a:ext>
                      </a:extLst>
                    </a:gridCol>
                    <a:gridCol w="1095501">
                      <a:extLst>
                        <a:ext uri="{9D8B030D-6E8A-4147-A177-3AD203B41FA5}">
                          <a16:colId xmlns:a16="http://schemas.microsoft.com/office/drawing/2014/main" val="2442471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6200524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6" t="-66000" r="-402222" b="-13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SSR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MSR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66000" r="-102222" b="-13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330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6" t="-272131" r="-4022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8871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56" t="-372131" r="-4022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SST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50279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5603703" y="2339061"/>
            <a:ext cx="914400" cy="63777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09039" y="4187758"/>
            <a:ext cx="219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Standardized Statistic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513808" y="2968952"/>
            <a:ext cx="810423" cy="1431501"/>
          </a:xfrm>
          <a:custGeom>
            <a:avLst/>
            <a:gdLst>
              <a:gd name="connsiteX0" fmla="*/ 426222 w 810423"/>
              <a:gd name="connsiteY0" fmla="*/ 0 h 1449983"/>
              <a:gd name="connsiteX1" fmla="*/ 57388 w 810423"/>
              <a:gd name="connsiteY1" fmla="*/ 814508 h 1449983"/>
              <a:gd name="connsiteX2" fmla="*/ 80440 w 810423"/>
              <a:gd name="connsiteY2" fmla="*/ 1367758 h 1449983"/>
              <a:gd name="connsiteX3" fmla="*/ 810423 w 810423"/>
              <a:gd name="connsiteY3" fmla="*/ 1436915 h 144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423" h="1449983">
                <a:moveTo>
                  <a:pt x="426222" y="0"/>
                </a:moveTo>
                <a:cubicBezTo>
                  <a:pt x="270620" y="293274"/>
                  <a:pt x="115018" y="586548"/>
                  <a:pt x="57388" y="814508"/>
                </a:cubicBezTo>
                <a:cubicBezTo>
                  <a:pt x="-242" y="1042468"/>
                  <a:pt x="-45066" y="1264024"/>
                  <a:pt x="80440" y="1367758"/>
                </a:cubicBezTo>
                <a:cubicBezTo>
                  <a:pt x="205946" y="1471492"/>
                  <a:pt x="508184" y="1454203"/>
                  <a:pt x="810423" y="1436915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70374" y="2958751"/>
            <a:ext cx="653143" cy="36115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1887" y="4877210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Estimate of Residual Variability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444467" y="3304533"/>
            <a:ext cx="1278620" cy="1820744"/>
          </a:xfrm>
          <a:custGeom>
            <a:avLst/>
            <a:gdLst>
              <a:gd name="connsiteX0" fmla="*/ 425692 w 1278620"/>
              <a:gd name="connsiteY0" fmla="*/ 0 h 1820744"/>
              <a:gd name="connsiteX1" fmla="*/ 110647 w 1278620"/>
              <a:gd name="connsiteY1" fmla="*/ 983556 h 1820744"/>
              <a:gd name="connsiteX2" fmla="*/ 95279 w 1278620"/>
              <a:gd name="connsiteY2" fmla="*/ 1728907 h 1820744"/>
              <a:gd name="connsiteX3" fmla="*/ 1278620 w 1278620"/>
              <a:gd name="connsiteY3" fmla="*/ 1782695 h 182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8620" h="1820744">
                <a:moveTo>
                  <a:pt x="425692" y="0"/>
                </a:moveTo>
                <a:cubicBezTo>
                  <a:pt x="295704" y="347702"/>
                  <a:pt x="165716" y="695405"/>
                  <a:pt x="110647" y="983556"/>
                </a:cubicBezTo>
                <a:cubicBezTo>
                  <a:pt x="55578" y="1271707"/>
                  <a:pt x="-99383" y="1595717"/>
                  <a:pt x="95279" y="1728907"/>
                </a:cubicBezTo>
                <a:cubicBezTo>
                  <a:pt x="289941" y="1862097"/>
                  <a:pt x="784280" y="1822396"/>
                  <a:pt x="1278620" y="178269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68082" y="1713726"/>
            <a:ext cx="1206393" cy="23261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74367" y="1344394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Partitioning Variability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775013" y="1520866"/>
            <a:ext cx="614722" cy="208042"/>
          </a:xfrm>
          <a:custGeom>
            <a:avLst/>
            <a:gdLst>
              <a:gd name="connsiteX0" fmla="*/ 0 w 614722"/>
              <a:gd name="connsiteY0" fmla="*/ 208042 h 208042"/>
              <a:gd name="connsiteX1" fmla="*/ 222837 w 614722"/>
              <a:gd name="connsiteY1" fmla="*/ 23625 h 208042"/>
              <a:gd name="connsiteX2" fmla="*/ 614722 w 614722"/>
              <a:gd name="connsiteY2" fmla="*/ 8257 h 20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722" h="208042">
                <a:moveTo>
                  <a:pt x="0" y="208042"/>
                </a:moveTo>
                <a:cubicBezTo>
                  <a:pt x="60191" y="132482"/>
                  <a:pt x="120383" y="56922"/>
                  <a:pt x="222837" y="23625"/>
                </a:cubicBezTo>
                <a:cubicBezTo>
                  <a:pt x="325291" y="-9672"/>
                  <a:pt x="470006" y="-708"/>
                  <a:pt x="614722" y="8257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14400" y="666119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02289" y="6149720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66614" y="322465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9504" y="6285743"/>
            <a:ext cx="104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Predictor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689410" y="36330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111827" y="492418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13949" y="36211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82310" y="280104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39540" y="270252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39449" y="15103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068081" y="1260182"/>
            <a:ext cx="7149408" cy="37668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68081" y="2748248"/>
            <a:ext cx="7149408" cy="908196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5637" y="167408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6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14400" y="666119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02289" y="6149720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66614" y="322465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9504" y="6285743"/>
            <a:ext cx="104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Predictor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689410" y="36330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111827" y="492418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13949" y="36211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82310" y="280104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39540" y="270252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39449" y="15103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068081" y="1260182"/>
            <a:ext cx="7149408" cy="37668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91772" y="3013211"/>
            <a:ext cx="7225717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5637" y="167408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157547" y="3013211"/>
            <a:ext cx="0" cy="142779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04755" y="3072259"/>
            <a:ext cx="18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Response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18404" y="3691698"/>
                <a:ext cx="5257530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Predicted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Response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Response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404" y="3691698"/>
                <a:ext cx="5257530" cy="276999"/>
              </a:xfrm>
              <a:prstGeom prst="rect">
                <a:avLst/>
              </a:prstGeom>
              <a:blipFill>
                <a:blip r:embed="rId2"/>
                <a:stretch>
                  <a:fillRect r="-46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 flipH="1">
            <a:off x="2174760" y="3013211"/>
            <a:ext cx="647650" cy="1411471"/>
          </a:xfrm>
          <a:prstGeom prst="leftBrace">
            <a:avLst>
              <a:gd name="adj1" fmla="val 8333"/>
              <a:gd name="adj2" fmla="val 58028"/>
            </a:avLst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33" idx="0"/>
          </p:cNvCxnSpPr>
          <p:nvPr/>
        </p:nvCxnSpPr>
        <p:spPr>
          <a:xfrm flipH="1" flipV="1">
            <a:off x="2151951" y="4455853"/>
            <a:ext cx="0" cy="46833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flipH="1">
            <a:off x="2176272" y="4427647"/>
            <a:ext cx="649224" cy="544403"/>
          </a:xfrm>
          <a:prstGeom prst="leftBrace">
            <a:avLst>
              <a:gd name="adj1" fmla="val 8333"/>
              <a:gd name="adj2" fmla="val 58028"/>
            </a:avLst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16936" y="4590212"/>
                <a:ext cx="4472058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Response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Predicted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Response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936" y="4590212"/>
                <a:ext cx="4472058" cy="276999"/>
              </a:xfrm>
              <a:prstGeom prst="rect">
                <a:avLst/>
              </a:prstGeom>
              <a:blipFill>
                <a:blip r:embed="rId3"/>
                <a:stretch>
                  <a:fillRect r="-68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e 31"/>
          <p:cNvSpPr/>
          <p:nvPr/>
        </p:nvSpPr>
        <p:spPr>
          <a:xfrm rot="10800000" flipH="1">
            <a:off x="1419816" y="3013211"/>
            <a:ext cx="647650" cy="1958838"/>
          </a:xfrm>
          <a:prstGeom prst="leftBrace">
            <a:avLst>
              <a:gd name="adj1" fmla="val 8333"/>
              <a:gd name="adj2" fmla="val 506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17575" y="2072986"/>
            <a:ext cx="769661" cy="1901537"/>
          </a:xfrm>
          <a:custGeom>
            <a:avLst/>
            <a:gdLst>
              <a:gd name="connsiteX0" fmla="*/ 276093 w 769661"/>
              <a:gd name="connsiteY0" fmla="*/ 1901537 h 1901537"/>
              <a:gd name="connsiteX1" fmla="*/ 21516 w 769661"/>
              <a:gd name="connsiteY1" fmla="*/ 935182 h 1901537"/>
              <a:gd name="connsiteX2" fmla="*/ 769661 w 769661"/>
              <a:gd name="connsiteY2" fmla="*/ 0 h 190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9661" h="1901537">
                <a:moveTo>
                  <a:pt x="276093" y="1901537"/>
                </a:moveTo>
                <a:cubicBezTo>
                  <a:pt x="107674" y="1576821"/>
                  <a:pt x="-60745" y="1252105"/>
                  <a:pt x="21516" y="935182"/>
                </a:cubicBezTo>
                <a:cubicBezTo>
                  <a:pt x="103777" y="618259"/>
                  <a:pt x="436719" y="309129"/>
                  <a:pt x="769661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13039" y="1926261"/>
                <a:ext cx="42427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Response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Response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39" y="1926261"/>
                <a:ext cx="4242765" cy="276999"/>
              </a:xfrm>
              <a:prstGeom prst="rect">
                <a:avLst/>
              </a:prstGeom>
              <a:blipFill>
                <a:blip r:embed="rId4"/>
                <a:stretch>
                  <a:fillRect r="-8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51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14400" y="666119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02289" y="6149720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66614" y="322465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9504" y="6285743"/>
            <a:ext cx="104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43379" y="666119"/>
                <a:ext cx="3147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Response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Predictor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79" y="666119"/>
                <a:ext cx="3147464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ile:&lt;strong&gt;Gaussian&lt;/strong&gt; Filter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3098" y="3388547"/>
            <a:ext cx="3027509" cy="2171292"/>
          </a:xfrm>
          <a:prstGeom prst="rect">
            <a:avLst/>
          </a:prstGeom>
        </p:spPr>
      </p:pic>
      <p:pic>
        <p:nvPicPr>
          <p:cNvPr id="21" name="Picture 20" descr="File:&lt;strong&gt;Gaussian&lt;/strong&gt; Filter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10297" y="1436804"/>
            <a:ext cx="3027509" cy="2171292"/>
          </a:xfrm>
          <a:prstGeom prst="rect">
            <a:avLst/>
          </a:prstGeom>
        </p:spPr>
      </p:pic>
      <p:pic>
        <p:nvPicPr>
          <p:cNvPr id="22" name="Picture 21" descr="File:&lt;strong&gt;Gaussian&lt;/strong&gt; Filter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23126" y="2411940"/>
            <a:ext cx="3027509" cy="217129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1161232" y="2389734"/>
            <a:ext cx="7195271" cy="2727832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36796" y="456280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37945" y="46246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38843" y="427622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31159" y="497363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34618" y="53445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36282" y="356503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35129" y="39241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34618" y="470604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734618" y="418478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36796" y="435048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24777" y="357255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325926" y="363440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26824" y="32859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19140" y="39833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322599" y="435432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4263" y="257478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23110" y="293389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322599" y="371579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322599" y="31945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24777" y="33602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906869" y="259101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08018" y="266054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908916" y="23121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901232" y="300952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904691" y="33804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906355" y="16009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905202" y="196004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904691" y="27419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904691" y="222067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06869" y="238638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737945" y="4454914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325926" y="3470635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907688" y="2494503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948683" y="3440054"/>
            <a:ext cx="856719" cy="2100134"/>
            <a:chOff x="3050561" y="3409318"/>
            <a:chExt cx="856719" cy="2100134"/>
          </a:xfrm>
        </p:grpSpPr>
        <p:sp>
          <p:nvSpPr>
            <p:cNvPr id="14" name="Right Brace 13"/>
            <p:cNvSpPr/>
            <p:nvPr/>
          </p:nvSpPr>
          <p:spPr>
            <a:xfrm>
              <a:off x="3050561" y="3409318"/>
              <a:ext cx="422622" cy="2100134"/>
            </a:xfrm>
            <a:prstGeom prst="rightBrac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2744461" y="4274452"/>
              <a:ext cx="1956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Variability in Errors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529657" y="2457345"/>
            <a:ext cx="856719" cy="2100134"/>
            <a:chOff x="3050561" y="3409318"/>
            <a:chExt cx="856719" cy="2100134"/>
          </a:xfrm>
        </p:grpSpPr>
        <p:sp>
          <p:nvSpPr>
            <p:cNvPr id="65" name="Right Brace 64"/>
            <p:cNvSpPr/>
            <p:nvPr/>
          </p:nvSpPr>
          <p:spPr>
            <a:xfrm>
              <a:off x="3050561" y="3409318"/>
              <a:ext cx="422622" cy="2100134"/>
            </a:xfrm>
            <a:prstGeom prst="rightBrac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 rot="5400000">
              <a:off x="2744461" y="4274452"/>
              <a:ext cx="1956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Variability in Errors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10478" y="1480481"/>
            <a:ext cx="856719" cy="2100134"/>
            <a:chOff x="3050561" y="3409318"/>
            <a:chExt cx="856719" cy="2100134"/>
          </a:xfrm>
        </p:grpSpPr>
        <p:sp>
          <p:nvSpPr>
            <p:cNvPr id="68" name="Right Brace 67"/>
            <p:cNvSpPr/>
            <p:nvPr/>
          </p:nvSpPr>
          <p:spPr>
            <a:xfrm>
              <a:off x="3050561" y="3409318"/>
              <a:ext cx="422622" cy="2100134"/>
            </a:xfrm>
            <a:prstGeom prst="rightBrac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 rot="5400000">
              <a:off x="2744461" y="4274452"/>
              <a:ext cx="1956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Variability in Errors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4" name="Freeform 23"/>
          <p:cNvSpPr/>
          <p:nvPr/>
        </p:nvSpPr>
        <p:spPr>
          <a:xfrm>
            <a:off x="8344861" y="852928"/>
            <a:ext cx="315351" cy="1529122"/>
          </a:xfrm>
          <a:custGeom>
            <a:avLst/>
            <a:gdLst>
              <a:gd name="connsiteX0" fmla="*/ 0 w 315351"/>
              <a:gd name="connsiteY0" fmla="*/ 0 h 1529122"/>
              <a:gd name="connsiteX1" fmla="*/ 315045 w 315351"/>
              <a:gd name="connsiteY1" fmla="*/ 307361 h 1529122"/>
              <a:gd name="connsiteX2" fmla="*/ 46104 w 315351"/>
              <a:gd name="connsiteY2" fmla="*/ 1529122 h 1529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351" h="1529122">
                <a:moveTo>
                  <a:pt x="0" y="0"/>
                </a:moveTo>
                <a:cubicBezTo>
                  <a:pt x="153680" y="26254"/>
                  <a:pt x="307361" y="52508"/>
                  <a:pt x="315045" y="307361"/>
                </a:cubicBezTo>
                <a:cubicBezTo>
                  <a:pt x="322729" y="562214"/>
                  <a:pt x="184416" y="1045668"/>
                  <a:pt x="46104" y="1529122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30" idx="6"/>
          </p:cNvCxnSpPr>
          <p:nvPr/>
        </p:nvCxnSpPr>
        <p:spPr>
          <a:xfrm flipV="1">
            <a:off x="2827722" y="2051484"/>
            <a:ext cx="608347" cy="155927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1" idx="0"/>
          </p:cNvCxnSpPr>
          <p:nvPr/>
        </p:nvCxnSpPr>
        <p:spPr>
          <a:xfrm>
            <a:off x="3424122" y="2051484"/>
            <a:ext cx="1945861" cy="52330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42" idx="7"/>
          </p:cNvCxnSpPr>
          <p:nvPr/>
        </p:nvCxnSpPr>
        <p:spPr>
          <a:xfrm>
            <a:off x="3424122" y="2047198"/>
            <a:ext cx="1977037" cy="9000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592985" y="1669163"/>
            <a:ext cx="16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All Independent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9903791"/>
                  </p:ext>
                </p:extLst>
              </p:nvPr>
            </p:nvGraphicFramePr>
            <p:xfrm>
              <a:off x="452077" y="504163"/>
              <a:ext cx="327083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0279">
                      <a:extLst>
                        <a:ext uri="{9D8B030D-6E8A-4147-A177-3AD203B41FA5}">
                          <a16:colId xmlns:a16="http://schemas.microsoft.com/office/drawing/2014/main" val="2798032220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238849839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3482188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Observation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Response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Predictor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7365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797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8516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493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469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6550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6036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308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30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2066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657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9903791"/>
                  </p:ext>
                </p:extLst>
              </p:nvPr>
            </p:nvGraphicFramePr>
            <p:xfrm>
              <a:off x="452077" y="504163"/>
              <a:ext cx="327083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0279">
                      <a:extLst>
                        <a:ext uri="{9D8B030D-6E8A-4147-A177-3AD203B41FA5}">
                          <a16:colId xmlns:a16="http://schemas.microsoft.com/office/drawing/2014/main" val="2798032220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238849839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3482188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Observation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Response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Predictor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7365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101639" r="-102235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101639" r="-2235" b="-9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797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201639" r="-10223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201639" r="-2235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516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301639" r="-10223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301639" r="-2235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493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401639" r="-10223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401639" r="-2235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469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510000" r="-102235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510000" r="-2235" b="-5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6550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600000" r="-10223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600000" r="-2235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036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700000" r="-10223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700000" r="-22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6308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800000" r="-10223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800000" r="-223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30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900000" r="-10223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900000" r="-223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2066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1000000" r="-10223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1000000" r="-223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66574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1240149" y="146500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Sample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80223" y="150702"/>
            <a:ext cx="297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Bootstrap Resample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523977"/>
                  </p:ext>
                </p:extLst>
              </p:nvPr>
            </p:nvGraphicFramePr>
            <p:xfrm>
              <a:off x="5430050" y="504163"/>
              <a:ext cx="327083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0279">
                      <a:extLst>
                        <a:ext uri="{9D8B030D-6E8A-4147-A177-3AD203B41FA5}">
                          <a16:colId xmlns:a16="http://schemas.microsoft.com/office/drawing/2014/main" val="2798032220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238849839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3482188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Observation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Response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Predictor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7365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797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8516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493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469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6550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6036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308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30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2066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657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523977"/>
                  </p:ext>
                </p:extLst>
              </p:nvPr>
            </p:nvGraphicFramePr>
            <p:xfrm>
              <a:off x="5430050" y="504163"/>
              <a:ext cx="327083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0279">
                      <a:extLst>
                        <a:ext uri="{9D8B030D-6E8A-4147-A177-3AD203B41FA5}">
                          <a16:colId xmlns:a16="http://schemas.microsoft.com/office/drawing/2014/main" val="2798032220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238849839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3482188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Observation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Response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Predictor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7365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1639" r="-101667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101639" r="-2235" b="-9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797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639" r="-101667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201639" r="-2235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516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1639" r="-101667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301639" r="-2235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493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1639" r="-101667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401639" r="-2235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469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510000" r="-101667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510000" r="-2235" b="-5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6550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00000" r="-10166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600000" r="-2235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036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700000" r="-10166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700000" r="-22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6308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00000" r="-10166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800000" r="-223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30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900000" r="-101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900000" r="-223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2066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0" r="-101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1000000" r="-223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66574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ight Arrow 5"/>
          <p:cNvSpPr/>
          <p:nvPr/>
        </p:nvSpPr>
        <p:spPr>
          <a:xfrm>
            <a:off x="3634548" y="2305215"/>
            <a:ext cx="2065786" cy="85292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66608" y="2543783"/>
            <a:ext cx="213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Randomly Resample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2077" y="4710312"/>
            <a:ext cx="0" cy="1882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2077" y="6592900"/>
            <a:ext cx="32708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44243" y="61218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74171" y="629722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84612" y="621731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94076" y="56986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9124" y="49556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19272" y="565292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32406" y="55424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33814" y="56338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94297" y="51240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33576" y="560047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53250" y="5032597"/>
            <a:ext cx="2942985" cy="13186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32978" y="4715751"/>
            <a:ext cx="0" cy="1882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32978" y="6598339"/>
            <a:ext cx="32708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625144" y="612730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55072" y="630266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65513" y="62227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74977" y="570408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870025" y="49611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00173" y="56583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913307" y="55478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614477" y="560591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534151" y="5038036"/>
            <a:ext cx="2942985" cy="13186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566063" y="4959195"/>
            <a:ext cx="2900574" cy="143491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 descr="Clipart - &lt;strong&gt;Gear&lt;/strong&gt; icon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11" y="2979472"/>
            <a:ext cx="889523" cy="9488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508" y="734755"/>
            <a:ext cx="796729" cy="989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2186" y="394888"/>
            <a:ext cx="571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Data</a:t>
            </a:r>
            <a:endParaRPr lang="en-US" sz="1600" u="sng" dirty="0"/>
          </a:p>
        </p:txBody>
      </p:sp>
      <p:pic>
        <p:nvPicPr>
          <p:cNvPr id="10" name="Picture 9" descr="Clipart - &lt;strong&gt;Gear&lt;/strong&gt; icon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9" y="801364"/>
            <a:ext cx="889523" cy="9488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873" y="394888"/>
            <a:ext cx="2222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Data Generating Process</a:t>
            </a:r>
            <a:endParaRPr lang="en-US" sz="1600" u="sng" dirty="0"/>
          </a:p>
        </p:txBody>
      </p:sp>
      <p:sp>
        <p:nvSpPr>
          <p:cNvPr id="43" name="Right Arrow 42"/>
          <p:cNvSpPr/>
          <p:nvPr/>
        </p:nvSpPr>
        <p:spPr>
          <a:xfrm rot="3822057">
            <a:off x="1102324" y="1999602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239627" y="3307608"/>
                <a:ext cx="2792559" cy="215444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 b="0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Response</m:t>
                              </m:r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Predictors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27" y="3307608"/>
                <a:ext cx="2792559" cy="215444"/>
              </a:xfrm>
              <a:prstGeom prst="rect">
                <a:avLst/>
              </a:prstGeom>
              <a:blipFill>
                <a:blip r:embed="rId6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824462" y="2546919"/>
            <a:ext cx="1855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Model for Response</a:t>
            </a:r>
            <a:endParaRPr lang="en-US" sz="1600" u="sng" dirty="0"/>
          </a:p>
        </p:txBody>
      </p:sp>
      <p:grpSp>
        <p:nvGrpSpPr>
          <p:cNvPr id="57" name="Group 56"/>
          <p:cNvGrpSpPr/>
          <p:nvPr/>
        </p:nvGrpSpPr>
        <p:grpSpPr>
          <a:xfrm>
            <a:off x="4745625" y="801364"/>
            <a:ext cx="864390" cy="755103"/>
            <a:chOff x="5912869" y="3216238"/>
            <a:chExt cx="1128209" cy="975748"/>
          </a:xfrm>
        </p:grpSpPr>
        <p:grpSp>
          <p:nvGrpSpPr>
            <p:cNvPr id="56" name="Group 55"/>
            <p:cNvGrpSpPr/>
            <p:nvPr/>
          </p:nvGrpSpPr>
          <p:grpSpPr>
            <a:xfrm>
              <a:off x="5912869" y="3216238"/>
              <a:ext cx="1128209" cy="975748"/>
              <a:chOff x="5912869" y="3216238"/>
              <a:chExt cx="1128209" cy="975748"/>
            </a:xfrm>
          </p:grpSpPr>
          <p:sp>
            <p:nvSpPr>
              <p:cNvPr id="54" name="Trapezoid 53"/>
              <p:cNvSpPr/>
              <p:nvPr/>
            </p:nvSpPr>
            <p:spPr>
              <a:xfrm>
                <a:off x="5912869" y="3216238"/>
                <a:ext cx="1128209" cy="487874"/>
              </a:xfrm>
              <a:prstGeom prst="trapezoid">
                <a:avLst>
                  <a:gd name="adj" fmla="val 62162"/>
                </a:avLst>
              </a:prstGeom>
              <a:solidFill>
                <a:schemeClr val="accent2">
                  <a:alpha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rapezoid 54"/>
              <p:cNvSpPr/>
              <p:nvPr/>
            </p:nvSpPr>
            <p:spPr>
              <a:xfrm rot="10800000">
                <a:off x="5912869" y="3704112"/>
                <a:ext cx="1128209" cy="487874"/>
              </a:xfrm>
              <a:prstGeom prst="trapezoid">
                <a:avLst>
                  <a:gd name="adj" fmla="val 62162"/>
                </a:avLst>
              </a:prstGeom>
              <a:solidFill>
                <a:schemeClr val="accent2">
                  <a:alpha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357332" y="3498887"/>
                  <a:ext cx="239282" cy="36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332" y="3498887"/>
                  <a:ext cx="239282" cy="361744"/>
                </a:xfrm>
                <a:prstGeom prst="rect">
                  <a:avLst/>
                </a:prstGeom>
                <a:blipFill>
                  <a:blip r:embed="rId7"/>
                  <a:stretch>
                    <a:fillRect l="-40000" t="-23913" r="-83333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Box 49"/>
          <p:cNvSpPr txBox="1"/>
          <p:nvPr/>
        </p:nvSpPr>
        <p:spPr>
          <a:xfrm>
            <a:off x="4759435" y="394888"/>
            <a:ext cx="83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Statistic</a:t>
            </a:r>
            <a:endParaRPr lang="en-US" sz="1600" u="sng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959656" y="2993818"/>
            <a:ext cx="460825" cy="26758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961691" y="3298729"/>
            <a:ext cx="460825" cy="26758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959656" y="3603640"/>
            <a:ext cx="460825" cy="267585"/>
          </a:xfrm>
          <a:prstGeom prst="rect">
            <a:avLst/>
          </a:prstGeom>
        </p:spPr>
      </p:pic>
      <p:sp>
        <p:nvSpPr>
          <p:cNvPr id="66" name="Right Arrow 65"/>
          <p:cNvSpPr/>
          <p:nvPr/>
        </p:nvSpPr>
        <p:spPr>
          <a:xfrm>
            <a:off x="2137035" y="1057221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3959656" y="1057221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579646" y="2546919"/>
            <a:ext cx="14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Simulated Data</a:t>
            </a:r>
            <a:endParaRPr lang="en-US" sz="1600" u="sng" dirty="0"/>
          </a:p>
        </p:txBody>
      </p:sp>
      <p:sp>
        <p:nvSpPr>
          <p:cNvPr id="71" name="Right Arrow 70"/>
          <p:cNvSpPr/>
          <p:nvPr/>
        </p:nvSpPr>
        <p:spPr>
          <a:xfrm>
            <a:off x="3088848" y="2968425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3090438" y="3278601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3088848" y="3583512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8450075">
            <a:off x="4251092" y="2056948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18450075">
            <a:off x="4507563" y="2056947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18450075">
            <a:off x="4764035" y="2056948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Section Exercises | Introduction to Statistic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06" y="2077348"/>
            <a:ext cx="2606389" cy="1337982"/>
          </a:xfrm>
          <a:prstGeom prst="rect">
            <a:avLst/>
          </a:prstGeom>
        </p:spPr>
      </p:pic>
      <p:sp>
        <p:nvSpPr>
          <p:cNvPr id="80" name="Right Arrow 79"/>
          <p:cNvSpPr/>
          <p:nvPr/>
        </p:nvSpPr>
        <p:spPr>
          <a:xfrm rot="2144858">
            <a:off x="5798492" y="1277189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2144858">
            <a:off x="5984508" y="1153922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 rot="2144858">
            <a:off x="6170523" y="1000883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634941" y="1467970"/>
            <a:ext cx="1976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Model for</a:t>
            </a:r>
          </a:p>
          <a:p>
            <a:pPr algn="ctr"/>
            <a:r>
              <a:rPr lang="en-US" sz="1600" u="sng" dirty="0" smtClean="0"/>
              <a:t>Sampling Distribution</a:t>
            </a:r>
            <a:endParaRPr lang="en-US" sz="16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7177431" y="3358963"/>
                <a:ext cx="885306" cy="224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Values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431" y="3358963"/>
                <a:ext cx="885306" cy="224549"/>
              </a:xfrm>
              <a:prstGeom prst="rect">
                <a:avLst/>
              </a:prstGeom>
              <a:blipFill>
                <a:blip r:embed="rId10"/>
                <a:stretch>
                  <a:fillRect l="-4110" t="-24324" r="-28082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/>
          <p:cNvCxnSpPr/>
          <p:nvPr/>
        </p:nvCxnSpPr>
        <p:spPr>
          <a:xfrm flipH="1">
            <a:off x="6970478" y="2855398"/>
            <a:ext cx="0" cy="457200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8278502" y="2852928"/>
            <a:ext cx="0" cy="457200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215564" y="282144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95% CI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3" name="Straight Connector 92"/>
          <p:cNvCxnSpPr>
            <a:endCxn id="88" idx="1"/>
          </p:cNvCxnSpPr>
          <p:nvPr/>
        </p:nvCxnSpPr>
        <p:spPr>
          <a:xfrm flipV="1">
            <a:off x="6970478" y="3006115"/>
            <a:ext cx="245086" cy="5798"/>
          </a:xfrm>
          <a:prstGeom prst="line">
            <a:avLst/>
          </a:prstGeom>
          <a:ln w="22225" cap="rnd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8" idx="3"/>
          </p:cNvCxnSpPr>
          <p:nvPr/>
        </p:nvCxnSpPr>
        <p:spPr>
          <a:xfrm flipV="1">
            <a:off x="8033417" y="3000600"/>
            <a:ext cx="245085" cy="5515"/>
          </a:xfrm>
          <a:prstGeom prst="line">
            <a:avLst/>
          </a:prstGeom>
          <a:ln w="22225" cap="rnd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rved Up Arrow 96"/>
          <p:cNvSpPr/>
          <p:nvPr/>
        </p:nvSpPr>
        <p:spPr>
          <a:xfrm>
            <a:off x="1555462" y="4056070"/>
            <a:ext cx="6040229" cy="616908"/>
          </a:xfrm>
          <a:prstGeom prst="curved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74986" y="4273615"/>
            <a:ext cx="3380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Classical Modeling Conditions on Error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4339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 descr="Clipart - &lt;strong&gt;Gear&lt;/strong&gt; icon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11" y="2979472"/>
            <a:ext cx="889523" cy="9488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508" y="734755"/>
            <a:ext cx="796729" cy="989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2186" y="394888"/>
            <a:ext cx="571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Data</a:t>
            </a:r>
            <a:endParaRPr lang="en-US" sz="1600" u="sng" dirty="0"/>
          </a:p>
        </p:txBody>
      </p:sp>
      <p:pic>
        <p:nvPicPr>
          <p:cNvPr id="10" name="Picture 9" descr="Clipart - &lt;strong&gt;Gear&lt;/strong&gt; icon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9" y="801364"/>
            <a:ext cx="889523" cy="9488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873" y="394888"/>
            <a:ext cx="2222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Data Generating Process</a:t>
            </a:r>
            <a:endParaRPr lang="en-US" sz="1600" u="sng" dirty="0"/>
          </a:p>
        </p:txBody>
      </p:sp>
      <p:sp>
        <p:nvSpPr>
          <p:cNvPr id="43" name="Right Arrow 42"/>
          <p:cNvSpPr/>
          <p:nvPr/>
        </p:nvSpPr>
        <p:spPr>
          <a:xfrm rot="3822057">
            <a:off x="1102324" y="1999602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56863" y="3290975"/>
                <a:ext cx="2959272" cy="215444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 b="0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Response</m:t>
                              </m:r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Predictors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63" y="3290975"/>
                <a:ext cx="2959272" cy="215444"/>
              </a:xfrm>
              <a:prstGeom prst="rect">
                <a:avLst/>
              </a:prstGeom>
              <a:blipFill>
                <a:blip r:embed="rId6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69048" y="2546486"/>
            <a:ext cx="2991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Model for Response in Null World</a:t>
            </a:r>
            <a:endParaRPr lang="en-US" sz="1600" u="sng" baseline="-250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4745625" y="801364"/>
            <a:ext cx="864390" cy="755103"/>
            <a:chOff x="5912869" y="3216238"/>
            <a:chExt cx="1128209" cy="975748"/>
          </a:xfrm>
        </p:grpSpPr>
        <p:sp>
          <p:nvSpPr>
            <p:cNvPr id="54" name="Trapezoid 53"/>
            <p:cNvSpPr/>
            <p:nvPr/>
          </p:nvSpPr>
          <p:spPr>
            <a:xfrm>
              <a:off x="5912869" y="3216238"/>
              <a:ext cx="1128209" cy="487874"/>
            </a:xfrm>
            <a:prstGeom prst="trapezoid">
              <a:avLst>
                <a:gd name="adj" fmla="val 62162"/>
              </a:avLst>
            </a:prstGeom>
            <a:solidFill>
              <a:schemeClr val="accent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rapezoid 54"/>
            <p:cNvSpPr/>
            <p:nvPr/>
          </p:nvSpPr>
          <p:spPr>
            <a:xfrm rot="10800000">
              <a:off x="5912869" y="3704112"/>
              <a:ext cx="1128209" cy="487874"/>
            </a:xfrm>
            <a:prstGeom prst="trapezoid">
              <a:avLst>
                <a:gd name="adj" fmla="val 62162"/>
              </a:avLst>
            </a:prstGeom>
            <a:solidFill>
              <a:schemeClr val="accent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189351" y="394888"/>
            <a:ext cx="196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Standardized Statistic</a:t>
            </a:r>
            <a:endParaRPr lang="en-US" sz="1600" u="sng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959656" y="2993818"/>
            <a:ext cx="460825" cy="26758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961691" y="3298729"/>
            <a:ext cx="460825" cy="26758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959656" y="3603640"/>
            <a:ext cx="460825" cy="267585"/>
          </a:xfrm>
          <a:prstGeom prst="rect">
            <a:avLst/>
          </a:prstGeom>
        </p:spPr>
      </p:pic>
      <p:sp>
        <p:nvSpPr>
          <p:cNvPr id="66" name="Right Arrow 65"/>
          <p:cNvSpPr/>
          <p:nvPr/>
        </p:nvSpPr>
        <p:spPr>
          <a:xfrm>
            <a:off x="2137035" y="1057221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3959656" y="1057221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579646" y="2546919"/>
            <a:ext cx="14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Simulated Data</a:t>
            </a:r>
            <a:endParaRPr lang="en-US" sz="1600" u="sng" dirty="0"/>
          </a:p>
        </p:txBody>
      </p:sp>
      <p:sp>
        <p:nvSpPr>
          <p:cNvPr id="71" name="Right Arrow 70"/>
          <p:cNvSpPr/>
          <p:nvPr/>
        </p:nvSpPr>
        <p:spPr>
          <a:xfrm>
            <a:off x="3088848" y="2968425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3090438" y="3278601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3088848" y="3583512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8450075">
            <a:off x="4251092" y="2056948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18450075">
            <a:off x="4507563" y="2056947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18450075">
            <a:off x="4764035" y="2056948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2144858">
            <a:off x="5798492" y="1277189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2144858">
            <a:off x="5984508" y="1153922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 rot="2144858">
            <a:off x="6170523" y="1000883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783103" y="1507406"/>
            <a:ext cx="1549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Model for</a:t>
            </a:r>
          </a:p>
          <a:p>
            <a:pPr algn="ctr"/>
            <a:r>
              <a:rPr lang="en-US" sz="1600" u="sng" dirty="0" smtClean="0"/>
              <a:t>Null Distribution</a:t>
            </a:r>
            <a:endParaRPr lang="en-US" sz="1600" u="sng" dirty="0"/>
          </a:p>
        </p:txBody>
      </p:sp>
      <p:sp>
        <p:nvSpPr>
          <p:cNvPr id="97" name="Curved Up Arrow 96"/>
          <p:cNvSpPr/>
          <p:nvPr/>
        </p:nvSpPr>
        <p:spPr>
          <a:xfrm>
            <a:off x="1555462" y="4056070"/>
            <a:ext cx="6040229" cy="616908"/>
          </a:xfrm>
          <a:prstGeom prst="curved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74986" y="4273615"/>
            <a:ext cx="3380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Classical Modeling Conditions on Error</a:t>
            </a:r>
            <a:endParaRPr lang="en-US" sz="16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845191" y="998052"/>
                <a:ext cx="652102" cy="318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𝑀𝑆𝑅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191" y="998052"/>
                <a:ext cx="652102" cy="318100"/>
              </a:xfrm>
              <a:prstGeom prst="rect">
                <a:avLst/>
              </a:prstGeom>
              <a:blipFill>
                <a:blip r:embed="rId8"/>
                <a:stretch>
                  <a:fillRect l="-4673" t="-1923" r="-467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6225830" y="2197127"/>
            <a:ext cx="2885094" cy="1499616"/>
            <a:chOff x="4452143" y="4843611"/>
            <a:chExt cx="2885094" cy="1499616"/>
          </a:xfrm>
        </p:grpSpPr>
        <p:pic>
          <p:nvPicPr>
            <p:cNvPr id="4" name="Picture 3" descr="Chapter 10"/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" b="11263"/>
            <a:stretch/>
          </p:blipFill>
          <p:spPr>
            <a:xfrm>
              <a:off x="4452143" y="4843611"/>
              <a:ext cx="2885094" cy="1499616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5982789" y="5930538"/>
              <a:ext cx="0" cy="37882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976257" y="6309361"/>
              <a:ext cx="123277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982788" y="5969725"/>
              <a:ext cx="42455" cy="4463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5982787" y="5999811"/>
              <a:ext cx="64008" cy="6400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982787" y="6025094"/>
              <a:ext cx="91440" cy="9144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982786" y="6046763"/>
              <a:ext cx="128016" cy="12801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5982785" y="6068684"/>
              <a:ext cx="173736" cy="17373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5980171" y="6109030"/>
              <a:ext cx="201168" cy="20116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6053322" y="6134863"/>
              <a:ext cx="173736" cy="17373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6125165" y="6153532"/>
              <a:ext cx="155448" cy="15544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6195702" y="6181930"/>
              <a:ext cx="128016" cy="12801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6259710" y="6190299"/>
              <a:ext cx="118872" cy="11887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6323718" y="6205697"/>
              <a:ext cx="109728" cy="10972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6383802" y="6223985"/>
              <a:ext cx="91440" cy="9144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6451734" y="6242273"/>
              <a:ext cx="73152" cy="7315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6520314" y="6261685"/>
              <a:ext cx="45720" cy="4572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6576314" y="6265457"/>
              <a:ext cx="36576" cy="3657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6641712" y="6277076"/>
              <a:ext cx="27432" cy="2743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6689608" y="6275988"/>
              <a:ext cx="27432" cy="2743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6745126" y="6279252"/>
              <a:ext cx="27432" cy="2743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673910" y="3727021"/>
                <a:ext cx="148040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Values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Under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910" y="3727021"/>
                <a:ext cx="1480405" cy="184666"/>
              </a:xfrm>
              <a:prstGeom prst="rect">
                <a:avLst/>
              </a:prstGeom>
              <a:blipFill>
                <a:blip r:embed="rId10"/>
                <a:stretch>
                  <a:fillRect l="-2058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8302882" y="3050793"/>
            <a:ext cx="87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p-value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8061094" y="3327792"/>
            <a:ext cx="232907" cy="170033"/>
          </a:xfrm>
          <a:prstGeom prst="line">
            <a:avLst/>
          </a:prstGeom>
          <a:ln w="38100" cap="rnd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12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1031446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839775" y="3796589"/>
            <a:ext cx="54827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106778" y="1441093"/>
            <a:ext cx="2057400" cy="2057400"/>
            <a:chOff x="2106778" y="1441093"/>
            <a:chExt cx="2057400" cy="2057400"/>
          </a:xfrm>
        </p:grpSpPr>
        <p:sp>
          <p:nvSpPr>
            <p:cNvPr id="4" name="Oval 3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79823" y="1441093"/>
            <a:ext cx="2057400" cy="2057400"/>
            <a:chOff x="2106778" y="1441093"/>
            <a:chExt cx="2057400" cy="2057400"/>
          </a:xfrm>
        </p:grpSpPr>
        <p:sp>
          <p:nvSpPr>
            <p:cNvPr id="13" name="Oval 12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06778" y="4094686"/>
            <a:ext cx="2057400" cy="2057400"/>
            <a:chOff x="2106778" y="1441093"/>
            <a:chExt cx="2057400" cy="2057400"/>
          </a:xfrm>
        </p:grpSpPr>
        <p:sp>
          <p:nvSpPr>
            <p:cNvPr id="17" name="Oval 16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79823" y="4094686"/>
            <a:ext cx="2057400" cy="2057400"/>
            <a:chOff x="2106778" y="1441093"/>
            <a:chExt cx="2057400" cy="2057400"/>
          </a:xfrm>
        </p:grpSpPr>
        <p:sp>
          <p:nvSpPr>
            <p:cNvPr id="21" name="Oval 20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Multiply 23"/>
          <p:cNvSpPr/>
          <p:nvPr/>
        </p:nvSpPr>
        <p:spPr>
          <a:xfrm>
            <a:off x="2900172" y="260375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2920289" y="206730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3258314" y="2540278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3074975" y="2479697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2757527" y="240761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3249778" y="235156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2913584" y="234406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3226003" y="2093587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3058060" y="220751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2754478" y="215935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11658" y="501466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Unbiased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7693" y="501466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Biased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190557" y="4861775"/>
            <a:ext cx="238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High Variability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224925" y="2204254"/>
            <a:ext cx="2311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Low Variability</a:t>
            </a:r>
          </a:p>
        </p:txBody>
      </p:sp>
      <p:sp>
        <p:nvSpPr>
          <p:cNvPr id="38" name="Multiply 37"/>
          <p:cNvSpPr/>
          <p:nvPr/>
        </p:nvSpPr>
        <p:spPr>
          <a:xfrm>
            <a:off x="6515799" y="193219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6535916" y="139574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6873941" y="186872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690602" y="180813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6373154" y="173605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865405" y="1680006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6529211" y="167250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841630" y="142202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673687" y="153595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370105" y="148779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2878486" y="464409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2597202" y="4323286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3352496" y="537670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2825802" y="534391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2421715" y="549342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3866846" y="521246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3122326" y="567494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3543298" y="443881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3364078" y="485060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2358237" y="485120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5222243" y="523282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4940959" y="491201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696253" y="596543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169559" y="593264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765472" y="608214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210603" y="5801198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466083" y="626367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5887055" y="502754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5707835" y="543933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4701994" y="543993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568984" y="256032"/>
            <a:ext cx="0" cy="480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4386" y="256032"/>
            <a:ext cx="270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Observational Study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1358" y="256031"/>
            <a:ext cx="30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Controlled Experiment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534110" y="5365992"/>
            <a:ext cx="6069748" cy="1281005"/>
            <a:chOff x="1504056" y="5430194"/>
            <a:chExt cx="6069748" cy="1281005"/>
          </a:xfrm>
        </p:grpSpPr>
        <p:pic>
          <p:nvPicPr>
            <p:cNvPr id="4" name="Picture 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703" y="5518006"/>
              <a:ext cx="343754" cy="455373"/>
            </a:xfrm>
            <a:prstGeom prst="rect">
              <a:avLst/>
            </a:prstGeom>
          </p:spPr>
        </p:pic>
        <p:pic>
          <p:nvPicPr>
            <p:cNvPr id="5" name="Picture 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58" y="6193976"/>
              <a:ext cx="330044" cy="43721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54972" y="5561027"/>
              <a:ext cx="2405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Gentle Bedside Manner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54972" y="6227916"/>
              <a:ext cx="2217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Poor Bedside Manner</a:t>
              </a:r>
            </a:p>
          </p:txBody>
        </p:sp>
        <p:pic>
          <p:nvPicPr>
            <p:cNvPr id="35" name="Picture 34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408" y="5516179"/>
              <a:ext cx="457200" cy="4572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5701625" y="5560113"/>
              <a:ext cx="1548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Kangaroo Care</a:t>
              </a:r>
            </a:p>
          </p:txBody>
        </p:sp>
        <p:pic>
          <p:nvPicPr>
            <p:cNvPr id="41" name="Picture 4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408" y="6183982"/>
              <a:ext cx="457200" cy="457200"/>
            </a:xfrm>
            <a:prstGeom prst="rect">
              <a:avLst/>
            </a:prstGeom>
          </p:spPr>
        </p:pic>
        <p:sp>
          <p:nvSpPr>
            <p:cNvPr id="42" name="Oval 41"/>
            <p:cNvSpPr/>
            <p:nvPr/>
          </p:nvSpPr>
          <p:spPr>
            <a:xfrm>
              <a:off x="5000750" y="6183982"/>
              <a:ext cx="460858" cy="4572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42" idx="1"/>
              <a:endCxn id="42" idx="5"/>
            </p:cNvCxnSpPr>
            <p:nvPr/>
          </p:nvCxnSpPr>
          <p:spPr>
            <a:xfrm>
              <a:off x="5068241" y="6250937"/>
              <a:ext cx="325876" cy="32329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701625" y="6227916"/>
              <a:ext cx="1872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 Kangaroo Care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04056" y="5430194"/>
              <a:ext cx="6069748" cy="12810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311258" y="972669"/>
            <a:ext cx="465199" cy="672611"/>
            <a:chOff x="2745119" y="2127885"/>
            <a:chExt cx="465199" cy="672611"/>
          </a:xfrm>
        </p:grpSpPr>
        <p:pic>
          <p:nvPicPr>
            <p:cNvPr id="16" name="Picture 15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56" name="Picture 55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7733496" y="2488748"/>
            <a:ext cx="466802" cy="689307"/>
            <a:chOff x="3388011" y="2581137"/>
            <a:chExt cx="466802" cy="689307"/>
          </a:xfrm>
        </p:grpSpPr>
        <p:pic>
          <p:nvPicPr>
            <p:cNvPr id="74" name="Picture 7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57" name="Picture 5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8" name="Oval 5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/>
          <p:cNvGrpSpPr/>
          <p:nvPr/>
        </p:nvGrpSpPr>
        <p:grpSpPr>
          <a:xfrm>
            <a:off x="5438964" y="1881332"/>
            <a:ext cx="460858" cy="684124"/>
            <a:chOff x="2742025" y="3714306"/>
            <a:chExt cx="460858" cy="684124"/>
          </a:xfrm>
        </p:grpSpPr>
        <p:pic>
          <p:nvPicPr>
            <p:cNvPr id="31" name="Picture 3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69" name="Group 68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70" name="Picture 69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71" name="Oval 70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>
                <a:stCxn id="71" idx="1"/>
                <a:endCxn id="71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7485940" y="3425641"/>
            <a:ext cx="460858" cy="692120"/>
            <a:chOff x="3540106" y="4221759"/>
            <a:chExt cx="460858" cy="692120"/>
          </a:xfrm>
        </p:grpSpPr>
        <p:pic>
          <p:nvPicPr>
            <p:cNvPr id="54" name="Picture 5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73" name="Picture 72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577178" y="998140"/>
            <a:ext cx="465199" cy="672611"/>
            <a:chOff x="2745119" y="2127885"/>
            <a:chExt cx="465199" cy="672611"/>
          </a:xfrm>
        </p:grpSpPr>
        <p:pic>
          <p:nvPicPr>
            <p:cNvPr id="80" name="Picture 79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81" name="Picture 8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738247" y="2124772"/>
            <a:ext cx="465199" cy="672611"/>
            <a:chOff x="2745119" y="2127885"/>
            <a:chExt cx="465199" cy="672611"/>
          </a:xfrm>
        </p:grpSpPr>
        <p:pic>
          <p:nvPicPr>
            <p:cNvPr id="83" name="Picture 8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84" name="Picture 8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3293759" y="1215433"/>
            <a:ext cx="465199" cy="672611"/>
            <a:chOff x="2745119" y="2127885"/>
            <a:chExt cx="465199" cy="672611"/>
          </a:xfrm>
        </p:grpSpPr>
        <p:pic>
          <p:nvPicPr>
            <p:cNvPr id="89" name="Picture 8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0" name="Picture 89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731786" y="3342733"/>
            <a:ext cx="465199" cy="672611"/>
            <a:chOff x="2745119" y="2127885"/>
            <a:chExt cx="465199" cy="672611"/>
          </a:xfrm>
        </p:grpSpPr>
        <p:pic>
          <p:nvPicPr>
            <p:cNvPr id="92" name="Picture 91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3" name="Picture 92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2366168" y="3912541"/>
            <a:ext cx="465199" cy="672611"/>
            <a:chOff x="2745119" y="2127885"/>
            <a:chExt cx="465199" cy="672611"/>
          </a:xfrm>
        </p:grpSpPr>
        <p:pic>
          <p:nvPicPr>
            <p:cNvPr id="95" name="Picture 9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6" name="Picture 95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3308522" y="4135656"/>
            <a:ext cx="465199" cy="672611"/>
            <a:chOff x="2745119" y="2127885"/>
            <a:chExt cx="465199" cy="672611"/>
          </a:xfrm>
        </p:grpSpPr>
        <p:pic>
          <p:nvPicPr>
            <p:cNvPr id="98" name="Picture 97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9" name="Picture 98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2313430" y="968827"/>
            <a:ext cx="465199" cy="672611"/>
            <a:chOff x="2745119" y="2127885"/>
            <a:chExt cx="465199" cy="672611"/>
          </a:xfrm>
        </p:grpSpPr>
        <p:pic>
          <p:nvPicPr>
            <p:cNvPr id="101" name="Picture 10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02" name="Picture 101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3" name="Group 102"/>
          <p:cNvGrpSpPr/>
          <p:nvPr/>
        </p:nvGrpSpPr>
        <p:grpSpPr>
          <a:xfrm>
            <a:off x="1797079" y="3159920"/>
            <a:ext cx="465199" cy="672611"/>
            <a:chOff x="2745119" y="2127885"/>
            <a:chExt cx="465199" cy="672611"/>
          </a:xfrm>
        </p:grpSpPr>
        <p:pic>
          <p:nvPicPr>
            <p:cNvPr id="104" name="Picture 10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05" name="Picture 104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323598" y="4124427"/>
            <a:ext cx="465199" cy="672611"/>
            <a:chOff x="2745119" y="2127885"/>
            <a:chExt cx="465199" cy="672611"/>
          </a:xfrm>
        </p:grpSpPr>
        <p:pic>
          <p:nvPicPr>
            <p:cNvPr id="107" name="Picture 10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08" name="Picture 107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9" name="Group 108"/>
          <p:cNvGrpSpPr/>
          <p:nvPr/>
        </p:nvGrpSpPr>
        <p:grpSpPr>
          <a:xfrm>
            <a:off x="347774" y="2246143"/>
            <a:ext cx="465199" cy="672611"/>
            <a:chOff x="2745119" y="2127885"/>
            <a:chExt cx="465199" cy="672611"/>
          </a:xfrm>
        </p:grpSpPr>
        <p:pic>
          <p:nvPicPr>
            <p:cNvPr id="110" name="Picture 109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11" name="Picture 11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3860120" y="2013396"/>
            <a:ext cx="465199" cy="672611"/>
            <a:chOff x="2745119" y="2127885"/>
            <a:chExt cx="465199" cy="672611"/>
          </a:xfrm>
        </p:grpSpPr>
        <p:pic>
          <p:nvPicPr>
            <p:cNvPr id="113" name="Picture 11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14" name="Picture 11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3128720" y="2280252"/>
            <a:ext cx="466802" cy="689307"/>
            <a:chOff x="3388011" y="2581137"/>
            <a:chExt cx="466802" cy="689307"/>
          </a:xfrm>
        </p:grpSpPr>
        <p:pic>
          <p:nvPicPr>
            <p:cNvPr id="119" name="Picture 11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20" name="Group 119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21" name="Picture 120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2" name="Oval 121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>
                <a:stCxn id="122" idx="1"/>
                <a:endCxn id="122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/>
          <p:cNvGrpSpPr/>
          <p:nvPr/>
        </p:nvGrpSpPr>
        <p:grpSpPr>
          <a:xfrm>
            <a:off x="3769129" y="3342733"/>
            <a:ext cx="466802" cy="689307"/>
            <a:chOff x="3388011" y="2581137"/>
            <a:chExt cx="466802" cy="689307"/>
          </a:xfrm>
        </p:grpSpPr>
        <p:pic>
          <p:nvPicPr>
            <p:cNvPr id="125" name="Picture 12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26" name="Group 125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27" name="Picture 12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8" name="Oval 12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>
                <a:stCxn id="128" idx="1"/>
                <a:endCxn id="12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/>
          <p:cNvGrpSpPr/>
          <p:nvPr/>
        </p:nvGrpSpPr>
        <p:grpSpPr>
          <a:xfrm>
            <a:off x="921407" y="1764727"/>
            <a:ext cx="460858" cy="684124"/>
            <a:chOff x="2742025" y="3714306"/>
            <a:chExt cx="460858" cy="684124"/>
          </a:xfrm>
        </p:grpSpPr>
        <p:pic>
          <p:nvPicPr>
            <p:cNvPr id="131" name="Picture 13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32" name="Group 131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33" name="Picture 13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34" name="Oval 13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/>
              <p:cNvCxnSpPr>
                <a:stCxn id="134" idx="1"/>
                <a:endCxn id="13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135"/>
          <p:cNvGrpSpPr/>
          <p:nvPr/>
        </p:nvGrpSpPr>
        <p:grpSpPr>
          <a:xfrm>
            <a:off x="1522508" y="1198243"/>
            <a:ext cx="460858" cy="684124"/>
            <a:chOff x="2742025" y="3714306"/>
            <a:chExt cx="460858" cy="684124"/>
          </a:xfrm>
        </p:grpSpPr>
        <p:pic>
          <p:nvPicPr>
            <p:cNvPr id="137" name="Picture 13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38" name="Group 137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39" name="Picture 138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0" name="Oval 139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/>
              <p:cNvCxnSpPr>
                <a:stCxn id="140" idx="1"/>
                <a:endCxn id="140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2" name="Group 141"/>
          <p:cNvGrpSpPr/>
          <p:nvPr/>
        </p:nvGrpSpPr>
        <p:grpSpPr>
          <a:xfrm>
            <a:off x="2375593" y="2568783"/>
            <a:ext cx="460858" cy="684124"/>
            <a:chOff x="2742025" y="3714306"/>
            <a:chExt cx="460858" cy="684124"/>
          </a:xfrm>
        </p:grpSpPr>
        <p:pic>
          <p:nvPicPr>
            <p:cNvPr id="143" name="Picture 14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44" name="Group 143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45" name="Picture 144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6" name="Oval 145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6" idx="1"/>
                <a:endCxn id="146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665699" y="1725493"/>
            <a:ext cx="460858" cy="684124"/>
            <a:chOff x="2742025" y="3714306"/>
            <a:chExt cx="460858" cy="684124"/>
          </a:xfrm>
        </p:grpSpPr>
        <p:pic>
          <p:nvPicPr>
            <p:cNvPr id="149" name="Picture 14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50" name="Group 149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51" name="Picture 150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2" name="Oval 151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>
                <a:stCxn id="152" idx="1"/>
                <a:endCxn id="152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oup 153"/>
          <p:cNvGrpSpPr/>
          <p:nvPr/>
        </p:nvGrpSpPr>
        <p:grpSpPr>
          <a:xfrm>
            <a:off x="1331422" y="4124427"/>
            <a:ext cx="460858" cy="684124"/>
            <a:chOff x="2742025" y="3714306"/>
            <a:chExt cx="460858" cy="684124"/>
          </a:xfrm>
        </p:grpSpPr>
        <p:pic>
          <p:nvPicPr>
            <p:cNvPr id="155" name="Picture 15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56" name="Group 155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57" name="Picture 15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8" name="Oval 15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/>
              <p:cNvCxnSpPr>
                <a:stCxn id="158" idx="1"/>
                <a:endCxn id="15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/>
          <p:cNvGrpSpPr/>
          <p:nvPr/>
        </p:nvGrpSpPr>
        <p:grpSpPr>
          <a:xfrm>
            <a:off x="1208749" y="2696162"/>
            <a:ext cx="460858" cy="684124"/>
            <a:chOff x="2742025" y="3714306"/>
            <a:chExt cx="460858" cy="684124"/>
          </a:xfrm>
        </p:grpSpPr>
        <p:pic>
          <p:nvPicPr>
            <p:cNvPr id="161" name="Picture 16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62" name="Group 161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63" name="Picture 16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64" name="Oval 16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Connector 164"/>
              <p:cNvCxnSpPr>
                <a:stCxn id="164" idx="1"/>
                <a:endCxn id="16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6" name="Group 165"/>
          <p:cNvGrpSpPr/>
          <p:nvPr/>
        </p:nvGrpSpPr>
        <p:grpSpPr>
          <a:xfrm>
            <a:off x="2911884" y="3236075"/>
            <a:ext cx="460858" cy="692120"/>
            <a:chOff x="3540106" y="4221759"/>
            <a:chExt cx="460858" cy="692120"/>
          </a:xfrm>
        </p:grpSpPr>
        <p:pic>
          <p:nvPicPr>
            <p:cNvPr id="167" name="Picture 16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168" name="Picture 167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169" name="Group 168"/>
          <p:cNvGrpSpPr/>
          <p:nvPr/>
        </p:nvGrpSpPr>
        <p:grpSpPr>
          <a:xfrm>
            <a:off x="6814881" y="939567"/>
            <a:ext cx="465199" cy="672611"/>
            <a:chOff x="2745119" y="2127885"/>
            <a:chExt cx="465199" cy="672611"/>
          </a:xfrm>
        </p:grpSpPr>
        <p:pic>
          <p:nvPicPr>
            <p:cNvPr id="170" name="Picture 169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71" name="Picture 17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72" name="Group 171"/>
          <p:cNvGrpSpPr/>
          <p:nvPr/>
        </p:nvGrpSpPr>
        <p:grpSpPr>
          <a:xfrm>
            <a:off x="8416285" y="3358687"/>
            <a:ext cx="465199" cy="672611"/>
            <a:chOff x="2745119" y="2127885"/>
            <a:chExt cx="465199" cy="672611"/>
          </a:xfrm>
        </p:grpSpPr>
        <p:pic>
          <p:nvPicPr>
            <p:cNvPr id="173" name="Picture 17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74" name="Picture 17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75" name="Group 174"/>
          <p:cNvGrpSpPr/>
          <p:nvPr/>
        </p:nvGrpSpPr>
        <p:grpSpPr>
          <a:xfrm>
            <a:off x="4942273" y="4130808"/>
            <a:ext cx="465199" cy="672611"/>
            <a:chOff x="2745119" y="2127885"/>
            <a:chExt cx="465199" cy="672611"/>
          </a:xfrm>
        </p:grpSpPr>
        <p:pic>
          <p:nvPicPr>
            <p:cNvPr id="176" name="Picture 175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77" name="Picture 176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78" name="Group 177"/>
          <p:cNvGrpSpPr/>
          <p:nvPr/>
        </p:nvGrpSpPr>
        <p:grpSpPr>
          <a:xfrm>
            <a:off x="5280368" y="3411430"/>
            <a:ext cx="465199" cy="672611"/>
            <a:chOff x="2745119" y="2127885"/>
            <a:chExt cx="465199" cy="672611"/>
          </a:xfrm>
        </p:grpSpPr>
        <p:pic>
          <p:nvPicPr>
            <p:cNvPr id="179" name="Picture 17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80" name="Picture 179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81" name="Group 180"/>
          <p:cNvGrpSpPr/>
          <p:nvPr/>
        </p:nvGrpSpPr>
        <p:grpSpPr>
          <a:xfrm>
            <a:off x="8348307" y="2099611"/>
            <a:ext cx="465199" cy="672611"/>
            <a:chOff x="2745119" y="2127885"/>
            <a:chExt cx="465199" cy="672611"/>
          </a:xfrm>
        </p:grpSpPr>
        <p:pic>
          <p:nvPicPr>
            <p:cNvPr id="182" name="Picture 181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83" name="Picture 182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84" name="Group 183"/>
          <p:cNvGrpSpPr/>
          <p:nvPr/>
        </p:nvGrpSpPr>
        <p:grpSpPr>
          <a:xfrm>
            <a:off x="6362539" y="3240062"/>
            <a:ext cx="466802" cy="689307"/>
            <a:chOff x="3388011" y="2581137"/>
            <a:chExt cx="466802" cy="689307"/>
          </a:xfrm>
        </p:grpSpPr>
        <p:pic>
          <p:nvPicPr>
            <p:cNvPr id="185" name="Picture 18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86" name="Group 185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87" name="Picture 18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8" name="Oval 18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Connector 188"/>
              <p:cNvCxnSpPr>
                <a:stCxn id="188" idx="1"/>
                <a:endCxn id="18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8016974" y="4160925"/>
            <a:ext cx="466802" cy="689307"/>
            <a:chOff x="3388011" y="2581137"/>
            <a:chExt cx="466802" cy="689307"/>
          </a:xfrm>
        </p:grpSpPr>
        <p:pic>
          <p:nvPicPr>
            <p:cNvPr id="191" name="Picture 19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92" name="Group 191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93" name="Picture 19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94" name="Oval 19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/>
              <p:cNvCxnSpPr>
                <a:stCxn id="194" idx="1"/>
                <a:endCxn id="19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6" name="Group 195"/>
          <p:cNvGrpSpPr/>
          <p:nvPr/>
        </p:nvGrpSpPr>
        <p:grpSpPr>
          <a:xfrm>
            <a:off x="6949132" y="3990432"/>
            <a:ext cx="466802" cy="689307"/>
            <a:chOff x="3388011" y="2581137"/>
            <a:chExt cx="466802" cy="689307"/>
          </a:xfrm>
        </p:grpSpPr>
        <p:pic>
          <p:nvPicPr>
            <p:cNvPr id="197" name="Picture 19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98" name="Group 197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99" name="Picture 198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00" name="Oval 199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/>
              <p:cNvCxnSpPr>
                <a:stCxn id="200" idx="1"/>
                <a:endCxn id="200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" name="Group 201"/>
          <p:cNvGrpSpPr/>
          <p:nvPr/>
        </p:nvGrpSpPr>
        <p:grpSpPr>
          <a:xfrm>
            <a:off x="4905234" y="2424652"/>
            <a:ext cx="466802" cy="689307"/>
            <a:chOff x="3388011" y="2581137"/>
            <a:chExt cx="466802" cy="689307"/>
          </a:xfrm>
        </p:grpSpPr>
        <p:pic>
          <p:nvPicPr>
            <p:cNvPr id="203" name="Picture 20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204" name="Group 203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205" name="Picture 204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06" name="Oval 205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7" name="Straight Connector 206"/>
              <p:cNvCxnSpPr>
                <a:stCxn id="206" idx="1"/>
                <a:endCxn id="206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8" name="Group 207"/>
          <p:cNvGrpSpPr/>
          <p:nvPr/>
        </p:nvGrpSpPr>
        <p:grpSpPr>
          <a:xfrm>
            <a:off x="6340933" y="2190681"/>
            <a:ext cx="466802" cy="689307"/>
            <a:chOff x="3388011" y="2581137"/>
            <a:chExt cx="466802" cy="689307"/>
          </a:xfrm>
        </p:grpSpPr>
        <p:pic>
          <p:nvPicPr>
            <p:cNvPr id="209" name="Picture 20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210" name="Group 209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211" name="Picture 210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12" name="Oval 211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Straight Connector 212"/>
              <p:cNvCxnSpPr>
                <a:stCxn id="212" idx="1"/>
                <a:endCxn id="212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4" name="Group 213"/>
          <p:cNvGrpSpPr/>
          <p:nvPr/>
        </p:nvGrpSpPr>
        <p:grpSpPr>
          <a:xfrm>
            <a:off x="7617663" y="1272565"/>
            <a:ext cx="466802" cy="689307"/>
            <a:chOff x="3388011" y="2581137"/>
            <a:chExt cx="466802" cy="689307"/>
          </a:xfrm>
        </p:grpSpPr>
        <p:pic>
          <p:nvPicPr>
            <p:cNvPr id="215" name="Picture 21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216" name="Group 215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217" name="Picture 21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18" name="Oval 21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Straight Connector 218"/>
              <p:cNvCxnSpPr>
                <a:stCxn id="218" idx="1"/>
                <a:endCxn id="21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>
            <a:off x="5805212" y="2913081"/>
            <a:ext cx="460858" cy="684124"/>
            <a:chOff x="2742025" y="3714306"/>
            <a:chExt cx="460858" cy="684124"/>
          </a:xfrm>
        </p:grpSpPr>
        <p:pic>
          <p:nvPicPr>
            <p:cNvPr id="221" name="Picture 22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222" name="Group 221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223" name="Picture 22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24" name="Oval 22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5" name="Straight Connector 224"/>
              <p:cNvCxnSpPr>
                <a:stCxn id="224" idx="1"/>
                <a:endCxn id="22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6" name="Group 225"/>
          <p:cNvGrpSpPr/>
          <p:nvPr/>
        </p:nvGrpSpPr>
        <p:grpSpPr>
          <a:xfrm>
            <a:off x="7124629" y="1864285"/>
            <a:ext cx="460858" cy="684124"/>
            <a:chOff x="2742025" y="3714306"/>
            <a:chExt cx="460858" cy="684124"/>
          </a:xfrm>
        </p:grpSpPr>
        <p:pic>
          <p:nvPicPr>
            <p:cNvPr id="227" name="Picture 22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228" name="Group 227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229" name="Picture 228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30" name="Oval 229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/>
              <p:cNvCxnSpPr>
                <a:stCxn id="230" idx="1"/>
                <a:endCxn id="230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" name="Group 231"/>
          <p:cNvGrpSpPr/>
          <p:nvPr/>
        </p:nvGrpSpPr>
        <p:grpSpPr>
          <a:xfrm>
            <a:off x="6866899" y="2813227"/>
            <a:ext cx="460858" cy="692120"/>
            <a:chOff x="3540106" y="4221759"/>
            <a:chExt cx="460858" cy="692120"/>
          </a:xfrm>
        </p:grpSpPr>
        <p:pic>
          <p:nvPicPr>
            <p:cNvPr id="233" name="Picture 23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234" name="Picture 23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235" name="Group 234"/>
          <p:cNvGrpSpPr/>
          <p:nvPr/>
        </p:nvGrpSpPr>
        <p:grpSpPr>
          <a:xfrm>
            <a:off x="5949544" y="4148477"/>
            <a:ext cx="460858" cy="692120"/>
            <a:chOff x="3540106" y="4221759"/>
            <a:chExt cx="460858" cy="692120"/>
          </a:xfrm>
        </p:grpSpPr>
        <p:pic>
          <p:nvPicPr>
            <p:cNvPr id="236" name="Picture 235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237" name="Picture 236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238" name="Group 237"/>
          <p:cNvGrpSpPr/>
          <p:nvPr/>
        </p:nvGrpSpPr>
        <p:grpSpPr>
          <a:xfrm>
            <a:off x="6080620" y="1254943"/>
            <a:ext cx="460858" cy="692120"/>
            <a:chOff x="3540106" y="4221759"/>
            <a:chExt cx="460858" cy="692120"/>
          </a:xfrm>
        </p:grpSpPr>
        <p:pic>
          <p:nvPicPr>
            <p:cNvPr id="239" name="Picture 23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240" name="Picture 239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24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25940" y="850235"/>
            <a:ext cx="8705078" cy="4066031"/>
            <a:chOff x="225940" y="835363"/>
            <a:chExt cx="8705078" cy="4066031"/>
          </a:xfrm>
        </p:grpSpPr>
        <p:grpSp>
          <p:nvGrpSpPr>
            <p:cNvPr id="8" name="Group 7"/>
            <p:cNvGrpSpPr/>
            <p:nvPr/>
          </p:nvGrpSpPr>
          <p:grpSpPr>
            <a:xfrm>
              <a:off x="5353886" y="3416408"/>
              <a:ext cx="3577132" cy="1484986"/>
              <a:chOff x="4768685" y="2677574"/>
              <a:chExt cx="3577132" cy="148498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974029" y="3019958"/>
                <a:ext cx="316644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/>
                  <a:t>Response of Interest</a:t>
                </a:r>
              </a:p>
              <a:p>
                <a:pPr algn="ctr"/>
                <a:r>
                  <a:rPr lang="en-US"/>
                  <a:t>(Risk of Shark Attack)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768685" y="2677574"/>
                <a:ext cx="3577132" cy="1484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5940" y="3416408"/>
              <a:ext cx="3577132" cy="1484986"/>
              <a:chOff x="225941" y="2677574"/>
              <a:chExt cx="3577132" cy="148498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73563" y="3019958"/>
                <a:ext cx="268188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/>
                  <a:t>Factor of Interest</a:t>
                </a:r>
              </a:p>
              <a:p>
                <a:pPr algn="ctr"/>
                <a:r>
                  <a:rPr lang="en-US"/>
                  <a:t>(Ice Cream Sales)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5941" y="2677574"/>
                <a:ext cx="3577132" cy="1484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838685" y="835363"/>
              <a:ext cx="3577132" cy="1484986"/>
              <a:chOff x="2750903" y="952406"/>
              <a:chExt cx="3577132" cy="148498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583150" y="1294790"/>
                <a:ext cx="191263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>
                    <a:solidFill>
                      <a:schemeClr val="bg1">
                        <a:lumMod val="50000"/>
                      </a:schemeClr>
                    </a:solidFill>
                  </a:rPr>
                  <a:t>Confounder</a:t>
                </a:r>
              </a:p>
              <a:p>
                <a:pPr algn="ctr"/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</a:rPr>
                  <a:t>(Temperature)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50903" y="952406"/>
                <a:ext cx="3577132" cy="148498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4071296" y="4158901"/>
              <a:ext cx="11119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90689" y="3758792"/>
              <a:ext cx="873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Effect ?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67177" y="2275238"/>
              <a:ext cx="548640" cy="10972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838685" y="2304708"/>
              <a:ext cx="548640" cy="10972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-66890" y="2275238"/>
            <a:ext cx="345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(Higher Temps → More Ice Cream)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71257" y="2275238"/>
            <a:ext cx="29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(Higher Temps → Higher Risk)</a:t>
            </a:r>
          </a:p>
        </p:txBody>
      </p:sp>
    </p:spTree>
    <p:extLst>
      <p:ext uri="{BB962C8B-B14F-4D97-AF65-F5344CB8AC3E}">
        <p14:creationId xmlns:p14="http://schemas.microsoft.com/office/powerpoint/2010/main" val="386619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23780" y="2170213"/>
            <a:ext cx="0" cy="1463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3780" y="3633253"/>
            <a:ext cx="457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05553" y="3423294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05553" y="3213335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05552" y="3003376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67204" y="3423294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05488" y="3423294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05488" y="3213335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39855" y="3422043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39855" y="3221591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18379" y="3426171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05552" y="2792166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2125640" y="3703176"/>
            <a:ext cx="299543" cy="322730"/>
          </a:xfrm>
          <a:prstGeom prst="triangl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75411" y="1863435"/>
            <a:ext cx="0" cy="4491317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386235" y="41897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387161" y="44183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387161" y="46469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387161" y="48755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1825147" y="5104176"/>
            <a:ext cx="457200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75410" y="5765769"/>
            <a:ext cx="864445" cy="2692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87095" y="5991680"/>
            <a:ext cx="852760" cy="807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287094" y="6220282"/>
            <a:ext cx="2301209" cy="2687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2218339" y="5259624"/>
            <a:ext cx="109728" cy="109728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2218339" y="5486068"/>
            <a:ext cx="109728" cy="109728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25640" y="6345918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0" y="6345918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32707" y="5486068"/>
                <a:ext cx="13111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707" y="5486068"/>
                <a:ext cx="131119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70012" y="1661700"/>
                <a:ext cx="120045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12" y="1661700"/>
                <a:ext cx="120045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68385" y="2728914"/>
                <a:ext cx="236628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5" y="2728914"/>
                <a:ext cx="2366289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70012" y="952125"/>
                <a:ext cx="1473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12" y="952125"/>
                <a:ext cx="1473417" cy="276999"/>
              </a:xfrm>
              <a:prstGeom prst="rect">
                <a:avLst/>
              </a:prstGeom>
              <a:blipFill>
                <a:blip r:embed="rId6"/>
                <a:stretch>
                  <a:fillRect l="-4132" r="-826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386234" y="952125"/>
            <a:ext cx="1561791" cy="70957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982419" y="952125"/>
            <a:ext cx="0" cy="70957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1" idx="3"/>
          </p:cNvCxnSpPr>
          <p:nvPr/>
        </p:nvCxnSpPr>
        <p:spPr>
          <a:xfrm>
            <a:off x="2948025" y="1306913"/>
            <a:ext cx="1640278" cy="250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 rot="19500000">
                <a:off x="1184705" y="480367"/>
                <a:ext cx="4030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00000">
                <a:off x="1184705" y="480367"/>
                <a:ext cx="403059" cy="369332"/>
              </a:xfrm>
              <a:prstGeom prst="rect">
                <a:avLst/>
              </a:prstGeom>
              <a:blipFill>
                <a:blip r:embed="rId7"/>
                <a:stretch>
                  <a:fillRect l="-12222" r="-8889" b="-26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9500000">
                <a:off x="2819130" y="480367"/>
                <a:ext cx="4101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00000">
                <a:off x="2819130" y="480367"/>
                <a:ext cx="410177" cy="369332"/>
              </a:xfrm>
              <a:prstGeom prst="rect">
                <a:avLst/>
              </a:prstGeom>
              <a:blipFill>
                <a:blip r:embed="rId8"/>
                <a:stretch>
                  <a:fillRect l="-13187" r="-7692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 rot="19500000">
            <a:off x="1719533" y="299239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68385" y="3917723"/>
                <a:ext cx="218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25−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percentile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5" y="3917723"/>
                <a:ext cx="2185022" cy="276999"/>
              </a:xfrm>
              <a:prstGeom prst="rect">
                <a:avLst/>
              </a:prstGeom>
              <a:blipFill>
                <a:blip r:embed="rId9"/>
                <a:stretch>
                  <a:fillRect l="-4749" t="-4444" r="-670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363064" y="5290175"/>
                <a:ext cx="2190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75−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percentile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064" y="5290175"/>
                <a:ext cx="2190343" cy="276999"/>
              </a:xfrm>
              <a:prstGeom prst="rect">
                <a:avLst/>
              </a:prstGeom>
              <a:blipFill>
                <a:blip r:embed="rId10"/>
                <a:stretch>
                  <a:fillRect l="-4735" t="-2222" r="-66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368385" y="4603949"/>
                <a:ext cx="2524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median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50−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percentile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5" y="4603949"/>
                <a:ext cx="2524730" cy="276999"/>
              </a:xfrm>
              <a:prstGeom prst="rect">
                <a:avLst/>
              </a:prstGeom>
              <a:blipFill>
                <a:blip r:embed="rId11"/>
                <a:stretch>
                  <a:fillRect l="-5797" t="-28261" r="-797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0012" y="5976401"/>
                <a:ext cx="1533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12" y="5976401"/>
                <a:ext cx="1533560" cy="276999"/>
              </a:xfrm>
              <a:prstGeom prst="rect">
                <a:avLst/>
              </a:prstGeom>
              <a:blipFill>
                <a:blip r:embed="rId12"/>
                <a:stretch>
                  <a:fillRect l="-4365" r="-794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5261" y="942807"/>
            <a:ext cx="2075095" cy="1818021"/>
            <a:chOff x="606633" y="771499"/>
            <a:chExt cx="3867971" cy="3762531"/>
          </a:xfrm>
        </p:grpSpPr>
        <p:sp>
          <p:nvSpPr>
            <p:cNvPr id="4" name="Freeform 3"/>
            <p:cNvSpPr/>
            <p:nvPr/>
          </p:nvSpPr>
          <p:spPr>
            <a:xfrm>
              <a:off x="606633" y="771499"/>
              <a:ext cx="3867971" cy="3762531"/>
            </a:xfrm>
            <a:custGeom>
              <a:avLst/>
              <a:gdLst>
                <a:gd name="connsiteX0" fmla="*/ 408128 w 3867971"/>
                <a:gd name="connsiteY0" fmla="*/ 1246872 h 3762531"/>
                <a:gd name="connsiteX1" fmla="*/ 742665 w 3867971"/>
                <a:gd name="connsiteY1" fmla="*/ 1269174 h 3762531"/>
                <a:gd name="connsiteX2" fmla="*/ 921084 w 3867971"/>
                <a:gd name="connsiteY2" fmla="*/ 1124208 h 3762531"/>
                <a:gd name="connsiteX3" fmla="*/ 831874 w 3867971"/>
                <a:gd name="connsiteY3" fmla="*/ 700462 h 3762531"/>
                <a:gd name="connsiteX4" fmla="*/ 854177 w 3867971"/>
                <a:gd name="connsiteY4" fmla="*/ 265564 h 3762531"/>
                <a:gd name="connsiteX5" fmla="*/ 1233318 w 3867971"/>
                <a:gd name="connsiteY5" fmla="*/ 187506 h 3762531"/>
                <a:gd name="connsiteX6" fmla="*/ 1422889 w 3867971"/>
                <a:gd name="connsiteY6" fmla="*/ 611252 h 3762531"/>
                <a:gd name="connsiteX7" fmla="*/ 1790879 w 3867971"/>
                <a:gd name="connsiteY7" fmla="*/ 711613 h 3762531"/>
                <a:gd name="connsiteX8" fmla="*/ 2069660 w 3867971"/>
                <a:gd name="connsiteY8" fmla="*/ 410530 h 3762531"/>
                <a:gd name="connsiteX9" fmla="*/ 2248079 w 3867971"/>
                <a:gd name="connsiteY9" fmla="*/ 154052 h 3762531"/>
                <a:gd name="connsiteX10" fmla="*/ 2437650 w 3867971"/>
                <a:gd name="connsiteY10" fmla="*/ 9086 h 3762531"/>
                <a:gd name="connsiteX11" fmla="*/ 2671826 w 3867971"/>
                <a:gd name="connsiteY11" fmla="*/ 53691 h 3762531"/>
                <a:gd name="connsiteX12" fmla="*/ 2961757 w 3867971"/>
                <a:gd name="connsiteY12" fmla="*/ 365925 h 3762531"/>
                <a:gd name="connsiteX13" fmla="*/ 2816791 w 3867971"/>
                <a:gd name="connsiteY13" fmla="*/ 901184 h 3762531"/>
                <a:gd name="connsiteX14" fmla="*/ 2682977 w 3867971"/>
                <a:gd name="connsiteY14" fmla="*/ 1280325 h 3762531"/>
                <a:gd name="connsiteX15" fmla="*/ 2616069 w 3867971"/>
                <a:gd name="connsiteY15" fmla="*/ 1815584 h 3762531"/>
                <a:gd name="connsiteX16" fmla="*/ 2950606 w 3867971"/>
                <a:gd name="connsiteY16" fmla="*/ 1849038 h 3762531"/>
                <a:gd name="connsiteX17" fmla="*/ 3318596 w 3867971"/>
                <a:gd name="connsiteY17" fmla="*/ 1748677 h 3762531"/>
                <a:gd name="connsiteX18" fmla="*/ 3731191 w 3867971"/>
                <a:gd name="connsiteY18" fmla="*/ 1815584 h 3762531"/>
                <a:gd name="connsiteX19" fmla="*/ 3831552 w 3867971"/>
                <a:gd name="connsiteY19" fmla="*/ 2138969 h 3762531"/>
                <a:gd name="connsiteX20" fmla="*/ 3865006 w 3867971"/>
                <a:gd name="connsiteY20" fmla="*/ 2640774 h 3762531"/>
                <a:gd name="connsiteX21" fmla="*/ 3764645 w 3867971"/>
                <a:gd name="connsiteY21" fmla="*/ 3031067 h 3762531"/>
                <a:gd name="connsiteX22" fmla="*/ 3229387 w 3867971"/>
                <a:gd name="connsiteY22" fmla="*/ 3176033 h 3762531"/>
                <a:gd name="connsiteX23" fmla="*/ 2738733 w 3867971"/>
                <a:gd name="connsiteY23" fmla="*/ 3053369 h 3762531"/>
                <a:gd name="connsiteX24" fmla="*/ 2426499 w 3867971"/>
                <a:gd name="connsiteY24" fmla="*/ 2941857 h 3762531"/>
                <a:gd name="connsiteX25" fmla="*/ 2326138 w 3867971"/>
                <a:gd name="connsiteY25" fmla="*/ 3086823 h 3762531"/>
                <a:gd name="connsiteX26" fmla="*/ 2303835 w 3867971"/>
                <a:gd name="connsiteY26" fmla="*/ 3465964 h 3762531"/>
                <a:gd name="connsiteX27" fmla="*/ 2080811 w 3867971"/>
                <a:gd name="connsiteY27" fmla="*/ 3722442 h 3762531"/>
                <a:gd name="connsiteX28" fmla="*/ 1456343 w 3867971"/>
                <a:gd name="connsiteY28" fmla="*/ 3722442 h 3762531"/>
                <a:gd name="connsiteX29" fmla="*/ 1166411 w 3867971"/>
                <a:gd name="connsiteY29" fmla="*/ 3343301 h 3762531"/>
                <a:gd name="connsiteX30" fmla="*/ 1222167 w 3867971"/>
                <a:gd name="connsiteY30" fmla="*/ 2830345 h 3762531"/>
                <a:gd name="connsiteX31" fmla="*/ 1211016 w 3867971"/>
                <a:gd name="connsiteY31" fmla="*/ 2585018 h 3762531"/>
                <a:gd name="connsiteX32" fmla="*/ 1021445 w 3867971"/>
                <a:gd name="connsiteY32" fmla="*/ 2529262 h 3762531"/>
                <a:gd name="connsiteX33" fmla="*/ 731513 w 3867971"/>
                <a:gd name="connsiteY33" fmla="*/ 2808042 h 3762531"/>
                <a:gd name="connsiteX34" fmla="*/ 252011 w 3867971"/>
                <a:gd name="connsiteY34" fmla="*/ 2752286 h 3762531"/>
                <a:gd name="connsiteX35" fmla="*/ 84743 w 3867971"/>
                <a:gd name="connsiteY35" fmla="*/ 2272784 h 3762531"/>
                <a:gd name="connsiteX36" fmla="*/ 17835 w 3867971"/>
                <a:gd name="connsiteY36" fmla="*/ 1503350 h 3762531"/>
                <a:gd name="connsiteX37" fmla="*/ 408128 w 3867971"/>
                <a:gd name="connsiteY37" fmla="*/ 1246872 h 376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867971" h="3762531">
                  <a:moveTo>
                    <a:pt x="408128" y="1246872"/>
                  </a:moveTo>
                  <a:cubicBezTo>
                    <a:pt x="528933" y="1207843"/>
                    <a:pt x="657172" y="1289618"/>
                    <a:pt x="742665" y="1269174"/>
                  </a:cubicBezTo>
                  <a:cubicBezTo>
                    <a:pt x="828158" y="1248730"/>
                    <a:pt x="906216" y="1218993"/>
                    <a:pt x="921084" y="1124208"/>
                  </a:cubicBezTo>
                  <a:cubicBezTo>
                    <a:pt x="935952" y="1029423"/>
                    <a:pt x="843025" y="843569"/>
                    <a:pt x="831874" y="700462"/>
                  </a:cubicBezTo>
                  <a:cubicBezTo>
                    <a:pt x="820723" y="557355"/>
                    <a:pt x="787270" y="351057"/>
                    <a:pt x="854177" y="265564"/>
                  </a:cubicBezTo>
                  <a:cubicBezTo>
                    <a:pt x="921084" y="180071"/>
                    <a:pt x="1138533" y="129891"/>
                    <a:pt x="1233318" y="187506"/>
                  </a:cubicBezTo>
                  <a:cubicBezTo>
                    <a:pt x="1328103" y="245121"/>
                    <a:pt x="1329962" y="523901"/>
                    <a:pt x="1422889" y="611252"/>
                  </a:cubicBezTo>
                  <a:cubicBezTo>
                    <a:pt x="1515816" y="698603"/>
                    <a:pt x="1683084" y="745067"/>
                    <a:pt x="1790879" y="711613"/>
                  </a:cubicBezTo>
                  <a:cubicBezTo>
                    <a:pt x="1898674" y="678159"/>
                    <a:pt x="1993460" y="503457"/>
                    <a:pt x="2069660" y="410530"/>
                  </a:cubicBezTo>
                  <a:cubicBezTo>
                    <a:pt x="2145860" y="317603"/>
                    <a:pt x="2186747" y="220959"/>
                    <a:pt x="2248079" y="154052"/>
                  </a:cubicBezTo>
                  <a:cubicBezTo>
                    <a:pt x="2309411" y="87145"/>
                    <a:pt x="2367026" y="25813"/>
                    <a:pt x="2437650" y="9086"/>
                  </a:cubicBezTo>
                  <a:cubicBezTo>
                    <a:pt x="2508274" y="-7641"/>
                    <a:pt x="2584475" y="-5782"/>
                    <a:pt x="2671826" y="53691"/>
                  </a:cubicBezTo>
                  <a:cubicBezTo>
                    <a:pt x="2759177" y="113164"/>
                    <a:pt x="2937596" y="224676"/>
                    <a:pt x="2961757" y="365925"/>
                  </a:cubicBezTo>
                  <a:cubicBezTo>
                    <a:pt x="2985918" y="507174"/>
                    <a:pt x="2863254" y="748784"/>
                    <a:pt x="2816791" y="901184"/>
                  </a:cubicBezTo>
                  <a:cubicBezTo>
                    <a:pt x="2770328" y="1053584"/>
                    <a:pt x="2716431" y="1127925"/>
                    <a:pt x="2682977" y="1280325"/>
                  </a:cubicBezTo>
                  <a:cubicBezTo>
                    <a:pt x="2649523" y="1432725"/>
                    <a:pt x="2571464" y="1720799"/>
                    <a:pt x="2616069" y="1815584"/>
                  </a:cubicBezTo>
                  <a:cubicBezTo>
                    <a:pt x="2660674" y="1910370"/>
                    <a:pt x="2833518" y="1860189"/>
                    <a:pt x="2950606" y="1849038"/>
                  </a:cubicBezTo>
                  <a:cubicBezTo>
                    <a:pt x="3067694" y="1837887"/>
                    <a:pt x="3188499" y="1754253"/>
                    <a:pt x="3318596" y="1748677"/>
                  </a:cubicBezTo>
                  <a:cubicBezTo>
                    <a:pt x="3448694" y="1743101"/>
                    <a:pt x="3645698" y="1750535"/>
                    <a:pt x="3731191" y="1815584"/>
                  </a:cubicBezTo>
                  <a:cubicBezTo>
                    <a:pt x="3816684" y="1880633"/>
                    <a:pt x="3809250" y="2001437"/>
                    <a:pt x="3831552" y="2138969"/>
                  </a:cubicBezTo>
                  <a:cubicBezTo>
                    <a:pt x="3853854" y="2276501"/>
                    <a:pt x="3876157" y="2492091"/>
                    <a:pt x="3865006" y="2640774"/>
                  </a:cubicBezTo>
                  <a:cubicBezTo>
                    <a:pt x="3853855" y="2789457"/>
                    <a:pt x="3870581" y="2941857"/>
                    <a:pt x="3764645" y="3031067"/>
                  </a:cubicBezTo>
                  <a:cubicBezTo>
                    <a:pt x="3658709" y="3120277"/>
                    <a:pt x="3400372" y="3172316"/>
                    <a:pt x="3229387" y="3176033"/>
                  </a:cubicBezTo>
                  <a:cubicBezTo>
                    <a:pt x="3058402" y="3179750"/>
                    <a:pt x="2872548" y="3092398"/>
                    <a:pt x="2738733" y="3053369"/>
                  </a:cubicBezTo>
                  <a:cubicBezTo>
                    <a:pt x="2604918" y="3014340"/>
                    <a:pt x="2495265" y="2936281"/>
                    <a:pt x="2426499" y="2941857"/>
                  </a:cubicBezTo>
                  <a:cubicBezTo>
                    <a:pt x="2357733" y="2947433"/>
                    <a:pt x="2346582" y="2999472"/>
                    <a:pt x="2326138" y="3086823"/>
                  </a:cubicBezTo>
                  <a:cubicBezTo>
                    <a:pt x="2305694" y="3174174"/>
                    <a:pt x="2344723" y="3360028"/>
                    <a:pt x="2303835" y="3465964"/>
                  </a:cubicBezTo>
                  <a:cubicBezTo>
                    <a:pt x="2262947" y="3571901"/>
                    <a:pt x="2222060" y="3679696"/>
                    <a:pt x="2080811" y="3722442"/>
                  </a:cubicBezTo>
                  <a:cubicBezTo>
                    <a:pt x="1939562" y="3765188"/>
                    <a:pt x="1608743" y="3785632"/>
                    <a:pt x="1456343" y="3722442"/>
                  </a:cubicBezTo>
                  <a:cubicBezTo>
                    <a:pt x="1303943" y="3659252"/>
                    <a:pt x="1205440" y="3491984"/>
                    <a:pt x="1166411" y="3343301"/>
                  </a:cubicBezTo>
                  <a:cubicBezTo>
                    <a:pt x="1127382" y="3194618"/>
                    <a:pt x="1214733" y="2956725"/>
                    <a:pt x="1222167" y="2830345"/>
                  </a:cubicBezTo>
                  <a:cubicBezTo>
                    <a:pt x="1229601" y="2703965"/>
                    <a:pt x="1244470" y="2635198"/>
                    <a:pt x="1211016" y="2585018"/>
                  </a:cubicBezTo>
                  <a:cubicBezTo>
                    <a:pt x="1177562" y="2534838"/>
                    <a:pt x="1101362" y="2492091"/>
                    <a:pt x="1021445" y="2529262"/>
                  </a:cubicBezTo>
                  <a:cubicBezTo>
                    <a:pt x="941528" y="2566433"/>
                    <a:pt x="859752" y="2770871"/>
                    <a:pt x="731513" y="2808042"/>
                  </a:cubicBezTo>
                  <a:cubicBezTo>
                    <a:pt x="603274" y="2845213"/>
                    <a:pt x="359806" y="2841496"/>
                    <a:pt x="252011" y="2752286"/>
                  </a:cubicBezTo>
                  <a:cubicBezTo>
                    <a:pt x="144216" y="2663076"/>
                    <a:pt x="123772" y="2480940"/>
                    <a:pt x="84743" y="2272784"/>
                  </a:cubicBezTo>
                  <a:cubicBezTo>
                    <a:pt x="45714" y="2064628"/>
                    <a:pt x="-36063" y="1668760"/>
                    <a:pt x="17835" y="1503350"/>
                  </a:cubicBezTo>
                  <a:cubicBezTo>
                    <a:pt x="71732" y="1337940"/>
                    <a:pt x="287323" y="1285901"/>
                    <a:pt x="408128" y="1246872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16927" y="1185003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0095" y="283936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33609" y="274792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51408" y="2356300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91630" y="215955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22819" y="390897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79425" y="293080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8869" y="2287004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174858" y="3022241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544335" y="1549537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598151" y="2539180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90055" y="3908976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87736" y="2819791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04856" y="351594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910095" y="1018925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97195" y="177359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01925" y="217171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85569" y="326448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008595" y="1488177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45103" y="423248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Population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191527" y="1055129"/>
            <a:ext cx="1155159" cy="1059696"/>
            <a:chOff x="5734335" y="771499"/>
            <a:chExt cx="2595626" cy="2342182"/>
          </a:xfrm>
        </p:grpSpPr>
        <p:sp>
          <p:nvSpPr>
            <p:cNvPr id="26" name="Freeform 25"/>
            <p:cNvSpPr/>
            <p:nvPr/>
          </p:nvSpPr>
          <p:spPr>
            <a:xfrm>
              <a:off x="5734335" y="771499"/>
              <a:ext cx="2595626" cy="2342182"/>
            </a:xfrm>
            <a:custGeom>
              <a:avLst/>
              <a:gdLst>
                <a:gd name="connsiteX0" fmla="*/ 282490 w 3258690"/>
                <a:gd name="connsiteY0" fmla="*/ 1030768 h 2756839"/>
                <a:gd name="connsiteX1" fmla="*/ 761992 w 3258690"/>
                <a:gd name="connsiteY1" fmla="*/ 1108826 h 2756839"/>
                <a:gd name="connsiteX2" fmla="*/ 1141134 w 3258690"/>
                <a:gd name="connsiteY2" fmla="*/ 1175734 h 2756839"/>
                <a:gd name="connsiteX3" fmla="*/ 1263797 w 3258690"/>
                <a:gd name="connsiteY3" fmla="*/ 952709 h 2756839"/>
                <a:gd name="connsiteX4" fmla="*/ 1208041 w 3258690"/>
                <a:gd name="connsiteY4" fmla="*/ 428602 h 2756839"/>
                <a:gd name="connsiteX5" fmla="*/ 1475670 w 3258690"/>
                <a:gd name="connsiteY5" fmla="*/ 16007 h 2756839"/>
                <a:gd name="connsiteX6" fmla="*/ 2133592 w 3258690"/>
                <a:gd name="connsiteY6" fmla="*/ 138670 h 2756839"/>
                <a:gd name="connsiteX7" fmla="*/ 2267407 w 3258690"/>
                <a:gd name="connsiteY7" fmla="*/ 640475 h 2756839"/>
                <a:gd name="connsiteX8" fmla="*/ 2155895 w 3258690"/>
                <a:gd name="connsiteY8" fmla="*/ 1030768 h 2756839"/>
                <a:gd name="connsiteX9" fmla="*/ 2222802 w 3258690"/>
                <a:gd name="connsiteY9" fmla="*/ 1409909 h 2756839"/>
                <a:gd name="connsiteX10" fmla="*/ 2590792 w 3258690"/>
                <a:gd name="connsiteY10" fmla="*/ 1443363 h 2756839"/>
                <a:gd name="connsiteX11" fmla="*/ 3192958 w 3258690"/>
                <a:gd name="connsiteY11" fmla="*/ 1487968 h 2756839"/>
                <a:gd name="connsiteX12" fmla="*/ 3215261 w 3258690"/>
                <a:gd name="connsiteY12" fmla="*/ 1911714 h 2756839"/>
                <a:gd name="connsiteX13" fmla="*/ 2947631 w 3258690"/>
                <a:gd name="connsiteY13" fmla="*/ 2302007 h 2756839"/>
                <a:gd name="connsiteX14" fmla="*/ 2289709 w 3258690"/>
                <a:gd name="connsiteY14" fmla="*/ 2201646 h 2756839"/>
                <a:gd name="connsiteX15" fmla="*/ 1843661 w 3258690"/>
                <a:gd name="connsiteY15" fmla="*/ 2235100 h 2756839"/>
                <a:gd name="connsiteX16" fmla="*/ 1687544 w 3258690"/>
                <a:gd name="connsiteY16" fmla="*/ 2569636 h 2756839"/>
                <a:gd name="connsiteX17" fmla="*/ 1308402 w 3258690"/>
                <a:gd name="connsiteY17" fmla="*/ 2748056 h 2756839"/>
                <a:gd name="connsiteX18" fmla="*/ 795446 w 3258690"/>
                <a:gd name="connsiteY18" fmla="*/ 2669997 h 2756839"/>
                <a:gd name="connsiteX19" fmla="*/ 728539 w 3258690"/>
                <a:gd name="connsiteY19" fmla="*/ 2168192 h 2756839"/>
                <a:gd name="connsiteX20" fmla="*/ 315944 w 3258690"/>
                <a:gd name="connsiteY20" fmla="*/ 2078982 h 2756839"/>
                <a:gd name="connsiteX21" fmla="*/ 70617 w 3258690"/>
                <a:gd name="connsiteY21" fmla="*/ 1811353 h 2756839"/>
                <a:gd name="connsiteX22" fmla="*/ 14861 w 3258690"/>
                <a:gd name="connsiteY22" fmla="*/ 1041919 h 2756839"/>
                <a:gd name="connsiteX23" fmla="*/ 282490 w 3258690"/>
                <a:gd name="connsiteY23" fmla="*/ 1030768 h 275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690" h="2756839">
                  <a:moveTo>
                    <a:pt x="282490" y="1030768"/>
                  </a:moveTo>
                  <a:cubicBezTo>
                    <a:pt x="407012" y="1041919"/>
                    <a:pt x="761992" y="1108826"/>
                    <a:pt x="761992" y="1108826"/>
                  </a:cubicBezTo>
                  <a:cubicBezTo>
                    <a:pt x="905099" y="1132987"/>
                    <a:pt x="1057500" y="1201754"/>
                    <a:pt x="1141134" y="1175734"/>
                  </a:cubicBezTo>
                  <a:cubicBezTo>
                    <a:pt x="1224768" y="1149714"/>
                    <a:pt x="1252646" y="1077231"/>
                    <a:pt x="1263797" y="952709"/>
                  </a:cubicBezTo>
                  <a:cubicBezTo>
                    <a:pt x="1274948" y="828187"/>
                    <a:pt x="1172729" y="584719"/>
                    <a:pt x="1208041" y="428602"/>
                  </a:cubicBezTo>
                  <a:cubicBezTo>
                    <a:pt x="1243353" y="272485"/>
                    <a:pt x="1321412" y="64329"/>
                    <a:pt x="1475670" y="16007"/>
                  </a:cubicBezTo>
                  <a:cubicBezTo>
                    <a:pt x="1629928" y="-32315"/>
                    <a:pt x="2001636" y="34592"/>
                    <a:pt x="2133592" y="138670"/>
                  </a:cubicBezTo>
                  <a:cubicBezTo>
                    <a:pt x="2265548" y="242748"/>
                    <a:pt x="2263690" y="491792"/>
                    <a:pt x="2267407" y="640475"/>
                  </a:cubicBezTo>
                  <a:cubicBezTo>
                    <a:pt x="2271124" y="789158"/>
                    <a:pt x="2163329" y="902529"/>
                    <a:pt x="2155895" y="1030768"/>
                  </a:cubicBezTo>
                  <a:cubicBezTo>
                    <a:pt x="2148461" y="1159007"/>
                    <a:pt x="2150319" y="1341143"/>
                    <a:pt x="2222802" y="1409909"/>
                  </a:cubicBezTo>
                  <a:cubicBezTo>
                    <a:pt x="2295285" y="1478675"/>
                    <a:pt x="2590792" y="1443363"/>
                    <a:pt x="2590792" y="1443363"/>
                  </a:cubicBezTo>
                  <a:lnTo>
                    <a:pt x="3192958" y="1487968"/>
                  </a:lnTo>
                  <a:cubicBezTo>
                    <a:pt x="3297036" y="1566026"/>
                    <a:pt x="3256149" y="1776041"/>
                    <a:pt x="3215261" y="1911714"/>
                  </a:cubicBezTo>
                  <a:cubicBezTo>
                    <a:pt x="3174373" y="2047387"/>
                    <a:pt x="3101890" y="2253685"/>
                    <a:pt x="2947631" y="2302007"/>
                  </a:cubicBezTo>
                  <a:cubicBezTo>
                    <a:pt x="2793372" y="2350329"/>
                    <a:pt x="2473704" y="2212797"/>
                    <a:pt x="2289709" y="2201646"/>
                  </a:cubicBezTo>
                  <a:cubicBezTo>
                    <a:pt x="2105714" y="2190495"/>
                    <a:pt x="1944022" y="2173768"/>
                    <a:pt x="1843661" y="2235100"/>
                  </a:cubicBezTo>
                  <a:cubicBezTo>
                    <a:pt x="1743300" y="2296432"/>
                    <a:pt x="1776754" y="2484144"/>
                    <a:pt x="1687544" y="2569636"/>
                  </a:cubicBezTo>
                  <a:cubicBezTo>
                    <a:pt x="1598334" y="2655128"/>
                    <a:pt x="1457085" y="2731329"/>
                    <a:pt x="1308402" y="2748056"/>
                  </a:cubicBezTo>
                  <a:cubicBezTo>
                    <a:pt x="1159719" y="2764783"/>
                    <a:pt x="892090" y="2766641"/>
                    <a:pt x="795446" y="2669997"/>
                  </a:cubicBezTo>
                  <a:cubicBezTo>
                    <a:pt x="698802" y="2573353"/>
                    <a:pt x="808456" y="2266695"/>
                    <a:pt x="728539" y="2168192"/>
                  </a:cubicBezTo>
                  <a:cubicBezTo>
                    <a:pt x="648622" y="2069690"/>
                    <a:pt x="425598" y="2138455"/>
                    <a:pt x="315944" y="2078982"/>
                  </a:cubicBezTo>
                  <a:cubicBezTo>
                    <a:pt x="206290" y="2019509"/>
                    <a:pt x="120797" y="1984197"/>
                    <a:pt x="70617" y="1811353"/>
                  </a:cubicBezTo>
                  <a:cubicBezTo>
                    <a:pt x="20437" y="1638509"/>
                    <a:pt x="-24168" y="1168299"/>
                    <a:pt x="14861" y="1041919"/>
                  </a:cubicBezTo>
                  <a:cubicBezTo>
                    <a:pt x="53890" y="915539"/>
                    <a:pt x="157968" y="1019617"/>
                    <a:pt x="282490" y="103076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242326" y="2263029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83639" y="1779968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07089" y="2445909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876566" y="97320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930382" y="1962848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819967" y="224345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98097" y="2345314"/>
            <a:ext cx="1071591" cy="1142803"/>
            <a:chOff x="3742980" y="3541008"/>
            <a:chExt cx="1071591" cy="1142803"/>
          </a:xfrm>
        </p:grpSpPr>
        <p:sp>
          <p:nvSpPr>
            <p:cNvPr id="3" name="Freeform 2"/>
            <p:cNvSpPr/>
            <p:nvPr/>
          </p:nvSpPr>
          <p:spPr>
            <a:xfrm>
              <a:off x="3742980" y="3541008"/>
              <a:ext cx="1071591" cy="1142803"/>
            </a:xfrm>
            <a:custGeom>
              <a:avLst/>
              <a:gdLst>
                <a:gd name="connsiteX0" fmla="*/ 274936 w 1502141"/>
                <a:gd name="connsiteY0" fmla="*/ 272076 h 1642434"/>
                <a:gd name="connsiteX1" fmla="*/ 436301 w 1502141"/>
                <a:gd name="connsiteY1" fmla="*/ 279760 h 1642434"/>
                <a:gd name="connsiteX2" fmla="*/ 467037 w 1502141"/>
                <a:gd name="connsiteY2" fmla="*/ 164499 h 1642434"/>
                <a:gd name="connsiteX3" fmla="*/ 459353 w 1502141"/>
                <a:gd name="connsiteY3" fmla="*/ 10818 h 1642434"/>
                <a:gd name="connsiteX4" fmla="*/ 643770 w 1502141"/>
                <a:gd name="connsiteY4" fmla="*/ 33871 h 1642434"/>
                <a:gd name="connsiteX5" fmla="*/ 743662 w 1502141"/>
                <a:gd name="connsiteY5" fmla="*/ 202919 h 1642434"/>
                <a:gd name="connsiteX6" fmla="*/ 905027 w 1502141"/>
                <a:gd name="connsiteY6" fmla="*/ 310496 h 1642434"/>
                <a:gd name="connsiteX7" fmla="*/ 966499 w 1502141"/>
                <a:gd name="connsiteY7" fmla="*/ 172183 h 1642434"/>
                <a:gd name="connsiteX8" fmla="*/ 1104812 w 1502141"/>
                <a:gd name="connsiteY8" fmla="*/ 95343 h 1642434"/>
                <a:gd name="connsiteX9" fmla="*/ 1335333 w 1502141"/>
                <a:gd name="connsiteY9" fmla="*/ 95343 h 1642434"/>
                <a:gd name="connsiteX10" fmla="*/ 1319964 w 1502141"/>
                <a:gd name="connsiteY10" fmla="*/ 302812 h 1642434"/>
                <a:gd name="connsiteX11" fmla="*/ 1250808 w 1502141"/>
                <a:gd name="connsiteY11" fmla="*/ 579437 h 1642434"/>
                <a:gd name="connsiteX12" fmla="*/ 1120180 w 1502141"/>
                <a:gd name="connsiteY12" fmla="*/ 848378 h 1642434"/>
                <a:gd name="connsiteX13" fmla="*/ 1235440 w 1502141"/>
                <a:gd name="connsiteY13" fmla="*/ 940587 h 1642434"/>
                <a:gd name="connsiteX14" fmla="*/ 1442909 w 1502141"/>
                <a:gd name="connsiteY14" fmla="*/ 971323 h 1642434"/>
                <a:gd name="connsiteX15" fmla="*/ 1496697 w 1502141"/>
                <a:gd name="connsiteY15" fmla="*/ 1155739 h 1642434"/>
                <a:gd name="connsiteX16" fmla="*/ 1489013 w 1502141"/>
                <a:gd name="connsiteY16" fmla="*/ 1370892 h 1642434"/>
                <a:gd name="connsiteX17" fmla="*/ 1396805 w 1502141"/>
                <a:gd name="connsiteY17" fmla="*/ 1455417 h 1642434"/>
                <a:gd name="connsiteX18" fmla="*/ 1051023 w 1502141"/>
                <a:gd name="connsiteY18" fmla="*/ 1401629 h 1642434"/>
                <a:gd name="connsiteX19" fmla="*/ 912711 w 1502141"/>
                <a:gd name="connsiteY19" fmla="*/ 1393944 h 1642434"/>
                <a:gd name="connsiteX20" fmla="*/ 812818 w 1502141"/>
                <a:gd name="connsiteY20" fmla="*/ 1470785 h 1642434"/>
                <a:gd name="connsiteX21" fmla="*/ 689874 w 1502141"/>
                <a:gd name="connsiteY21" fmla="*/ 1609097 h 1642434"/>
                <a:gd name="connsiteX22" fmla="*/ 443985 w 1502141"/>
                <a:gd name="connsiteY22" fmla="*/ 1632150 h 1642434"/>
                <a:gd name="connsiteX23" fmla="*/ 267252 w 1502141"/>
                <a:gd name="connsiteY23" fmla="*/ 1470785 h 1642434"/>
                <a:gd name="connsiteX24" fmla="*/ 305672 w 1502141"/>
                <a:gd name="connsiteY24" fmla="*/ 1217212 h 1642434"/>
                <a:gd name="connsiteX25" fmla="*/ 374828 w 1502141"/>
                <a:gd name="connsiteY25" fmla="*/ 1071215 h 1642434"/>
                <a:gd name="connsiteX26" fmla="*/ 198096 w 1502141"/>
                <a:gd name="connsiteY26" fmla="*/ 994375 h 1642434"/>
                <a:gd name="connsiteX27" fmla="*/ 29047 w 1502141"/>
                <a:gd name="connsiteY27" fmla="*/ 986691 h 1642434"/>
                <a:gd name="connsiteX28" fmla="*/ 13679 w 1502141"/>
                <a:gd name="connsiteY28" fmla="*/ 740802 h 1642434"/>
                <a:gd name="connsiteX29" fmla="*/ 13679 w 1502141"/>
                <a:gd name="connsiteY29" fmla="*/ 517965 h 1642434"/>
                <a:gd name="connsiteX30" fmla="*/ 190412 w 1502141"/>
                <a:gd name="connsiteY30" fmla="*/ 494913 h 1642434"/>
                <a:gd name="connsiteX31" fmla="*/ 274936 w 1502141"/>
                <a:gd name="connsiteY31" fmla="*/ 272076 h 16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2141" h="1642434">
                  <a:moveTo>
                    <a:pt x="274936" y="272076"/>
                  </a:moveTo>
                  <a:cubicBezTo>
                    <a:pt x="315917" y="236217"/>
                    <a:pt x="404284" y="297689"/>
                    <a:pt x="436301" y="279760"/>
                  </a:cubicBezTo>
                  <a:cubicBezTo>
                    <a:pt x="468318" y="261831"/>
                    <a:pt x="463195" y="209323"/>
                    <a:pt x="467037" y="164499"/>
                  </a:cubicBezTo>
                  <a:cubicBezTo>
                    <a:pt x="470879" y="119675"/>
                    <a:pt x="429898" y="32589"/>
                    <a:pt x="459353" y="10818"/>
                  </a:cubicBezTo>
                  <a:cubicBezTo>
                    <a:pt x="488808" y="-10953"/>
                    <a:pt x="596385" y="1854"/>
                    <a:pt x="643770" y="33871"/>
                  </a:cubicBezTo>
                  <a:cubicBezTo>
                    <a:pt x="691155" y="65888"/>
                    <a:pt x="700119" y="156815"/>
                    <a:pt x="743662" y="202919"/>
                  </a:cubicBezTo>
                  <a:cubicBezTo>
                    <a:pt x="787205" y="249023"/>
                    <a:pt x="867888" y="315619"/>
                    <a:pt x="905027" y="310496"/>
                  </a:cubicBezTo>
                  <a:cubicBezTo>
                    <a:pt x="942167" y="305373"/>
                    <a:pt x="933202" y="208042"/>
                    <a:pt x="966499" y="172183"/>
                  </a:cubicBezTo>
                  <a:cubicBezTo>
                    <a:pt x="999796" y="136324"/>
                    <a:pt x="1043340" y="108150"/>
                    <a:pt x="1104812" y="95343"/>
                  </a:cubicBezTo>
                  <a:cubicBezTo>
                    <a:pt x="1166284" y="82536"/>
                    <a:pt x="1299474" y="60765"/>
                    <a:pt x="1335333" y="95343"/>
                  </a:cubicBezTo>
                  <a:cubicBezTo>
                    <a:pt x="1371192" y="129921"/>
                    <a:pt x="1334051" y="222130"/>
                    <a:pt x="1319964" y="302812"/>
                  </a:cubicBezTo>
                  <a:cubicBezTo>
                    <a:pt x="1305877" y="383494"/>
                    <a:pt x="1284105" y="488509"/>
                    <a:pt x="1250808" y="579437"/>
                  </a:cubicBezTo>
                  <a:cubicBezTo>
                    <a:pt x="1217511" y="670365"/>
                    <a:pt x="1122741" y="788187"/>
                    <a:pt x="1120180" y="848378"/>
                  </a:cubicBezTo>
                  <a:cubicBezTo>
                    <a:pt x="1117619" y="908569"/>
                    <a:pt x="1181652" y="920096"/>
                    <a:pt x="1235440" y="940587"/>
                  </a:cubicBezTo>
                  <a:cubicBezTo>
                    <a:pt x="1289228" y="961078"/>
                    <a:pt x="1399366" y="935464"/>
                    <a:pt x="1442909" y="971323"/>
                  </a:cubicBezTo>
                  <a:cubicBezTo>
                    <a:pt x="1486452" y="1007182"/>
                    <a:pt x="1489013" y="1089144"/>
                    <a:pt x="1496697" y="1155739"/>
                  </a:cubicBezTo>
                  <a:cubicBezTo>
                    <a:pt x="1504381" y="1222334"/>
                    <a:pt x="1505662" y="1320946"/>
                    <a:pt x="1489013" y="1370892"/>
                  </a:cubicBezTo>
                  <a:cubicBezTo>
                    <a:pt x="1472364" y="1420838"/>
                    <a:pt x="1469803" y="1450294"/>
                    <a:pt x="1396805" y="1455417"/>
                  </a:cubicBezTo>
                  <a:cubicBezTo>
                    <a:pt x="1323807" y="1460540"/>
                    <a:pt x="1131705" y="1411874"/>
                    <a:pt x="1051023" y="1401629"/>
                  </a:cubicBezTo>
                  <a:cubicBezTo>
                    <a:pt x="970341" y="1391384"/>
                    <a:pt x="952412" y="1382418"/>
                    <a:pt x="912711" y="1393944"/>
                  </a:cubicBezTo>
                  <a:cubicBezTo>
                    <a:pt x="873010" y="1405470"/>
                    <a:pt x="849957" y="1434926"/>
                    <a:pt x="812818" y="1470785"/>
                  </a:cubicBezTo>
                  <a:cubicBezTo>
                    <a:pt x="775679" y="1506644"/>
                    <a:pt x="751346" y="1582203"/>
                    <a:pt x="689874" y="1609097"/>
                  </a:cubicBezTo>
                  <a:cubicBezTo>
                    <a:pt x="628402" y="1635991"/>
                    <a:pt x="514422" y="1655202"/>
                    <a:pt x="443985" y="1632150"/>
                  </a:cubicBezTo>
                  <a:cubicBezTo>
                    <a:pt x="373548" y="1609098"/>
                    <a:pt x="290304" y="1539941"/>
                    <a:pt x="267252" y="1470785"/>
                  </a:cubicBezTo>
                  <a:cubicBezTo>
                    <a:pt x="244200" y="1401629"/>
                    <a:pt x="287743" y="1283807"/>
                    <a:pt x="305672" y="1217212"/>
                  </a:cubicBezTo>
                  <a:cubicBezTo>
                    <a:pt x="323601" y="1150617"/>
                    <a:pt x="392757" y="1108355"/>
                    <a:pt x="374828" y="1071215"/>
                  </a:cubicBezTo>
                  <a:cubicBezTo>
                    <a:pt x="356899" y="1034076"/>
                    <a:pt x="255726" y="1008462"/>
                    <a:pt x="198096" y="994375"/>
                  </a:cubicBezTo>
                  <a:cubicBezTo>
                    <a:pt x="140466" y="980288"/>
                    <a:pt x="59783" y="1028953"/>
                    <a:pt x="29047" y="986691"/>
                  </a:cubicBezTo>
                  <a:cubicBezTo>
                    <a:pt x="-1689" y="944429"/>
                    <a:pt x="16240" y="818923"/>
                    <a:pt x="13679" y="740802"/>
                  </a:cubicBezTo>
                  <a:cubicBezTo>
                    <a:pt x="11118" y="662681"/>
                    <a:pt x="-15777" y="558947"/>
                    <a:pt x="13679" y="517965"/>
                  </a:cubicBezTo>
                  <a:cubicBezTo>
                    <a:pt x="43134" y="476984"/>
                    <a:pt x="144308" y="528210"/>
                    <a:pt x="190412" y="494913"/>
                  </a:cubicBezTo>
                  <a:cubicBezTo>
                    <a:pt x="236516" y="461616"/>
                    <a:pt x="233955" y="307935"/>
                    <a:pt x="274936" y="272076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628052" y="431461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66690" y="408507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31828" y="369138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932172" y="400052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142647" y="445954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084650" y="3799646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18793" y="5294060"/>
            <a:ext cx="1238242" cy="1162008"/>
            <a:chOff x="3687224" y="5294299"/>
            <a:chExt cx="1238242" cy="1162008"/>
          </a:xfrm>
        </p:grpSpPr>
        <p:sp>
          <p:nvSpPr>
            <p:cNvPr id="14" name="Freeform 13"/>
            <p:cNvSpPr/>
            <p:nvPr/>
          </p:nvSpPr>
          <p:spPr>
            <a:xfrm>
              <a:off x="3687224" y="5294299"/>
              <a:ext cx="1238242" cy="1162008"/>
            </a:xfrm>
            <a:custGeom>
              <a:avLst/>
              <a:gdLst>
                <a:gd name="connsiteX0" fmla="*/ 85132 w 1735750"/>
                <a:gd name="connsiteY0" fmla="*/ 646341 h 1670036"/>
                <a:gd name="connsiteX1" fmla="*/ 607 w 1735750"/>
                <a:gd name="connsiteY1" fmla="*/ 438872 h 1670036"/>
                <a:gd name="connsiteX2" fmla="*/ 108184 w 1735750"/>
                <a:gd name="connsiteY2" fmla="*/ 208351 h 1670036"/>
                <a:gd name="connsiteX3" fmla="*/ 323337 w 1735750"/>
                <a:gd name="connsiteY3" fmla="*/ 269823 h 1670036"/>
                <a:gd name="connsiteX4" fmla="*/ 630698 w 1735750"/>
                <a:gd name="connsiteY4" fmla="*/ 300559 h 1670036"/>
                <a:gd name="connsiteX5" fmla="*/ 745958 w 1735750"/>
                <a:gd name="connsiteY5" fmla="*/ 116142 h 1670036"/>
                <a:gd name="connsiteX6" fmla="*/ 938059 w 1735750"/>
                <a:gd name="connsiteY6" fmla="*/ 31618 h 1670036"/>
                <a:gd name="connsiteX7" fmla="*/ 1291525 w 1735750"/>
                <a:gd name="connsiteY7" fmla="*/ 16250 h 1670036"/>
                <a:gd name="connsiteX8" fmla="*/ 1429837 w 1735750"/>
                <a:gd name="connsiteY8" fmla="*/ 254455 h 1670036"/>
                <a:gd name="connsiteX9" fmla="*/ 1283841 w 1735750"/>
                <a:gd name="connsiteY9" fmla="*/ 492660 h 1670036"/>
                <a:gd name="connsiteX10" fmla="*/ 1283841 w 1735750"/>
                <a:gd name="connsiteY10" fmla="*/ 707813 h 1670036"/>
                <a:gd name="connsiteX11" fmla="*/ 1468258 w 1735750"/>
                <a:gd name="connsiteY11" fmla="*/ 753917 h 1670036"/>
                <a:gd name="connsiteX12" fmla="*/ 1721831 w 1735750"/>
                <a:gd name="connsiteY12" fmla="*/ 969070 h 1670036"/>
                <a:gd name="connsiteX13" fmla="*/ 1660358 w 1735750"/>
                <a:gd name="connsiteY13" fmla="*/ 1276431 h 1670036"/>
                <a:gd name="connsiteX14" fmla="*/ 1306893 w 1735750"/>
                <a:gd name="connsiteY14" fmla="*/ 1476216 h 1670036"/>
                <a:gd name="connsiteX15" fmla="*/ 938059 w 1735750"/>
                <a:gd name="connsiteY15" fmla="*/ 1222643 h 1670036"/>
                <a:gd name="connsiteX16" fmla="*/ 753642 w 1735750"/>
                <a:gd name="connsiteY16" fmla="*/ 1391692 h 1670036"/>
                <a:gd name="connsiteX17" fmla="*/ 699854 w 1735750"/>
                <a:gd name="connsiteY17" fmla="*/ 1622213 h 1670036"/>
                <a:gd name="connsiteX18" fmla="*/ 400177 w 1735750"/>
                <a:gd name="connsiteY18" fmla="*/ 1652949 h 1670036"/>
                <a:gd name="connsiteX19" fmla="*/ 223444 w 1735750"/>
                <a:gd name="connsiteY19" fmla="*/ 1414744 h 1670036"/>
                <a:gd name="connsiteX20" fmla="*/ 215760 w 1735750"/>
                <a:gd name="connsiteY20" fmla="*/ 1115067 h 1670036"/>
                <a:gd name="connsiteX21" fmla="*/ 453965 w 1735750"/>
                <a:gd name="connsiteY21" fmla="*/ 938334 h 1670036"/>
                <a:gd name="connsiteX22" fmla="*/ 85132 w 1735750"/>
                <a:gd name="connsiteY22" fmla="*/ 646341 h 167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5750" h="1670036">
                  <a:moveTo>
                    <a:pt x="85132" y="646341"/>
                  </a:moveTo>
                  <a:cubicBezTo>
                    <a:pt x="9572" y="563097"/>
                    <a:pt x="-3235" y="511870"/>
                    <a:pt x="607" y="438872"/>
                  </a:cubicBezTo>
                  <a:cubicBezTo>
                    <a:pt x="4449" y="365874"/>
                    <a:pt x="54396" y="236526"/>
                    <a:pt x="108184" y="208351"/>
                  </a:cubicBezTo>
                  <a:cubicBezTo>
                    <a:pt x="161972" y="180176"/>
                    <a:pt x="236251" y="254455"/>
                    <a:pt x="323337" y="269823"/>
                  </a:cubicBezTo>
                  <a:cubicBezTo>
                    <a:pt x="410423" y="285191"/>
                    <a:pt x="560261" y="326172"/>
                    <a:pt x="630698" y="300559"/>
                  </a:cubicBezTo>
                  <a:cubicBezTo>
                    <a:pt x="701135" y="274946"/>
                    <a:pt x="694731" y="160965"/>
                    <a:pt x="745958" y="116142"/>
                  </a:cubicBezTo>
                  <a:cubicBezTo>
                    <a:pt x="797185" y="71319"/>
                    <a:pt x="847131" y="48267"/>
                    <a:pt x="938059" y="31618"/>
                  </a:cubicBezTo>
                  <a:cubicBezTo>
                    <a:pt x="1028987" y="14969"/>
                    <a:pt x="1209562" y="-20890"/>
                    <a:pt x="1291525" y="16250"/>
                  </a:cubicBezTo>
                  <a:cubicBezTo>
                    <a:pt x="1373488" y="53389"/>
                    <a:pt x="1431118" y="175053"/>
                    <a:pt x="1429837" y="254455"/>
                  </a:cubicBezTo>
                  <a:cubicBezTo>
                    <a:pt x="1428556" y="333857"/>
                    <a:pt x="1308174" y="417100"/>
                    <a:pt x="1283841" y="492660"/>
                  </a:cubicBezTo>
                  <a:cubicBezTo>
                    <a:pt x="1259508" y="568220"/>
                    <a:pt x="1253105" y="664270"/>
                    <a:pt x="1283841" y="707813"/>
                  </a:cubicBezTo>
                  <a:cubicBezTo>
                    <a:pt x="1314577" y="751356"/>
                    <a:pt x="1395260" y="710374"/>
                    <a:pt x="1468258" y="753917"/>
                  </a:cubicBezTo>
                  <a:cubicBezTo>
                    <a:pt x="1541256" y="797460"/>
                    <a:pt x="1689814" y="881984"/>
                    <a:pt x="1721831" y="969070"/>
                  </a:cubicBezTo>
                  <a:cubicBezTo>
                    <a:pt x="1753848" y="1056156"/>
                    <a:pt x="1729514" y="1191907"/>
                    <a:pt x="1660358" y="1276431"/>
                  </a:cubicBezTo>
                  <a:cubicBezTo>
                    <a:pt x="1591202" y="1360955"/>
                    <a:pt x="1427276" y="1485181"/>
                    <a:pt x="1306893" y="1476216"/>
                  </a:cubicBezTo>
                  <a:cubicBezTo>
                    <a:pt x="1186510" y="1467251"/>
                    <a:pt x="1030268" y="1236730"/>
                    <a:pt x="938059" y="1222643"/>
                  </a:cubicBezTo>
                  <a:cubicBezTo>
                    <a:pt x="845851" y="1208556"/>
                    <a:pt x="793343" y="1325097"/>
                    <a:pt x="753642" y="1391692"/>
                  </a:cubicBezTo>
                  <a:cubicBezTo>
                    <a:pt x="713941" y="1458287"/>
                    <a:pt x="758765" y="1578670"/>
                    <a:pt x="699854" y="1622213"/>
                  </a:cubicBezTo>
                  <a:cubicBezTo>
                    <a:pt x="640943" y="1665756"/>
                    <a:pt x="479579" y="1687527"/>
                    <a:pt x="400177" y="1652949"/>
                  </a:cubicBezTo>
                  <a:cubicBezTo>
                    <a:pt x="320775" y="1618371"/>
                    <a:pt x="254180" y="1504391"/>
                    <a:pt x="223444" y="1414744"/>
                  </a:cubicBezTo>
                  <a:cubicBezTo>
                    <a:pt x="192708" y="1325097"/>
                    <a:pt x="177340" y="1194469"/>
                    <a:pt x="215760" y="1115067"/>
                  </a:cubicBezTo>
                  <a:cubicBezTo>
                    <a:pt x="254180" y="1035665"/>
                    <a:pt x="470614" y="1019016"/>
                    <a:pt x="453965" y="938334"/>
                  </a:cubicBezTo>
                  <a:cubicBezTo>
                    <a:pt x="437316" y="857652"/>
                    <a:pt x="160692" y="729585"/>
                    <a:pt x="85132" y="646341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02324" y="585886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027518" y="6199946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836453" y="5662119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0131" y="5402651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07152" y="5551662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599456" y="6056761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60661" y="4032183"/>
                <a:ext cx="2741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61" y="4032183"/>
                <a:ext cx="2741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reeform 49"/>
              <p:cNvSpPr/>
              <p:nvPr/>
            </p:nvSpPr>
            <p:spPr>
              <a:xfrm>
                <a:off x="2733200" y="744220"/>
                <a:ext cx="1482624" cy="611154"/>
              </a:xfrm>
              <a:custGeom>
                <a:avLst/>
                <a:gdLst>
                  <a:gd name="connsiteX0" fmla="*/ 0 w 1383126"/>
                  <a:gd name="connsiteY0" fmla="*/ 531331 h 531331"/>
                  <a:gd name="connsiteX1" fmla="*/ 614723 w 1383126"/>
                  <a:gd name="connsiteY1" fmla="*/ 1132 h 531331"/>
                  <a:gd name="connsiteX2" fmla="*/ 1383126 w 1383126"/>
                  <a:gd name="connsiteY2" fmla="*/ 393018 h 5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3126" h="531331">
                    <a:moveTo>
                      <a:pt x="0" y="531331"/>
                    </a:moveTo>
                    <a:cubicBezTo>
                      <a:pt x="192101" y="277757"/>
                      <a:pt x="384202" y="24184"/>
                      <a:pt x="614723" y="1132"/>
                    </a:cubicBezTo>
                    <a:cubicBezTo>
                      <a:pt x="845244" y="-21920"/>
                      <a:pt x="1243533" y="313616"/>
                      <a:pt x="1383126" y="39301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8DC2EC6-28CD-47C7-A26F-8B9DFF0EB7CA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Freeform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00" y="744220"/>
                <a:ext cx="1482624" cy="611154"/>
              </a:xfrm>
              <a:custGeom>
                <a:avLst/>
                <a:gdLst>
                  <a:gd name="connsiteX0" fmla="*/ 0 w 1383126"/>
                  <a:gd name="connsiteY0" fmla="*/ 531331 h 531331"/>
                  <a:gd name="connsiteX1" fmla="*/ 614723 w 1383126"/>
                  <a:gd name="connsiteY1" fmla="*/ 1132 h 531331"/>
                  <a:gd name="connsiteX2" fmla="*/ 1383126 w 1383126"/>
                  <a:gd name="connsiteY2" fmla="*/ 393018 h 5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3126" h="531331">
                    <a:moveTo>
                      <a:pt x="0" y="531331"/>
                    </a:moveTo>
                    <a:cubicBezTo>
                      <a:pt x="192101" y="277757"/>
                      <a:pt x="384202" y="24184"/>
                      <a:pt x="614723" y="1132"/>
                    </a:cubicBezTo>
                    <a:cubicBezTo>
                      <a:pt x="845244" y="-21920"/>
                      <a:pt x="1243533" y="313616"/>
                      <a:pt x="1383126" y="393018"/>
                    </a:cubicBezTo>
                  </a:path>
                </a:pathLst>
              </a:custGeom>
              <a:blipFill>
                <a:blip r:embed="rId3"/>
                <a:stretch>
                  <a:fillRect t="-11111" b="-14815"/>
                </a:stretch>
              </a:blipFill>
              <a:ln w="38100">
                <a:solidFill>
                  <a:schemeClr val="tx1"/>
                </a:solidFill>
                <a:prstDash val="dash"/>
                <a:tailEnd type="stealth" w="lg" len="lg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eform 51"/>
          <p:cNvSpPr/>
          <p:nvPr/>
        </p:nvSpPr>
        <p:spPr>
          <a:xfrm>
            <a:off x="2812356" y="2343630"/>
            <a:ext cx="1183341" cy="748418"/>
          </a:xfrm>
          <a:custGeom>
            <a:avLst/>
            <a:gdLst>
              <a:gd name="connsiteX0" fmla="*/ 0 w 1183341"/>
              <a:gd name="connsiteY0" fmla="*/ 0 h 748418"/>
              <a:gd name="connsiteX1" fmla="*/ 461042 w 1183341"/>
              <a:gd name="connsiteY1" fmla="*/ 660827 h 748418"/>
              <a:gd name="connsiteX2" fmla="*/ 1183341 w 1183341"/>
              <a:gd name="connsiteY2" fmla="*/ 722299 h 74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341" h="748418">
                <a:moveTo>
                  <a:pt x="0" y="0"/>
                </a:moveTo>
                <a:cubicBezTo>
                  <a:pt x="131909" y="270222"/>
                  <a:pt x="263819" y="540444"/>
                  <a:pt x="461042" y="660827"/>
                </a:cubicBezTo>
                <a:cubicBezTo>
                  <a:pt x="658265" y="781210"/>
                  <a:pt x="920803" y="751754"/>
                  <a:pt x="1183341" y="72229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105425" y="2727832"/>
            <a:ext cx="1928693" cy="3319502"/>
          </a:xfrm>
          <a:custGeom>
            <a:avLst/>
            <a:gdLst>
              <a:gd name="connsiteX0" fmla="*/ 0 w 1928693"/>
              <a:gd name="connsiteY0" fmla="*/ 0 h 3319502"/>
              <a:gd name="connsiteX1" fmla="*/ 353466 w 1928693"/>
              <a:gd name="connsiteY1" fmla="*/ 1967113 h 3319502"/>
              <a:gd name="connsiteX2" fmla="*/ 1360074 w 1928693"/>
              <a:gd name="connsiteY2" fmla="*/ 3127402 h 3319502"/>
              <a:gd name="connsiteX3" fmla="*/ 1928693 w 1928693"/>
              <a:gd name="connsiteY3" fmla="*/ 3319502 h 331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8693" h="3319502">
                <a:moveTo>
                  <a:pt x="0" y="0"/>
                </a:moveTo>
                <a:cubicBezTo>
                  <a:pt x="63393" y="722940"/>
                  <a:pt x="126787" y="1445880"/>
                  <a:pt x="353466" y="1967113"/>
                </a:cubicBezTo>
                <a:cubicBezTo>
                  <a:pt x="580145" y="2488346"/>
                  <a:pt x="1097536" y="2902004"/>
                  <a:pt x="1360074" y="3127402"/>
                </a:cubicBezTo>
                <a:cubicBezTo>
                  <a:pt x="1622612" y="3352800"/>
                  <a:pt x="1746837" y="3305415"/>
                  <a:pt x="1928693" y="331950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75611" y="3086335"/>
                <a:ext cx="15215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Parameter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11" y="3086335"/>
                <a:ext cx="1521570" cy="276999"/>
              </a:xfrm>
              <a:prstGeom prst="rect">
                <a:avLst/>
              </a:prstGeom>
              <a:blipFill>
                <a:blip r:embed="rId4"/>
                <a:stretch>
                  <a:fillRect l="-4016" r="-32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2680356" y="487292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 Sampling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688279" y="1467422"/>
                <a:ext cx="1499706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1467422"/>
                <a:ext cx="1499706" cy="288733"/>
              </a:xfrm>
              <a:prstGeom prst="rect">
                <a:avLst/>
              </a:prstGeom>
              <a:blipFill>
                <a:blip r:embed="rId5"/>
                <a:stretch>
                  <a:fillRect l="-5285" t="-27660" r="-11382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688279" y="1016360"/>
                <a:ext cx="2087943" cy="224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Estimate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Parameter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1016360"/>
                <a:ext cx="2087943" cy="224549"/>
              </a:xfrm>
              <a:prstGeom prst="rect">
                <a:avLst/>
              </a:prstGeom>
              <a:blipFill>
                <a:blip r:embed="rId6"/>
                <a:stretch>
                  <a:fillRect l="-1458" t="-27027" r="-1166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688279" y="2689013"/>
                <a:ext cx="1505027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2689013"/>
                <a:ext cx="1505027" cy="288733"/>
              </a:xfrm>
              <a:prstGeom prst="rect">
                <a:avLst/>
              </a:prstGeom>
              <a:blipFill>
                <a:blip r:embed="rId7"/>
                <a:stretch>
                  <a:fillRect l="-5263" t="-25532" r="-10931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688279" y="5661880"/>
                <a:ext cx="1621470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5661880"/>
                <a:ext cx="1621470" cy="288733"/>
              </a:xfrm>
              <a:prstGeom prst="rect">
                <a:avLst/>
              </a:prstGeom>
              <a:blipFill>
                <a:blip r:embed="rId8"/>
                <a:stretch>
                  <a:fillRect l="-4511" t="-27660" r="-7143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Brace 59"/>
          <p:cNvSpPr/>
          <p:nvPr/>
        </p:nvSpPr>
        <p:spPr>
          <a:xfrm>
            <a:off x="7309749" y="1460147"/>
            <a:ext cx="627858" cy="4587187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5400000">
            <a:off x="7230146" y="3569074"/>
            <a:ext cx="220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Sampling Distribution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9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3485" y="942807"/>
            <a:ext cx="2075095" cy="1818021"/>
            <a:chOff x="606633" y="771499"/>
            <a:chExt cx="3867971" cy="3762531"/>
          </a:xfrm>
        </p:grpSpPr>
        <p:sp>
          <p:nvSpPr>
            <p:cNvPr id="4" name="Freeform 3"/>
            <p:cNvSpPr/>
            <p:nvPr/>
          </p:nvSpPr>
          <p:spPr>
            <a:xfrm>
              <a:off x="606633" y="771499"/>
              <a:ext cx="3867971" cy="3762531"/>
            </a:xfrm>
            <a:custGeom>
              <a:avLst/>
              <a:gdLst>
                <a:gd name="connsiteX0" fmla="*/ 408128 w 3867971"/>
                <a:gd name="connsiteY0" fmla="*/ 1246872 h 3762531"/>
                <a:gd name="connsiteX1" fmla="*/ 742665 w 3867971"/>
                <a:gd name="connsiteY1" fmla="*/ 1269174 h 3762531"/>
                <a:gd name="connsiteX2" fmla="*/ 921084 w 3867971"/>
                <a:gd name="connsiteY2" fmla="*/ 1124208 h 3762531"/>
                <a:gd name="connsiteX3" fmla="*/ 831874 w 3867971"/>
                <a:gd name="connsiteY3" fmla="*/ 700462 h 3762531"/>
                <a:gd name="connsiteX4" fmla="*/ 854177 w 3867971"/>
                <a:gd name="connsiteY4" fmla="*/ 265564 h 3762531"/>
                <a:gd name="connsiteX5" fmla="*/ 1233318 w 3867971"/>
                <a:gd name="connsiteY5" fmla="*/ 187506 h 3762531"/>
                <a:gd name="connsiteX6" fmla="*/ 1422889 w 3867971"/>
                <a:gd name="connsiteY6" fmla="*/ 611252 h 3762531"/>
                <a:gd name="connsiteX7" fmla="*/ 1790879 w 3867971"/>
                <a:gd name="connsiteY7" fmla="*/ 711613 h 3762531"/>
                <a:gd name="connsiteX8" fmla="*/ 2069660 w 3867971"/>
                <a:gd name="connsiteY8" fmla="*/ 410530 h 3762531"/>
                <a:gd name="connsiteX9" fmla="*/ 2248079 w 3867971"/>
                <a:gd name="connsiteY9" fmla="*/ 154052 h 3762531"/>
                <a:gd name="connsiteX10" fmla="*/ 2437650 w 3867971"/>
                <a:gd name="connsiteY10" fmla="*/ 9086 h 3762531"/>
                <a:gd name="connsiteX11" fmla="*/ 2671826 w 3867971"/>
                <a:gd name="connsiteY11" fmla="*/ 53691 h 3762531"/>
                <a:gd name="connsiteX12" fmla="*/ 2961757 w 3867971"/>
                <a:gd name="connsiteY12" fmla="*/ 365925 h 3762531"/>
                <a:gd name="connsiteX13" fmla="*/ 2816791 w 3867971"/>
                <a:gd name="connsiteY13" fmla="*/ 901184 h 3762531"/>
                <a:gd name="connsiteX14" fmla="*/ 2682977 w 3867971"/>
                <a:gd name="connsiteY14" fmla="*/ 1280325 h 3762531"/>
                <a:gd name="connsiteX15" fmla="*/ 2616069 w 3867971"/>
                <a:gd name="connsiteY15" fmla="*/ 1815584 h 3762531"/>
                <a:gd name="connsiteX16" fmla="*/ 2950606 w 3867971"/>
                <a:gd name="connsiteY16" fmla="*/ 1849038 h 3762531"/>
                <a:gd name="connsiteX17" fmla="*/ 3318596 w 3867971"/>
                <a:gd name="connsiteY17" fmla="*/ 1748677 h 3762531"/>
                <a:gd name="connsiteX18" fmla="*/ 3731191 w 3867971"/>
                <a:gd name="connsiteY18" fmla="*/ 1815584 h 3762531"/>
                <a:gd name="connsiteX19" fmla="*/ 3831552 w 3867971"/>
                <a:gd name="connsiteY19" fmla="*/ 2138969 h 3762531"/>
                <a:gd name="connsiteX20" fmla="*/ 3865006 w 3867971"/>
                <a:gd name="connsiteY20" fmla="*/ 2640774 h 3762531"/>
                <a:gd name="connsiteX21" fmla="*/ 3764645 w 3867971"/>
                <a:gd name="connsiteY21" fmla="*/ 3031067 h 3762531"/>
                <a:gd name="connsiteX22" fmla="*/ 3229387 w 3867971"/>
                <a:gd name="connsiteY22" fmla="*/ 3176033 h 3762531"/>
                <a:gd name="connsiteX23" fmla="*/ 2738733 w 3867971"/>
                <a:gd name="connsiteY23" fmla="*/ 3053369 h 3762531"/>
                <a:gd name="connsiteX24" fmla="*/ 2426499 w 3867971"/>
                <a:gd name="connsiteY24" fmla="*/ 2941857 h 3762531"/>
                <a:gd name="connsiteX25" fmla="*/ 2326138 w 3867971"/>
                <a:gd name="connsiteY25" fmla="*/ 3086823 h 3762531"/>
                <a:gd name="connsiteX26" fmla="*/ 2303835 w 3867971"/>
                <a:gd name="connsiteY26" fmla="*/ 3465964 h 3762531"/>
                <a:gd name="connsiteX27" fmla="*/ 2080811 w 3867971"/>
                <a:gd name="connsiteY27" fmla="*/ 3722442 h 3762531"/>
                <a:gd name="connsiteX28" fmla="*/ 1456343 w 3867971"/>
                <a:gd name="connsiteY28" fmla="*/ 3722442 h 3762531"/>
                <a:gd name="connsiteX29" fmla="*/ 1166411 w 3867971"/>
                <a:gd name="connsiteY29" fmla="*/ 3343301 h 3762531"/>
                <a:gd name="connsiteX30" fmla="*/ 1222167 w 3867971"/>
                <a:gd name="connsiteY30" fmla="*/ 2830345 h 3762531"/>
                <a:gd name="connsiteX31" fmla="*/ 1211016 w 3867971"/>
                <a:gd name="connsiteY31" fmla="*/ 2585018 h 3762531"/>
                <a:gd name="connsiteX32" fmla="*/ 1021445 w 3867971"/>
                <a:gd name="connsiteY32" fmla="*/ 2529262 h 3762531"/>
                <a:gd name="connsiteX33" fmla="*/ 731513 w 3867971"/>
                <a:gd name="connsiteY33" fmla="*/ 2808042 h 3762531"/>
                <a:gd name="connsiteX34" fmla="*/ 252011 w 3867971"/>
                <a:gd name="connsiteY34" fmla="*/ 2752286 h 3762531"/>
                <a:gd name="connsiteX35" fmla="*/ 84743 w 3867971"/>
                <a:gd name="connsiteY35" fmla="*/ 2272784 h 3762531"/>
                <a:gd name="connsiteX36" fmla="*/ 17835 w 3867971"/>
                <a:gd name="connsiteY36" fmla="*/ 1503350 h 3762531"/>
                <a:gd name="connsiteX37" fmla="*/ 408128 w 3867971"/>
                <a:gd name="connsiteY37" fmla="*/ 1246872 h 376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867971" h="3762531">
                  <a:moveTo>
                    <a:pt x="408128" y="1246872"/>
                  </a:moveTo>
                  <a:cubicBezTo>
                    <a:pt x="528933" y="1207843"/>
                    <a:pt x="657172" y="1289618"/>
                    <a:pt x="742665" y="1269174"/>
                  </a:cubicBezTo>
                  <a:cubicBezTo>
                    <a:pt x="828158" y="1248730"/>
                    <a:pt x="906216" y="1218993"/>
                    <a:pt x="921084" y="1124208"/>
                  </a:cubicBezTo>
                  <a:cubicBezTo>
                    <a:pt x="935952" y="1029423"/>
                    <a:pt x="843025" y="843569"/>
                    <a:pt x="831874" y="700462"/>
                  </a:cubicBezTo>
                  <a:cubicBezTo>
                    <a:pt x="820723" y="557355"/>
                    <a:pt x="787270" y="351057"/>
                    <a:pt x="854177" y="265564"/>
                  </a:cubicBezTo>
                  <a:cubicBezTo>
                    <a:pt x="921084" y="180071"/>
                    <a:pt x="1138533" y="129891"/>
                    <a:pt x="1233318" y="187506"/>
                  </a:cubicBezTo>
                  <a:cubicBezTo>
                    <a:pt x="1328103" y="245121"/>
                    <a:pt x="1329962" y="523901"/>
                    <a:pt x="1422889" y="611252"/>
                  </a:cubicBezTo>
                  <a:cubicBezTo>
                    <a:pt x="1515816" y="698603"/>
                    <a:pt x="1683084" y="745067"/>
                    <a:pt x="1790879" y="711613"/>
                  </a:cubicBezTo>
                  <a:cubicBezTo>
                    <a:pt x="1898674" y="678159"/>
                    <a:pt x="1993460" y="503457"/>
                    <a:pt x="2069660" y="410530"/>
                  </a:cubicBezTo>
                  <a:cubicBezTo>
                    <a:pt x="2145860" y="317603"/>
                    <a:pt x="2186747" y="220959"/>
                    <a:pt x="2248079" y="154052"/>
                  </a:cubicBezTo>
                  <a:cubicBezTo>
                    <a:pt x="2309411" y="87145"/>
                    <a:pt x="2367026" y="25813"/>
                    <a:pt x="2437650" y="9086"/>
                  </a:cubicBezTo>
                  <a:cubicBezTo>
                    <a:pt x="2508274" y="-7641"/>
                    <a:pt x="2584475" y="-5782"/>
                    <a:pt x="2671826" y="53691"/>
                  </a:cubicBezTo>
                  <a:cubicBezTo>
                    <a:pt x="2759177" y="113164"/>
                    <a:pt x="2937596" y="224676"/>
                    <a:pt x="2961757" y="365925"/>
                  </a:cubicBezTo>
                  <a:cubicBezTo>
                    <a:pt x="2985918" y="507174"/>
                    <a:pt x="2863254" y="748784"/>
                    <a:pt x="2816791" y="901184"/>
                  </a:cubicBezTo>
                  <a:cubicBezTo>
                    <a:pt x="2770328" y="1053584"/>
                    <a:pt x="2716431" y="1127925"/>
                    <a:pt x="2682977" y="1280325"/>
                  </a:cubicBezTo>
                  <a:cubicBezTo>
                    <a:pt x="2649523" y="1432725"/>
                    <a:pt x="2571464" y="1720799"/>
                    <a:pt x="2616069" y="1815584"/>
                  </a:cubicBezTo>
                  <a:cubicBezTo>
                    <a:pt x="2660674" y="1910370"/>
                    <a:pt x="2833518" y="1860189"/>
                    <a:pt x="2950606" y="1849038"/>
                  </a:cubicBezTo>
                  <a:cubicBezTo>
                    <a:pt x="3067694" y="1837887"/>
                    <a:pt x="3188499" y="1754253"/>
                    <a:pt x="3318596" y="1748677"/>
                  </a:cubicBezTo>
                  <a:cubicBezTo>
                    <a:pt x="3448694" y="1743101"/>
                    <a:pt x="3645698" y="1750535"/>
                    <a:pt x="3731191" y="1815584"/>
                  </a:cubicBezTo>
                  <a:cubicBezTo>
                    <a:pt x="3816684" y="1880633"/>
                    <a:pt x="3809250" y="2001437"/>
                    <a:pt x="3831552" y="2138969"/>
                  </a:cubicBezTo>
                  <a:cubicBezTo>
                    <a:pt x="3853854" y="2276501"/>
                    <a:pt x="3876157" y="2492091"/>
                    <a:pt x="3865006" y="2640774"/>
                  </a:cubicBezTo>
                  <a:cubicBezTo>
                    <a:pt x="3853855" y="2789457"/>
                    <a:pt x="3870581" y="2941857"/>
                    <a:pt x="3764645" y="3031067"/>
                  </a:cubicBezTo>
                  <a:cubicBezTo>
                    <a:pt x="3658709" y="3120277"/>
                    <a:pt x="3400372" y="3172316"/>
                    <a:pt x="3229387" y="3176033"/>
                  </a:cubicBezTo>
                  <a:cubicBezTo>
                    <a:pt x="3058402" y="3179750"/>
                    <a:pt x="2872548" y="3092398"/>
                    <a:pt x="2738733" y="3053369"/>
                  </a:cubicBezTo>
                  <a:cubicBezTo>
                    <a:pt x="2604918" y="3014340"/>
                    <a:pt x="2495265" y="2936281"/>
                    <a:pt x="2426499" y="2941857"/>
                  </a:cubicBezTo>
                  <a:cubicBezTo>
                    <a:pt x="2357733" y="2947433"/>
                    <a:pt x="2346582" y="2999472"/>
                    <a:pt x="2326138" y="3086823"/>
                  </a:cubicBezTo>
                  <a:cubicBezTo>
                    <a:pt x="2305694" y="3174174"/>
                    <a:pt x="2344723" y="3360028"/>
                    <a:pt x="2303835" y="3465964"/>
                  </a:cubicBezTo>
                  <a:cubicBezTo>
                    <a:pt x="2262947" y="3571901"/>
                    <a:pt x="2222060" y="3679696"/>
                    <a:pt x="2080811" y="3722442"/>
                  </a:cubicBezTo>
                  <a:cubicBezTo>
                    <a:pt x="1939562" y="3765188"/>
                    <a:pt x="1608743" y="3785632"/>
                    <a:pt x="1456343" y="3722442"/>
                  </a:cubicBezTo>
                  <a:cubicBezTo>
                    <a:pt x="1303943" y="3659252"/>
                    <a:pt x="1205440" y="3491984"/>
                    <a:pt x="1166411" y="3343301"/>
                  </a:cubicBezTo>
                  <a:cubicBezTo>
                    <a:pt x="1127382" y="3194618"/>
                    <a:pt x="1214733" y="2956725"/>
                    <a:pt x="1222167" y="2830345"/>
                  </a:cubicBezTo>
                  <a:cubicBezTo>
                    <a:pt x="1229601" y="2703965"/>
                    <a:pt x="1244470" y="2635198"/>
                    <a:pt x="1211016" y="2585018"/>
                  </a:cubicBezTo>
                  <a:cubicBezTo>
                    <a:pt x="1177562" y="2534838"/>
                    <a:pt x="1101362" y="2492091"/>
                    <a:pt x="1021445" y="2529262"/>
                  </a:cubicBezTo>
                  <a:cubicBezTo>
                    <a:pt x="941528" y="2566433"/>
                    <a:pt x="859752" y="2770871"/>
                    <a:pt x="731513" y="2808042"/>
                  </a:cubicBezTo>
                  <a:cubicBezTo>
                    <a:pt x="603274" y="2845213"/>
                    <a:pt x="359806" y="2841496"/>
                    <a:pt x="252011" y="2752286"/>
                  </a:cubicBezTo>
                  <a:cubicBezTo>
                    <a:pt x="144216" y="2663076"/>
                    <a:pt x="123772" y="2480940"/>
                    <a:pt x="84743" y="2272784"/>
                  </a:cubicBezTo>
                  <a:cubicBezTo>
                    <a:pt x="45714" y="2064628"/>
                    <a:pt x="-36063" y="1668760"/>
                    <a:pt x="17835" y="1503350"/>
                  </a:cubicBezTo>
                  <a:cubicBezTo>
                    <a:pt x="71732" y="1337940"/>
                    <a:pt x="287323" y="1285901"/>
                    <a:pt x="408128" y="1246872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16927" y="1185003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0095" y="283936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33609" y="274792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51408" y="2356300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91630" y="215955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22819" y="390897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79425" y="293080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8869" y="2287004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174858" y="3022241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544335" y="1549537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598151" y="2539180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90055" y="3908976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87736" y="2819791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04856" y="351594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910095" y="1018925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97195" y="177359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01925" y="217171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85569" y="326448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008595" y="1488177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3327" y="423248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Population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954126" y="1083656"/>
            <a:ext cx="1155159" cy="1059696"/>
            <a:chOff x="5734335" y="771499"/>
            <a:chExt cx="2595626" cy="2342182"/>
          </a:xfrm>
        </p:grpSpPr>
        <p:sp>
          <p:nvSpPr>
            <p:cNvPr id="26" name="Freeform 25"/>
            <p:cNvSpPr/>
            <p:nvPr/>
          </p:nvSpPr>
          <p:spPr>
            <a:xfrm>
              <a:off x="5734335" y="771499"/>
              <a:ext cx="2595626" cy="2342182"/>
            </a:xfrm>
            <a:custGeom>
              <a:avLst/>
              <a:gdLst>
                <a:gd name="connsiteX0" fmla="*/ 282490 w 3258690"/>
                <a:gd name="connsiteY0" fmla="*/ 1030768 h 2756839"/>
                <a:gd name="connsiteX1" fmla="*/ 761992 w 3258690"/>
                <a:gd name="connsiteY1" fmla="*/ 1108826 h 2756839"/>
                <a:gd name="connsiteX2" fmla="*/ 1141134 w 3258690"/>
                <a:gd name="connsiteY2" fmla="*/ 1175734 h 2756839"/>
                <a:gd name="connsiteX3" fmla="*/ 1263797 w 3258690"/>
                <a:gd name="connsiteY3" fmla="*/ 952709 h 2756839"/>
                <a:gd name="connsiteX4" fmla="*/ 1208041 w 3258690"/>
                <a:gd name="connsiteY4" fmla="*/ 428602 h 2756839"/>
                <a:gd name="connsiteX5" fmla="*/ 1475670 w 3258690"/>
                <a:gd name="connsiteY5" fmla="*/ 16007 h 2756839"/>
                <a:gd name="connsiteX6" fmla="*/ 2133592 w 3258690"/>
                <a:gd name="connsiteY6" fmla="*/ 138670 h 2756839"/>
                <a:gd name="connsiteX7" fmla="*/ 2267407 w 3258690"/>
                <a:gd name="connsiteY7" fmla="*/ 640475 h 2756839"/>
                <a:gd name="connsiteX8" fmla="*/ 2155895 w 3258690"/>
                <a:gd name="connsiteY8" fmla="*/ 1030768 h 2756839"/>
                <a:gd name="connsiteX9" fmla="*/ 2222802 w 3258690"/>
                <a:gd name="connsiteY9" fmla="*/ 1409909 h 2756839"/>
                <a:gd name="connsiteX10" fmla="*/ 2590792 w 3258690"/>
                <a:gd name="connsiteY10" fmla="*/ 1443363 h 2756839"/>
                <a:gd name="connsiteX11" fmla="*/ 3192958 w 3258690"/>
                <a:gd name="connsiteY11" fmla="*/ 1487968 h 2756839"/>
                <a:gd name="connsiteX12" fmla="*/ 3215261 w 3258690"/>
                <a:gd name="connsiteY12" fmla="*/ 1911714 h 2756839"/>
                <a:gd name="connsiteX13" fmla="*/ 2947631 w 3258690"/>
                <a:gd name="connsiteY13" fmla="*/ 2302007 h 2756839"/>
                <a:gd name="connsiteX14" fmla="*/ 2289709 w 3258690"/>
                <a:gd name="connsiteY14" fmla="*/ 2201646 h 2756839"/>
                <a:gd name="connsiteX15" fmla="*/ 1843661 w 3258690"/>
                <a:gd name="connsiteY15" fmla="*/ 2235100 h 2756839"/>
                <a:gd name="connsiteX16" fmla="*/ 1687544 w 3258690"/>
                <a:gd name="connsiteY16" fmla="*/ 2569636 h 2756839"/>
                <a:gd name="connsiteX17" fmla="*/ 1308402 w 3258690"/>
                <a:gd name="connsiteY17" fmla="*/ 2748056 h 2756839"/>
                <a:gd name="connsiteX18" fmla="*/ 795446 w 3258690"/>
                <a:gd name="connsiteY18" fmla="*/ 2669997 h 2756839"/>
                <a:gd name="connsiteX19" fmla="*/ 728539 w 3258690"/>
                <a:gd name="connsiteY19" fmla="*/ 2168192 h 2756839"/>
                <a:gd name="connsiteX20" fmla="*/ 315944 w 3258690"/>
                <a:gd name="connsiteY20" fmla="*/ 2078982 h 2756839"/>
                <a:gd name="connsiteX21" fmla="*/ 70617 w 3258690"/>
                <a:gd name="connsiteY21" fmla="*/ 1811353 h 2756839"/>
                <a:gd name="connsiteX22" fmla="*/ 14861 w 3258690"/>
                <a:gd name="connsiteY22" fmla="*/ 1041919 h 2756839"/>
                <a:gd name="connsiteX23" fmla="*/ 282490 w 3258690"/>
                <a:gd name="connsiteY23" fmla="*/ 1030768 h 275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690" h="2756839">
                  <a:moveTo>
                    <a:pt x="282490" y="1030768"/>
                  </a:moveTo>
                  <a:cubicBezTo>
                    <a:pt x="407012" y="1041919"/>
                    <a:pt x="761992" y="1108826"/>
                    <a:pt x="761992" y="1108826"/>
                  </a:cubicBezTo>
                  <a:cubicBezTo>
                    <a:pt x="905099" y="1132987"/>
                    <a:pt x="1057500" y="1201754"/>
                    <a:pt x="1141134" y="1175734"/>
                  </a:cubicBezTo>
                  <a:cubicBezTo>
                    <a:pt x="1224768" y="1149714"/>
                    <a:pt x="1252646" y="1077231"/>
                    <a:pt x="1263797" y="952709"/>
                  </a:cubicBezTo>
                  <a:cubicBezTo>
                    <a:pt x="1274948" y="828187"/>
                    <a:pt x="1172729" y="584719"/>
                    <a:pt x="1208041" y="428602"/>
                  </a:cubicBezTo>
                  <a:cubicBezTo>
                    <a:pt x="1243353" y="272485"/>
                    <a:pt x="1321412" y="64329"/>
                    <a:pt x="1475670" y="16007"/>
                  </a:cubicBezTo>
                  <a:cubicBezTo>
                    <a:pt x="1629928" y="-32315"/>
                    <a:pt x="2001636" y="34592"/>
                    <a:pt x="2133592" y="138670"/>
                  </a:cubicBezTo>
                  <a:cubicBezTo>
                    <a:pt x="2265548" y="242748"/>
                    <a:pt x="2263690" y="491792"/>
                    <a:pt x="2267407" y="640475"/>
                  </a:cubicBezTo>
                  <a:cubicBezTo>
                    <a:pt x="2271124" y="789158"/>
                    <a:pt x="2163329" y="902529"/>
                    <a:pt x="2155895" y="1030768"/>
                  </a:cubicBezTo>
                  <a:cubicBezTo>
                    <a:pt x="2148461" y="1159007"/>
                    <a:pt x="2150319" y="1341143"/>
                    <a:pt x="2222802" y="1409909"/>
                  </a:cubicBezTo>
                  <a:cubicBezTo>
                    <a:pt x="2295285" y="1478675"/>
                    <a:pt x="2590792" y="1443363"/>
                    <a:pt x="2590792" y="1443363"/>
                  </a:cubicBezTo>
                  <a:lnTo>
                    <a:pt x="3192958" y="1487968"/>
                  </a:lnTo>
                  <a:cubicBezTo>
                    <a:pt x="3297036" y="1566026"/>
                    <a:pt x="3256149" y="1776041"/>
                    <a:pt x="3215261" y="1911714"/>
                  </a:cubicBezTo>
                  <a:cubicBezTo>
                    <a:pt x="3174373" y="2047387"/>
                    <a:pt x="3101890" y="2253685"/>
                    <a:pt x="2947631" y="2302007"/>
                  </a:cubicBezTo>
                  <a:cubicBezTo>
                    <a:pt x="2793372" y="2350329"/>
                    <a:pt x="2473704" y="2212797"/>
                    <a:pt x="2289709" y="2201646"/>
                  </a:cubicBezTo>
                  <a:cubicBezTo>
                    <a:pt x="2105714" y="2190495"/>
                    <a:pt x="1944022" y="2173768"/>
                    <a:pt x="1843661" y="2235100"/>
                  </a:cubicBezTo>
                  <a:cubicBezTo>
                    <a:pt x="1743300" y="2296432"/>
                    <a:pt x="1776754" y="2484144"/>
                    <a:pt x="1687544" y="2569636"/>
                  </a:cubicBezTo>
                  <a:cubicBezTo>
                    <a:pt x="1598334" y="2655128"/>
                    <a:pt x="1457085" y="2731329"/>
                    <a:pt x="1308402" y="2748056"/>
                  </a:cubicBezTo>
                  <a:cubicBezTo>
                    <a:pt x="1159719" y="2764783"/>
                    <a:pt x="892090" y="2766641"/>
                    <a:pt x="795446" y="2669997"/>
                  </a:cubicBezTo>
                  <a:cubicBezTo>
                    <a:pt x="698802" y="2573353"/>
                    <a:pt x="808456" y="2266695"/>
                    <a:pt x="728539" y="2168192"/>
                  </a:cubicBezTo>
                  <a:cubicBezTo>
                    <a:pt x="648622" y="2069690"/>
                    <a:pt x="425598" y="2138455"/>
                    <a:pt x="315944" y="2078982"/>
                  </a:cubicBezTo>
                  <a:cubicBezTo>
                    <a:pt x="206290" y="2019509"/>
                    <a:pt x="120797" y="1984197"/>
                    <a:pt x="70617" y="1811353"/>
                  </a:cubicBezTo>
                  <a:cubicBezTo>
                    <a:pt x="20437" y="1638509"/>
                    <a:pt x="-24168" y="1168299"/>
                    <a:pt x="14861" y="1041919"/>
                  </a:cubicBezTo>
                  <a:cubicBezTo>
                    <a:pt x="53890" y="915539"/>
                    <a:pt x="157968" y="1019617"/>
                    <a:pt x="282490" y="103076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242326" y="2263029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83639" y="1779968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07089" y="2445909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876566" y="97320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930382" y="1962848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819967" y="224345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60696" y="2373841"/>
            <a:ext cx="1071591" cy="1142803"/>
            <a:chOff x="3742980" y="3541008"/>
            <a:chExt cx="1071591" cy="1142803"/>
          </a:xfrm>
        </p:grpSpPr>
        <p:sp>
          <p:nvSpPr>
            <p:cNvPr id="3" name="Freeform 2"/>
            <p:cNvSpPr/>
            <p:nvPr/>
          </p:nvSpPr>
          <p:spPr>
            <a:xfrm>
              <a:off x="3742980" y="3541008"/>
              <a:ext cx="1071591" cy="1142803"/>
            </a:xfrm>
            <a:custGeom>
              <a:avLst/>
              <a:gdLst>
                <a:gd name="connsiteX0" fmla="*/ 274936 w 1502141"/>
                <a:gd name="connsiteY0" fmla="*/ 272076 h 1642434"/>
                <a:gd name="connsiteX1" fmla="*/ 436301 w 1502141"/>
                <a:gd name="connsiteY1" fmla="*/ 279760 h 1642434"/>
                <a:gd name="connsiteX2" fmla="*/ 467037 w 1502141"/>
                <a:gd name="connsiteY2" fmla="*/ 164499 h 1642434"/>
                <a:gd name="connsiteX3" fmla="*/ 459353 w 1502141"/>
                <a:gd name="connsiteY3" fmla="*/ 10818 h 1642434"/>
                <a:gd name="connsiteX4" fmla="*/ 643770 w 1502141"/>
                <a:gd name="connsiteY4" fmla="*/ 33871 h 1642434"/>
                <a:gd name="connsiteX5" fmla="*/ 743662 w 1502141"/>
                <a:gd name="connsiteY5" fmla="*/ 202919 h 1642434"/>
                <a:gd name="connsiteX6" fmla="*/ 905027 w 1502141"/>
                <a:gd name="connsiteY6" fmla="*/ 310496 h 1642434"/>
                <a:gd name="connsiteX7" fmla="*/ 966499 w 1502141"/>
                <a:gd name="connsiteY7" fmla="*/ 172183 h 1642434"/>
                <a:gd name="connsiteX8" fmla="*/ 1104812 w 1502141"/>
                <a:gd name="connsiteY8" fmla="*/ 95343 h 1642434"/>
                <a:gd name="connsiteX9" fmla="*/ 1335333 w 1502141"/>
                <a:gd name="connsiteY9" fmla="*/ 95343 h 1642434"/>
                <a:gd name="connsiteX10" fmla="*/ 1319964 w 1502141"/>
                <a:gd name="connsiteY10" fmla="*/ 302812 h 1642434"/>
                <a:gd name="connsiteX11" fmla="*/ 1250808 w 1502141"/>
                <a:gd name="connsiteY11" fmla="*/ 579437 h 1642434"/>
                <a:gd name="connsiteX12" fmla="*/ 1120180 w 1502141"/>
                <a:gd name="connsiteY12" fmla="*/ 848378 h 1642434"/>
                <a:gd name="connsiteX13" fmla="*/ 1235440 w 1502141"/>
                <a:gd name="connsiteY13" fmla="*/ 940587 h 1642434"/>
                <a:gd name="connsiteX14" fmla="*/ 1442909 w 1502141"/>
                <a:gd name="connsiteY14" fmla="*/ 971323 h 1642434"/>
                <a:gd name="connsiteX15" fmla="*/ 1496697 w 1502141"/>
                <a:gd name="connsiteY15" fmla="*/ 1155739 h 1642434"/>
                <a:gd name="connsiteX16" fmla="*/ 1489013 w 1502141"/>
                <a:gd name="connsiteY16" fmla="*/ 1370892 h 1642434"/>
                <a:gd name="connsiteX17" fmla="*/ 1396805 w 1502141"/>
                <a:gd name="connsiteY17" fmla="*/ 1455417 h 1642434"/>
                <a:gd name="connsiteX18" fmla="*/ 1051023 w 1502141"/>
                <a:gd name="connsiteY18" fmla="*/ 1401629 h 1642434"/>
                <a:gd name="connsiteX19" fmla="*/ 912711 w 1502141"/>
                <a:gd name="connsiteY19" fmla="*/ 1393944 h 1642434"/>
                <a:gd name="connsiteX20" fmla="*/ 812818 w 1502141"/>
                <a:gd name="connsiteY20" fmla="*/ 1470785 h 1642434"/>
                <a:gd name="connsiteX21" fmla="*/ 689874 w 1502141"/>
                <a:gd name="connsiteY21" fmla="*/ 1609097 h 1642434"/>
                <a:gd name="connsiteX22" fmla="*/ 443985 w 1502141"/>
                <a:gd name="connsiteY22" fmla="*/ 1632150 h 1642434"/>
                <a:gd name="connsiteX23" fmla="*/ 267252 w 1502141"/>
                <a:gd name="connsiteY23" fmla="*/ 1470785 h 1642434"/>
                <a:gd name="connsiteX24" fmla="*/ 305672 w 1502141"/>
                <a:gd name="connsiteY24" fmla="*/ 1217212 h 1642434"/>
                <a:gd name="connsiteX25" fmla="*/ 374828 w 1502141"/>
                <a:gd name="connsiteY25" fmla="*/ 1071215 h 1642434"/>
                <a:gd name="connsiteX26" fmla="*/ 198096 w 1502141"/>
                <a:gd name="connsiteY26" fmla="*/ 994375 h 1642434"/>
                <a:gd name="connsiteX27" fmla="*/ 29047 w 1502141"/>
                <a:gd name="connsiteY27" fmla="*/ 986691 h 1642434"/>
                <a:gd name="connsiteX28" fmla="*/ 13679 w 1502141"/>
                <a:gd name="connsiteY28" fmla="*/ 740802 h 1642434"/>
                <a:gd name="connsiteX29" fmla="*/ 13679 w 1502141"/>
                <a:gd name="connsiteY29" fmla="*/ 517965 h 1642434"/>
                <a:gd name="connsiteX30" fmla="*/ 190412 w 1502141"/>
                <a:gd name="connsiteY30" fmla="*/ 494913 h 1642434"/>
                <a:gd name="connsiteX31" fmla="*/ 274936 w 1502141"/>
                <a:gd name="connsiteY31" fmla="*/ 272076 h 16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2141" h="1642434">
                  <a:moveTo>
                    <a:pt x="274936" y="272076"/>
                  </a:moveTo>
                  <a:cubicBezTo>
                    <a:pt x="315917" y="236217"/>
                    <a:pt x="404284" y="297689"/>
                    <a:pt x="436301" y="279760"/>
                  </a:cubicBezTo>
                  <a:cubicBezTo>
                    <a:pt x="468318" y="261831"/>
                    <a:pt x="463195" y="209323"/>
                    <a:pt x="467037" y="164499"/>
                  </a:cubicBezTo>
                  <a:cubicBezTo>
                    <a:pt x="470879" y="119675"/>
                    <a:pt x="429898" y="32589"/>
                    <a:pt x="459353" y="10818"/>
                  </a:cubicBezTo>
                  <a:cubicBezTo>
                    <a:pt x="488808" y="-10953"/>
                    <a:pt x="596385" y="1854"/>
                    <a:pt x="643770" y="33871"/>
                  </a:cubicBezTo>
                  <a:cubicBezTo>
                    <a:pt x="691155" y="65888"/>
                    <a:pt x="700119" y="156815"/>
                    <a:pt x="743662" y="202919"/>
                  </a:cubicBezTo>
                  <a:cubicBezTo>
                    <a:pt x="787205" y="249023"/>
                    <a:pt x="867888" y="315619"/>
                    <a:pt x="905027" y="310496"/>
                  </a:cubicBezTo>
                  <a:cubicBezTo>
                    <a:pt x="942167" y="305373"/>
                    <a:pt x="933202" y="208042"/>
                    <a:pt x="966499" y="172183"/>
                  </a:cubicBezTo>
                  <a:cubicBezTo>
                    <a:pt x="999796" y="136324"/>
                    <a:pt x="1043340" y="108150"/>
                    <a:pt x="1104812" y="95343"/>
                  </a:cubicBezTo>
                  <a:cubicBezTo>
                    <a:pt x="1166284" y="82536"/>
                    <a:pt x="1299474" y="60765"/>
                    <a:pt x="1335333" y="95343"/>
                  </a:cubicBezTo>
                  <a:cubicBezTo>
                    <a:pt x="1371192" y="129921"/>
                    <a:pt x="1334051" y="222130"/>
                    <a:pt x="1319964" y="302812"/>
                  </a:cubicBezTo>
                  <a:cubicBezTo>
                    <a:pt x="1305877" y="383494"/>
                    <a:pt x="1284105" y="488509"/>
                    <a:pt x="1250808" y="579437"/>
                  </a:cubicBezTo>
                  <a:cubicBezTo>
                    <a:pt x="1217511" y="670365"/>
                    <a:pt x="1122741" y="788187"/>
                    <a:pt x="1120180" y="848378"/>
                  </a:cubicBezTo>
                  <a:cubicBezTo>
                    <a:pt x="1117619" y="908569"/>
                    <a:pt x="1181652" y="920096"/>
                    <a:pt x="1235440" y="940587"/>
                  </a:cubicBezTo>
                  <a:cubicBezTo>
                    <a:pt x="1289228" y="961078"/>
                    <a:pt x="1399366" y="935464"/>
                    <a:pt x="1442909" y="971323"/>
                  </a:cubicBezTo>
                  <a:cubicBezTo>
                    <a:pt x="1486452" y="1007182"/>
                    <a:pt x="1489013" y="1089144"/>
                    <a:pt x="1496697" y="1155739"/>
                  </a:cubicBezTo>
                  <a:cubicBezTo>
                    <a:pt x="1504381" y="1222334"/>
                    <a:pt x="1505662" y="1320946"/>
                    <a:pt x="1489013" y="1370892"/>
                  </a:cubicBezTo>
                  <a:cubicBezTo>
                    <a:pt x="1472364" y="1420838"/>
                    <a:pt x="1469803" y="1450294"/>
                    <a:pt x="1396805" y="1455417"/>
                  </a:cubicBezTo>
                  <a:cubicBezTo>
                    <a:pt x="1323807" y="1460540"/>
                    <a:pt x="1131705" y="1411874"/>
                    <a:pt x="1051023" y="1401629"/>
                  </a:cubicBezTo>
                  <a:cubicBezTo>
                    <a:pt x="970341" y="1391384"/>
                    <a:pt x="952412" y="1382418"/>
                    <a:pt x="912711" y="1393944"/>
                  </a:cubicBezTo>
                  <a:cubicBezTo>
                    <a:pt x="873010" y="1405470"/>
                    <a:pt x="849957" y="1434926"/>
                    <a:pt x="812818" y="1470785"/>
                  </a:cubicBezTo>
                  <a:cubicBezTo>
                    <a:pt x="775679" y="1506644"/>
                    <a:pt x="751346" y="1582203"/>
                    <a:pt x="689874" y="1609097"/>
                  </a:cubicBezTo>
                  <a:cubicBezTo>
                    <a:pt x="628402" y="1635991"/>
                    <a:pt x="514422" y="1655202"/>
                    <a:pt x="443985" y="1632150"/>
                  </a:cubicBezTo>
                  <a:cubicBezTo>
                    <a:pt x="373548" y="1609098"/>
                    <a:pt x="290304" y="1539941"/>
                    <a:pt x="267252" y="1470785"/>
                  </a:cubicBezTo>
                  <a:cubicBezTo>
                    <a:pt x="244200" y="1401629"/>
                    <a:pt x="287743" y="1283807"/>
                    <a:pt x="305672" y="1217212"/>
                  </a:cubicBezTo>
                  <a:cubicBezTo>
                    <a:pt x="323601" y="1150617"/>
                    <a:pt x="392757" y="1108355"/>
                    <a:pt x="374828" y="1071215"/>
                  </a:cubicBezTo>
                  <a:cubicBezTo>
                    <a:pt x="356899" y="1034076"/>
                    <a:pt x="255726" y="1008462"/>
                    <a:pt x="198096" y="994375"/>
                  </a:cubicBezTo>
                  <a:cubicBezTo>
                    <a:pt x="140466" y="980288"/>
                    <a:pt x="59783" y="1028953"/>
                    <a:pt x="29047" y="986691"/>
                  </a:cubicBezTo>
                  <a:cubicBezTo>
                    <a:pt x="-1689" y="944429"/>
                    <a:pt x="16240" y="818923"/>
                    <a:pt x="13679" y="740802"/>
                  </a:cubicBezTo>
                  <a:cubicBezTo>
                    <a:pt x="11118" y="662681"/>
                    <a:pt x="-15777" y="558947"/>
                    <a:pt x="13679" y="517965"/>
                  </a:cubicBezTo>
                  <a:cubicBezTo>
                    <a:pt x="43134" y="476984"/>
                    <a:pt x="144308" y="528210"/>
                    <a:pt x="190412" y="494913"/>
                  </a:cubicBezTo>
                  <a:cubicBezTo>
                    <a:pt x="236516" y="461616"/>
                    <a:pt x="233955" y="307935"/>
                    <a:pt x="274936" y="272076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628052" y="431461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66690" y="408507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31828" y="369138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932172" y="400052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142647" y="445954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084650" y="3799646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881392" y="5322587"/>
            <a:ext cx="1238242" cy="1162008"/>
            <a:chOff x="3687224" y="5294299"/>
            <a:chExt cx="1238242" cy="1162008"/>
          </a:xfrm>
        </p:grpSpPr>
        <p:sp>
          <p:nvSpPr>
            <p:cNvPr id="14" name="Freeform 13"/>
            <p:cNvSpPr/>
            <p:nvPr/>
          </p:nvSpPr>
          <p:spPr>
            <a:xfrm>
              <a:off x="3687224" y="5294299"/>
              <a:ext cx="1238242" cy="1162008"/>
            </a:xfrm>
            <a:custGeom>
              <a:avLst/>
              <a:gdLst>
                <a:gd name="connsiteX0" fmla="*/ 85132 w 1735750"/>
                <a:gd name="connsiteY0" fmla="*/ 646341 h 1670036"/>
                <a:gd name="connsiteX1" fmla="*/ 607 w 1735750"/>
                <a:gd name="connsiteY1" fmla="*/ 438872 h 1670036"/>
                <a:gd name="connsiteX2" fmla="*/ 108184 w 1735750"/>
                <a:gd name="connsiteY2" fmla="*/ 208351 h 1670036"/>
                <a:gd name="connsiteX3" fmla="*/ 323337 w 1735750"/>
                <a:gd name="connsiteY3" fmla="*/ 269823 h 1670036"/>
                <a:gd name="connsiteX4" fmla="*/ 630698 w 1735750"/>
                <a:gd name="connsiteY4" fmla="*/ 300559 h 1670036"/>
                <a:gd name="connsiteX5" fmla="*/ 745958 w 1735750"/>
                <a:gd name="connsiteY5" fmla="*/ 116142 h 1670036"/>
                <a:gd name="connsiteX6" fmla="*/ 938059 w 1735750"/>
                <a:gd name="connsiteY6" fmla="*/ 31618 h 1670036"/>
                <a:gd name="connsiteX7" fmla="*/ 1291525 w 1735750"/>
                <a:gd name="connsiteY7" fmla="*/ 16250 h 1670036"/>
                <a:gd name="connsiteX8" fmla="*/ 1429837 w 1735750"/>
                <a:gd name="connsiteY8" fmla="*/ 254455 h 1670036"/>
                <a:gd name="connsiteX9" fmla="*/ 1283841 w 1735750"/>
                <a:gd name="connsiteY9" fmla="*/ 492660 h 1670036"/>
                <a:gd name="connsiteX10" fmla="*/ 1283841 w 1735750"/>
                <a:gd name="connsiteY10" fmla="*/ 707813 h 1670036"/>
                <a:gd name="connsiteX11" fmla="*/ 1468258 w 1735750"/>
                <a:gd name="connsiteY11" fmla="*/ 753917 h 1670036"/>
                <a:gd name="connsiteX12" fmla="*/ 1721831 w 1735750"/>
                <a:gd name="connsiteY12" fmla="*/ 969070 h 1670036"/>
                <a:gd name="connsiteX13" fmla="*/ 1660358 w 1735750"/>
                <a:gd name="connsiteY13" fmla="*/ 1276431 h 1670036"/>
                <a:gd name="connsiteX14" fmla="*/ 1306893 w 1735750"/>
                <a:gd name="connsiteY14" fmla="*/ 1476216 h 1670036"/>
                <a:gd name="connsiteX15" fmla="*/ 938059 w 1735750"/>
                <a:gd name="connsiteY15" fmla="*/ 1222643 h 1670036"/>
                <a:gd name="connsiteX16" fmla="*/ 753642 w 1735750"/>
                <a:gd name="connsiteY16" fmla="*/ 1391692 h 1670036"/>
                <a:gd name="connsiteX17" fmla="*/ 699854 w 1735750"/>
                <a:gd name="connsiteY17" fmla="*/ 1622213 h 1670036"/>
                <a:gd name="connsiteX18" fmla="*/ 400177 w 1735750"/>
                <a:gd name="connsiteY18" fmla="*/ 1652949 h 1670036"/>
                <a:gd name="connsiteX19" fmla="*/ 223444 w 1735750"/>
                <a:gd name="connsiteY19" fmla="*/ 1414744 h 1670036"/>
                <a:gd name="connsiteX20" fmla="*/ 215760 w 1735750"/>
                <a:gd name="connsiteY20" fmla="*/ 1115067 h 1670036"/>
                <a:gd name="connsiteX21" fmla="*/ 453965 w 1735750"/>
                <a:gd name="connsiteY21" fmla="*/ 938334 h 1670036"/>
                <a:gd name="connsiteX22" fmla="*/ 85132 w 1735750"/>
                <a:gd name="connsiteY22" fmla="*/ 646341 h 167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5750" h="1670036">
                  <a:moveTo>
                    <a:pt x="85132" y="646341"/>
                  </a:moveTo>
                  <a:cubicBezTo>
                    <a:pt x="9572" y="563097"/>
                    <a:pt x="-3235" y="511870"/>
                    <a:pt x="607" y="438872"/>
                  </a:cubicBezTo>
                  <a:cubicBezTo>
                    <a:pt x="4449" y="365874"/>
                    <a:pt x="54396" y="236526"/>
                    <a:pt x="108184" y="208351"/>
                  </a:cubicBezTo>
                  <a:cubicBezTo>
                    <a:pt x="161972" y="180176"/>
                    <a:pt x="236251" y="254455"/>
                    <a:pt x="323337" y="269823"/>
                  </a:cubicBezTo>
                  <a:cubicBezTo>
                    <a:pt x="410423" y="285191"/>
                    <a:pt x="560261" y="326172"/>
                    <a:pt x="630698" y="300559"/>
                  </a:cubicBezTo>
                  <a:cubicBezTo>
                    <a:pt x="701135" y="274946"/>
                    <a:pt x="694731" y="160965"/>
                    <a:pt x="745958" y="116142"/>
                  </a:cubicBezTo>
                  <a:cubicBezTo>
                    <a:pt x="797185" y="71319"/>
                    <a:pt x="847131" y="48267"/>
                    <a:pt x="938059" y="31618"/>
                  </a:cubicBezTo>
                  <a:cubicBezTo>
                    <a:pt x="1028987" y="14969"/>
                    <a:pt x="1209562" y="-20890"/>
                    <a:pt x="1291525" y="16250"/>
                  </a:cubicBezTo>
                  <a:cubicBezTo>
                    <a:pt x="1373488" y="53389"/>
                    <a:pt x="1431118" y="175053"/>
                    <a:pt x="1429837" y="254455"/>
                  </a:cubicBezTo>
                  <a:cubicBezTo>
                    <a:pt x="1428556" y="333857"/>
                    <a:pt x="1308174" y="417100"/>
                    <a:pt x="1283841" y="492660"/>
                  </a:cubicBezTo>
                  <a:cubicBezTo>
                    <a:pt x="1259508" y="568220"/>
                    <a:pt x="1253105" y="664270"/>
                    <a:pt x="1283841" y="707813"/>
                  </a:cubicBezTo>
                  <a:cubicBezTo>
                    <a:pt x="1314577" y="751356"/>
                    <a:pt x="1395260" y="710374"/>
                    <a:pt x="1468258" y="753917"/>
                  </a:cubicBezTo>
                  <a:cubicBezTo>
                    <a:pt x="1541256" y="797460"/>
                    <a:pt x="1689814" y="881984"/>
                    <a:pt x="1721831" y="969070"/>
                  </a:cubicBezTo>
                  <a:cubicBezTo>
                    <a:pt x="1753848" y="1056156"/>
                    <a:pt x="1729514" y="1191907"/>
                    <a:pt x="1660358" y="1276431"/>
                  </a:cubicBezTo>
                  <a:cubicBezTo>
                    <a:pt x="1591202" y="1360955"/>
                    <a:pt x="1427276" y="1485181"/>
                    <a:pt x="1306893" y="1476216"/>
                  </a:cubicBezTo>
                  <a:cubicBezTo>
                    <a:pt x="1186510" y="1467251"/>
                    <a:pt x="1030268" y="1236730"/>
                    <a:pt x="938059" y="1222643"/>
                  </a:cubicBezTo>
                  <a:cubicBezTo>
                    <a:pt x="845851" y="1208556"/>
                    <a:pt x="793343" y="1325097"/>
                    <a:pt x="753642" y="1391692"/>
                  </a:cubicBezTo>
                  <a:cubicBezTo>
                    <a:pt x="713941" y="1458287"/>
                    <a:pt x="758765" y="1578670"/>
                    <a:pt x="699854" y="1622213"/>
                  </a:cubicBezTo>
                  <a:cubicBezTo>
                    <a:pt x="640943" y="1665756"/>
                    <a:pt x="479579" y="1687527"/>
                    <a:pt x="400177" y="1652949"/>
                  </a:cubicBezTo>
                  <a:cubicBezTo>
                    <a:pt x="320775" y="1618371"/>
                    <a:pt x="254180" y="1504391"/>
                    <a:pt x="223444" y="1414744"/>
                  </a:cubicBezTo>
                  <a:cubicBezTo>
                    <a:pt x="192708" y="1325097"/>
                    <a:pt x="177340" y="1194469"/>
                    <a:pt x="215760" y="1115067"/>
                  </a:cubicBezTo>
                  <a:cubicBezTo>
                    <a:pt x="254180" y="1035665"/>
                    <a:pt x="470614" y="1019016"/>
                    <a:pt x="453965" y="938334"/>
                  </a:cubicBezTo>
                  <a:cubicBezTo>
                    <a:pt x="437316" y="857652"/>
                    <a:pt x="160692" y="729585"/>
                    <a:pt x="85132" y="646341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02324" y="585886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027518" y="6199946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836453" y="5662119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0131" y="5402651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07152" y="5551662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599456" y="6056761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323260" y="4060710"/>
                <a:ext cx="2741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260" y="4060710"/>
                <a:ext cx="2741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83835" y="3086335"/>
                <a:ext cx="15215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Parameter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5" y="3086335"/>
                <a:ext cx="1521570" cy="276999"/>
              </a:xfrm>
              <a:prstGeom prst="rect">
                <a:avLst/>
              </a:prstGeom>
              <a:blipFill>
                <a:blip r:embed="rId3"/>
                <a:stretch>
                  <a:fillRect l="-3600" r="-32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48"/>
          <p:cNvSpPr/>
          <p:nvPr/>
        </p:nvSpPr>
        <p:spPr>
          <a:xfrm>
            <a:off x="2028587" y="995836"/>
            <a:ext cx="991240" cy="310450"/>
          </a:xfrm>
          <a:custGeom>
            <a:avLst/>
            <a:gdLst>
              <a:gd name="connsiteX0" fmla="*/ 0 w 991240"/>
              <a:gd name="connsiteY0" fmla="*/ 310450 h 310450"/>
              <a:gd name="connsiteX1" fmla="*/ 322729 w 991240"/>
              <a:gd name="connsiteY1" fmla="*/ 41509 h 310450"/>
              <a:gd name="connsiteX2" fmla="*/ 722299 w 991240"/>
              <a:gd name="connsiteY2" fmla="*/ 10772 h 310450"/>
              <a:gd name="connsiteX3" fmla="*/ 991240 w 991240"/>
              <a:gd name="connsiteY3" fmla="*/ 141401 h 31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240" h="310450">
                <a:moveTo>
                  <a:pt x="0" y="310450"/>
                </a:moveTo>
                <a:cubicBezTo>
                  <a:pt x="101173" y="200952"/>
                  <a:pt x="202346" y="91455"/>
                  <a:pt x="322729" y="41509"/>
                </a:cubicBezTo>
                <a:cubicBezTo>
                  <a:pt x="443112" y="-8437"/>
                  <a:pt x="610881" y="-5877"/>
                  <a:pt x="722299" y="10772"/>
                </a:cubicBezTo>
                <a:cubicBezTo>
                  <a:pt x="833717" y="27421"/>
                  <a:pt x="912478" y="84411"/>
                  <a:pt x="991240" y="1414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&quot;No&quot; Symbol 55"/>
          <p:cNvSpPr/>
          <p:nvPr/>
        </p:nvSpPr>
        <p:spPr>
          <a:xfrm>
            <a:off x="2531877" y="2225265"/>
            <a:ext cx="1963285" cy="4498264"/>
          </a:xfrm>
          <a:prstGeom prst="noSmoking">
            <a:avLst>
              <a:gd name="adj" fmla="val 8572"/>
            </a:avLst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024060" y="2431449"/>
            <a:ext cx="1155159" cy="1059696"/>
            <a:chOff x="5734335" y="771499"/>
            <a:chExt cx="2595626" cy="2342182"/>
          </a:xfrm>
        </p:grpSpPr>
        <p:sp>
          <p:nvSpPr>
            <p:cNvPr id="63" name="Freeform 62"/>
            <p:cNvSpPr/>
            <p:nvPr/>
          </p:nvSpPr>
          <p:spPr>
            <a:xfrm>
              <a:off x="5734335" y="771499"/>
              <a:ext cx="2595626" cy="2342182"/>
            </a:xfrm>
            <a:custGeom>
              <a:avLst/>
              <a:gdLst>
                <a:gd name="connsiteX0" fmla="*/ 282490 w 3258690"/>
                <a:gd name="connsiteY0" fmla="*/ 1030768 h 2756839"/>
                <a:gd name="connsiteX1" fmla="*/ 761992 w 3258690"/>
                <a:gd name="connsiteY1" fmla="*/ 1108826 h 2756839"/>
                <a:gd name="connsiteX2" fmla="*/ 1141134 w 3258690"/>
                <a:gd name="connsiteY2" fmla="*/ 1175734 h 2756839"/>
                <a:gd name="connsiteX3" fmla="*/ 1263797 w 3258690"/>
                <a:gd name="connsiteY3" fmla="*/ 952709 h 2756839"/>
                <a:gd name="connsiteX4" fmla="*/ 1208041 w 3258690"/>
                <a:gd name="connsiteY4" fmla="*/ 428602 h 2756839"/>
                <a:gd name="connsiteX5" fmla="*/ 1475670 w 3258690"/>
                <a:gd name="connsiteY5" fmla="*/ 16007 h 2756839"/>
                <a:gd name="connsiteX6" fmla="*/ 2133592 w 3258690"/>
                <a:gd name="connsiteY6" fmla="*/ 138670 h 2756839"/>
                <a:gd name="connsiteX7" fmla="*/ 2267407 w 3258690"/>
                <a:gd name="connsiteY7" fmla="*/ 640475 h 2756839"/>
                <a:gd name="connsiteX8" fmla="*/ 2155895 w 3258690"/>
                <a:gd name="connsiteY8" fmla="*/ 1030768 h 2756839"/>
                <a:gd name="connsiteX9" fmla="*/ 2222802 w 3258690"/>
                <a:gd name="connsiteY9" fmla="*/ 1409909 h 2756839"/>
                <a:gd name="connsiteX10" fmla="*/ 2590792 w 3258690"/>
                <a:gd name="connsiteY10" fmla="*/ 1443363 h 2756839"/>
                <a:gd name="connsiteX11" fmla="*/ 3192958 w 3258690"/>
                <a:gd name="connsiteY11" fmla="*/ 1487968 h 2756839"/>
                <a:gd name="connsiteX12" fmla="*/ 3215261 w 3258690"/>
                <a:gd name="connsiteY12" fmla="*/ 1911714 h 2756839"/>
                <a:gd name="connsiteX13" fmla="*/ 2947631 w 3258690"/>
                <a:gd name="connsiteY13" fmla="*/ 2302007 h 2756839"/>
                <a:gd name="connsiteX14" fmla="*/ 2289709 w 3258690"/>
                <a:gd name="connsiteY14" fmla="*/ 2201646 h 2756839"/>
                <a:gd name="connsiteX15" fmla="*/ 1843661 w 3258690"/>
                <a:gd name="connsiteY15" fmla="*/ 2235100 h 2756839"/>
                <a:gd name="connsiteX16" fmla="*/ 1687544 w 3258690"/>
                <a:gd name="connsiteY16" fmla="*/ 2569636 h 2756839"/>
                <a:gd name="connsiteX17" fmla="*/ 1308402 w 3258690"/>
                <a:gd name="connsiteY17" fmla="*/ 2748056 h 2756839"/>
                <a:gd name="connsiteX18" fmla="*/ 795446 w 3258690"/>
                <a:gd name="connsiteY18" fmla="*/ 2669997 h 2756839"/>
                <a:gd name="connsiteX19" fmla="*/ 728539 w 3258690"/>
                <a:gd name="connsiteY19" fmla="*/ 2168192 h 2756839"/>
                <a:gd name="connsiteX20" fmla="*/ 315944 w 3258690"/>
                <a:gd name="connsiteY20" fmla="*/ 2078982 h 2756839"/>
                <a:gd name="connsiteX21" fmla="*/ 70617 w 3258690"/>
                <a:gd name="connsiteY21" fmla="*/ 1811353 h 2756839"/>
                <a:gd name="connsiteX22" fmla="*/ 14861 w 3258690"/>
                <a:gd name="connsiteY22" fmla="*/ 1041919 h 2756839"/>
                <a:gd name="connsiteX23" fmla="*/ 282490 w 3258690"/>
                <a:gd name="connsiteY23" fmla="*/ 1030768 h 275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690" h="2756839">
                  <a:moveTo>
                    <a:pt x="282490" y="1030768"/>
                  </a:moveTo>
                  <a:cubicBezTo>
                    <a:pt x="407012" y="1041919"/>
                    <a:pt x="761992" y="1108826"/>
                    <a:pt x="761992" y="1108826"/>
                  </a:cubicBezTo>
                  <a:cubicBezTo>
                    <a:pt x="905099" y="1132987"/>
                    <a:pt x="1057500" y="1201754"/>
                    <a:pt x="1141134" y="1175734"/>
                  </a:cubicBezTo>
                  <a:cubicBezTo>
                    <a:pt x="1224768" y="1149714"/>
                    <a:pt x="1252646" y="1077231"/>
                    <a:pt x="1263797" y="952709"/>
                  </a:cubicBezTo>
                  <a:cubicBezTo>
                    <a:pt x="1274948" y="828187"/>
                    <a:pt x="1172729" y="584719"/>
                    <a:pt x="1208041" y="428602"/>
                  </a:cubicBezTo>
                  <a:cubicBezTo>
                    <a:pt x="1243353" y="272485"/>
                    <a:pt x="1321412" y="64329"/>
                    <a:pt x="1475670" y="16007"/>
                  </a:cubicBezTo>
                  <a:cubicBezTo>
                    <a:pt x="1629928" y="-32315"/>
                    <a:pt x="2001636" y="34592"/>
                    <a:pt x="2133592" y="138670"/>
                  </a:cubicBezTo>
                  <a:cubicBezTo>
                    <a:pt x="2265548" y="242748"/>
                    <a:pt x="2263690" y="491792"/>
                    <a:pt x="2267407" y="640475"/>
                  </a:cubicBezTo>
                  <a:cubicBezTo>
                    <a:pt x="2271124" y="789158"/>
                    <a:pt x="2163329" y="902529"/>
                    <a:pt x="2155895" y="1030768"/>
                  </a:cubicBezTo>
                  <a:cubicBezTo>
                    <a:pt x="2148461" y="1159007"/>
                    <a:pt x="2150319" y="1341143"/>
                    <a:pt x="2222802" y="1409909"/>
                  </a:cubicBezTo>
                  <a:cubicBezTo>
                    <a:pt x="2295285" y="1478675"/>
                    <a:pt x="2590792" y="1443363"/>
                    <a:pt x="2590792" y="1443363"/>
                  </a:cubicBezTo>
                  <a:lnTo>
                    <a:pt x="3192958" y="1487968"/>
                  </a:lnTo>
                  <a:cubicBezTo>
                    <a:pt x="3297036" y="1566026"/>
                    <a:pt x="3256149" y="1776041"/>
                    <a:pt x="3215261" y="1911714"/>
                  </a:cubicBezTo>
                  <a:cubicBezTo>
                    <a:pt x="3174373" y="2047387"/>
                    <a:pt x="3101890" y="2253685"/>
                    <a:pt x="2947631" y="2302007"/>
                  </a:cubicBezTo>
                  <a:cubicBezTo>
                    <a:pt x="2793372" y="2350329"/>
                    <a:pt x="2473704" y="2212797"/>
                    <a:pt x="2289709" y="2201646"/>
                  </a:cubicBezTo>
                  <a:cubicBezTo>
                    <a:pt x="2105714" y="2190495"/>
                    <a:pt x="1944022" y="2173768"/>
                    <a:pt x="1843661" y="2235100"/>
                  </a:cubicBezTo>
                  <a:cubicBezTo>
                    <a:pt x="1743300" y="2296432"/>
                    <a:pt x="1776754" y="2484144"/>
                    <a:pt x="1687544" y="2569636"/>
                  </a:cubicBezTo>
                  <a:cubicBezTo>
                    <a:pt x="1598334" y="2655128"/>
                    <a:pt x="1457085" y="2731329"/>
                    <a:pt x="1308402" y="2748056"/>
                  </a:cubicBezTo>
                  <a:cubicBezTo>
                    <a:pt x="1159719" y="2764783"/>
                    <a:pt x="892090" y="2766641"/>
                    <a:pt x="795446" y="2669997"/>
                  </a:cubicBezTo>
                  <a:cubicBezTo>
                    <a:pt x="698802" y="2573353"/>
                    <a:pt x="808456" y="2266695"/>
                    <a:pt x="728539" y="2168192"/>
                  </a:cubicBezTo>
                  <a:cubicBezTo>
                    <a:pt x="648622" y="2069690"/>
                    <a:pt x="425598" y="2138455"/>
                    <a:pt x="315944" y="2078982"/>
                  </a:cubicBezTo>
                  <a:cubicBezTo>
                    <a:pt x="206290" y="2019509"/>
                    <a:pt x="120797" y="1984197"/>
                    <a:pt x="70617" y="1811353"/>
                  </a:cubicBezTo>
                  <a:cubicBezTo>
                    <a:pt x="20437" y="1638509"/>
                    <a:pt x="-24168" y="1168299"/>
                    <a:pt x="14861" y="1041919"/>
                  </a:cubicBezTo>
                  <a:cubicBezTo>
                    <a:pt x="53890" y="915539"/>
                    <a:pt x="157968" y="1019617"/>
                    <a:pt x="282490" y="1030768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242326" y="2263029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83639" y="1779968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507089" y="2445909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876566" y="97320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930382" y="1962848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819967" y="224345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110262" y="5315751"/>
            <a:ext cx="1071591" cy="1142803"/>
            <a:chOff x="3742980" y="3541008"/>
            <a:chExt cx="1071591" cy="1142803"/>
          </a:xfrm>
        </p:grpSpPr>
        <p:sp>
          <p:nvSpPr>
            <p:cNvPr id="71" name="Freeform 70"/>
            <p:cNvSpPr/>
            <p:nvPr/>
          </p:nvSpPr>
          <p:spPr>
            <a:xfrm>
              <a:off x="3742980" y="3541008"/>
              <a:ext cx="1071591" cy="1142803"/>
            </a:xfrm>
            <a:custGeom>
              <a:avLst/>
              <a:gdLst>
                <a:gd name="connsiteX0" fmla="*/ 274936 w 1502141"/>
                <a:gd name="connsiteY0" fmla="*/ 272076 h 1642434"/>
                <a:gd name="connsiteX1" fmla="*/ 436301 w 1502141"/>
                <a:gd name="connsiteY1" fmla="*/ 279760 h 1642434"/>
                <a:gd name="connsiteX2" fmla="*/ 467037 w 1502141"/>
                <a:gd name="connsiteY2" fmla="*/ 164499 h 1642434"/>
                <a:gd name="connsiteX3" fmla="*/ 459353 w 1502141"/>
                <a:gd name="connsiteY3" fmla="*/ 10818 h 1642434"/>
                <a:gd name="connsiteX4" fmla="*/ 643770 w 1502141"/>
                <a:gd name="connsiteY4" fmla="*/ 33871 h 1642434"/>
                <a:gd name="connsiteX5" fmla="*/ 743662 w 1502141"/>
                <a:gd name="connsiteY5" fmla="*/ 202919 h 1642434"/>
                <a:gd name="connsiteX6" fmla="*/ 905027 w 1502141"/>
                <a:gd name="connsiteY6" fmla="*/ 310496 h 1642434"/>
                <a:gd name="connsiteX7" fmla="*/ 966499 w 1502141"/>
                <a:gd name="connsiteY7" fmla="*/ 172183 h 1642434"/>
                <a:gd name="connsiteX8" fmla="*/ 1104812 w 1502141"/>
                <a:gd name="connsiteY8" fmla="*/ 95343 h 1642434"/>
                <a:gd name="connsiteX9" fmla="*/ 1335333 w 1502141"/>
                <a:gd name="connsiteY9" fmla="*/ 95343 h 1642434"/>
                <a:gd name="connsiteX10" fmla="*/ 1319964 w 1502141"/>
                <a:gd name="connsiteY10" fmla="*/ 302812 h 1642434"/>
                <a:gd name="connsiteX11" fmla="*/ 1250808 w 1502141"/>
                <a:gd name="connsiteY11" fmla="*/ 579437 h 1642434"/>
                <a:gd name="connsiteX12" fmla="*/ 1120180 w 1502141"/>
                <a:gd name="connsiteY12" fmla="*/ 848378 h 1642434"/>
                <a:gd name="connsiteX13" fmla="*/ 1235440 w 1502141"/>
                <a:gd name="connsiteY13" fmla="*/ 940587 h 1642434"/>
                <a:gd name="connsiteX14" fmla="*/ 1442909 w 1502141"/>
                <a:gd name="connsiteY14" fmla="*/ 971323 h 1642434"/>
                <a:gd name="connsiteX15" fmla="*/ 1496697 w 1502141"/>
                <a:gd name="connsiteY15" fmla="*/ 1155739 h 1642434"/>
                <a:gd name="connsiteX16" fmla="*/ 1489013 w 1502141"/>
                <a:gd name="connsiteY16" fmla="*/ 1370892 h 1642434"/>
                <a:gd name="connsiteX17" fmla="*/ 1396805 w 1502141"/>
                <a:gd name="connsiteY17" fmla="*/ 1455417 h 1642434"/>
                <a:gd name="connsiteX18" fmla="*/ 1051023 w 1502141"/>
                <a:gd name="connsiteY18" fmla="*/ 1401629 h 1642434"/>
                <a:gd name="connsiteX19" fmla="*/ 912711 w 1502141"/>
                <a:gd name="connsiteY19" fmla="*/ 1393944 h 1642434"/>
                <a:gd name="connsiteX20" fmla="*/ 812818 w 1502141"/>
                <a:gd name="connsiteY20" fmla="*/ 1470785 h 1642434"/>
                <a:gd name="connsiteX21" fmla="*/ 689874 w 1502141"/>
                <a:gd name="connsiteY21" fmla="*/ 1609097 h 1642434"/>
                <a:gd name="connsiteX22" fmla="*/ 443985 w 1502141"/>
                <a:gd name="connsiteY22" fmla="*/ 1632150 h 1642434"/>
                <a:gd name="connsiteX23" fmla="*/ 267252 w 1502141"/>
                <a:gd name="connsiteY23" fmla="*/ 1470785 h 1642434"/>
                <a:gd name="connsiteX24" fmla="*/ 305672 w 1502141"/>
                <a:gd name="connsiteY24" fmla="*/ 1217212 h 1642434"/>
                <a:gd name="connsiteX25" fmla="*/ 374828 w 1502141"/>
                <a:gd name="connsiteY25" fmla="*/ 1071215 h 1642434"/>
                <a:gd name="connsiteX26" fmla="*/ 198096 w 1502141"/>
                <a:gd name="connsiteY26" fmla="*/ 994375 h 1642434"/>
                <a:gd name="connsiteX27" fmla="*/ 29047 w 1502141"/>
                <a:gd name="connsiteY27" fmla="*/ 986691 h 1642434"/>
                <a:gd name="connsiteX28" fmla="*/ 13679 w 1502141"/>
                <a:gd name="connsiteY28" fmla="*/ 740802 h 1642434"/>
                <a:gd name="connsiteX29" fmla="*/ 13679 w 1502141"/>
                <a:gd name="connsiteY29" fmla="*/ 517965 h 1642434"/>
                <a:gd name="connsiteX30" fmla="*/ 190412 w 1502141"/>
                <a:gd name="connsiteY30" fmla="*/ 494913 h 1642434"/>
                <a:gd name="connsiteX31" fmla="*/ 274936 w 1502141"/>
                <a:gd name="connsiteY31" fmla="*/ 272076 h 16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2141" h="1642434">
                  <a:moveTo>
                    <a:pt x="274936" y="272076"/>
                  </a:moveTo>
                  <a:cubicBezTo>
                    <a:pt x="315917" y="236217"/>
                    <a:pt x="404284" y="297689"/>
                    <a:pt x="436301" y="279760"/>
                  </a:cubicBezTo>
                  <a:cubicBezTo>
                    <a:pt x="468318" y="261831"/>
                    <a:pt x="463195" y="209323"/>
                    <a:pt x="467037" y="164499"/>
                  </a:cubicBezTo>
                  <a:cubicBezTo>
                    <a:pt x="470879" y="119675"/>
                    <a:pt x="429898" y="32589"/>
                    <a:pt x="459353" y="10818"/>
                  </a:cubicBezTo>
                  <a:cubicBezTo>
                    <a:pt x="488808" y="-10953"/>
                    <a:pt x="596385" y="1854"/>
                    <a:pt x="643770" y="33871"/>
                  </a:cubicBezTo>
                  <a:cubicBezTo>
                    <a:pt x="691155" y="65888"/>
                    <a:pt x="700119" y="156815"/>
                    <a:pt x="743662" y="202919"/>
                  </a:cubicBezTo>
                  <a:cubicBezTo>
                    <a:pt x="787205" y="249023"/>
                    <a:pt x="867888" y="315619"/>
                    <a:pt x="905027" y="310496"/>
                  </a:cubicBezTo>
                  <a:cubicBezTo>
                    <a:pt x="942167" y="305373"/>
                    <a:pt x="933202" y="208042"/>
                    <a:pt x="966499" y="172183"/>
                  </a:cubicBezTo>
                  <a:cubicBezTo>
                    <a:pt x="999796" y="136324"/>
                    <a:pt x="1043340" y="108150"/>
                    <a:pt x="1104812" y="95343"/>
                  </a:cubicBezTo>
                  <a:cubicBezTo>
                    <a:pt x="1166284" y="82536"/>
                    <a:pt x="1299474" y="60765"/>
                    <a:pt x="1335333" y="95343"/>
                  </a:cubicBezTo>
                  <a:cubicBezTo>
                    <a:pt x="1371192" y="129921"/>
                    <a:pt x="1334051" y="222130"/>
                    <a:pt x="1319964" y="302812"/>
                  </a:cubicBezTo>
                  <a:cubicBezTo>
                    <a:pt x="1305877" y="383494"/>
                    <a:pt x="1284105" y="488509"/>
                    <a:pt x="1250808" y="579437"/>
                  </a:cubicBezTo>
                  <a:cubicBezTo>
                    <a:pt x="1217511" y="670365"/>
                    <a:pt x="1122741" y="788187"/>
                    <a:pt x="1120180" y="848378"/>
                  </a:cubicBezTo>
                  <a:cubicBezTo>
                    <a:pt x="1117619" y="908569"/>
                    <a:pt x="1181652" y="920096"/>
                    <a:pt x="1235440" y="940587"/>
                  </a:cubicBezTo>
                  <a:cubicBezTo>
                    <a:pt x="1289228" y="961078"/>
                    <a:pt x="1399366" y="935464"/>
                    <a:pt x="1442909" y="971323"/>
                  </a:cubicBezTo>
                  <a:cubicBezTo>
                    <a:pt x="1486452" y="1007182"/>
                    <a:pt x="1489013" y="1089144"/>
                    <a:pt x="1496697" y="1155739"/>
                  </a:cubicBezTo>
                  <a:cubicBezTo>
                    <a:pt x="1504381" y="1222334"/>
                    <a:pt x="1505662" y="1320946"/>
                    <a:pt x="1489013" y="1370892"/>
                  </a:cubicBezTo>
                  <a:cubicBezTo>
                    <a:pt x="1472364" y="1420838"/>
                    <a:pt x="1469803" y="1450294"/>
                    <a:pt x="1396805" y="1455417"/>
                  </a:cubicBezTo>
                  <a:cubicBezTo>
                    <a:pt x="1323807" y="1460540"/>
                    <a:pt x="1131705" y="1411874"/>
                    <a:pt x="1051023" y="1401629"/>
                  </a:cubicBezTo>
                  <a:cubicBezTo>
                    <a:pt x="970341" y="1391384"/>
                    <a:pt x="952412" y="1382418"/>
                    <a:pt x="912711" y="1393944"/>
                  </a:cubicBezTo>
                  <a:cubicBezTo>
                    <a:pt x="873010" y="1405470"/>
                    <a:pt x="849957" y="1434926"/>
                    <a:pt x="812818" y="1470785"/>
                  </a:cubicBezTo>
                  <a:cubicBezTo>
                    <a:pt x="775679" y="1506644"/>
                    <a:pt x="751346" y="1582203"/>
                    <a:pt x="689874" y="1609097"/>
                  </a:cubicBezTo>
                  <a:cubicBezTo>
                    <a:pt x="628402" y="1635991"/>
                    <a:pt x="514422" y="1655202"/>
                    <a:pt x="443985" y="1632150"/>
                  </a:cubicBezTo>
                  <a:cubicBezTo>
                    <a:pt x="373548" y="1609098"/>
                    <a:pt x="290304" y="1539941"/>
                    <a:pt x="267252" y="1470785"/>
                  </a:cubicBezTo>
                  <a:cubicBezTo>
                    <a:pt x="244200" y="1401629"/>
                    <a:pt x="287743" y="1283807"/>
                    <a:pt x="305672" y="1217212"/>
                  </a:cubicBezTo>
                  <a:cubicBezTo>
                    <a:pt x="323601" y="1150617"/>
                    <a:pt x="392757" y="1108355"/>
                    <a:pt x="374828" y="1071215"/>
                  </a:cubicBezTo>
                  <a:cubicBezTo>
                    <a:pt x="356899" y="1034076"/>
                    <a:pt x="255726" y="1008462"/>
                    <a:pt x="198096" y="994375"/>
                  </a:cubicBezTo>
                  <a:cubicBezTo>
                    <a:pt x="140466" y="980288"/>
                    <a:pt x="59783" y="1028953"/>
                    <a:pt x="29047" y="986691"/>
                  </a:cubicBezTo>
                  <a:cubicBezTo>
                    <a:pt x="-1689" y="944429"/>
                    <a:pt x="16240" y="818923"/>
                    <a:pt x="13679" y="740802"/>
                  </a:cubicBezTo>
                  <a:cubicBezTo>
                    <a:pt x="11118" y="662681"/>
                    <a:pt x="-15777" y="558947"/>
                    <a:pt x="13679" y="517965"/>
                  </a:cubicBezTo>
                  <a:cubicBezTo>
                    <a:pt x="43134" y="476984"/>
                    <a:pt x="144308" y="528210"/>
                    <a:pt x="190412" y="494913"/>
                  </a:cubicBezTo>
                  <a:cubicBezTo>
                    <a:pt x="236516" y="461616"/>
                    <a:pt x="233955" y="307935"/>
                    <a:pt x="274936" y="272076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628052" y="431461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166690" y="408507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431828" y="369138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932172" y="400052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142647" y="445954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084650" y="3799646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874831" y="966044"/>
            <a:ext cx="1238242" cy="1162008"/>
            <a:chOff x="3687224" y="5294299"/>
            <a:chExt cx="1238242" cy="1162008"/>
          </a:xfrm>
        </p:grpSpPr>
        <p:sp>
          <p:nvSpPr>
            <p:cNvPr id="79" name="Freeform 78"/>
            <p:cNvSpPr/>
            <p:nvPr/>
          </p:nvSpPr>
          <p:spPr>
            <a:xfrm>
              <a:off x="3687224" y="5294299"/>
              <a:ext cx="1238242" cy="1162008"/>
            </a:xfrm>
            <a:custGeom>
              <a:avLst/>
              <a:gdLst>
                <a:gd name="connsiteX0" fmla="*/ 85132 w 1735750"/>
                <a:gd name="connsiteY0" fmla="*/ 646341 h 1670036"/>
                <a:gd name="connsiteX1" fmla="*/ 607 w 1735750"/>
                <a:gd name="connsiteY1" fmla="*/ 438872 h 1670036"/>
                <a:gd name="connsiteX2" fmla="*/ 108184 w 1735750"/>
                <a:gd name="connsiteY2" fmla="*/ 208351 h 1670036"/>
                <a:gd name="connsiteX3" fmla="*/ 323337 w 1735750"/>
                <a:gd name="connsiteY3" fmla="*/ 269823 h 1670036"/>
                <a:gd name="connsiteX4" fmla="*/ 630698 w 1735750"/>
                <a:gd name="connsiteY4" fmla="*/ 300559 h 1670036"/>
                <a:gd name="connsiteX5" fmla="*/ 745958 w 1735750"/>
                <a:gd name="connsiteY5" fmla="*/ 116142 h 1670036"/>
                <a:gd name="connsiteX6" fmla="*/ 938059 w 1735750"/>
                <a:gd name="connsiteY6" fmla="*/ 31618 h 1670036"/>
                <a:gd name="connsiteX7" fmla="*/ 1291525 w 1735750"/>
                <a:gd name="connsiteY7" fmla="*/ 16250 h 1670036"/>
                <a:gd name="connsiteX8" fmla="*/ 1429837 w 1735750"/>
                <a:gd name="connsiteY8" fmla="*/ 254455 h 1670036"/>
                <a:gd name="connsiteX9" fmla="*/ 1283841 w 1735750"/>
                <a:gd name="connsiteY9" fmla="*/ 492660 h 1670036"/>
                <a:gd name="connsiteX10" fmla="*/ 1283841 w 1735750"/>
                <a:gd name="connsiteY10" fmla="*/ 707813 h 1670036"/>
                <a:gd name="connsiteX11" fmla="*/ 1468258 w 1735750"/>
                <a:gd name="connsiteY11" fmla="*/ 753917 h 1670036"/>
                <a:gd name="connsiteX12" fmla="*/ 1721831 w 1735750"/>
                <a:gd name="connsiteY12" fmla="*/ 969070 h 1670036"/>
                <a:gd name="connsiteX13" fmla="*/ 1660358 w 1735750"/>
                <a:gd name="connsiteY13" fmla="*/ 1276431 h 1670036"/>
                <a:gd name="connsiteX14" fmla="*/ 1306893 w 1735750"/>
                <a:gd name="connsiteY14" fmla="*/ 1476216 h 1670036"/>
                <a:gd name="connsiteX15" fmla="*/ 938059 w 1735750"/>
                <a:gd name="connsiteY15" fmla="*/ 1222643 h 1670036"/>
                <a:gd name="connsiteX16" fmla="*/ 753642 w 1735750"/>
                <a:gd name="connsiteY16" fmla="*/ 1391692 h 1670036"/>
                <a:gd name="connsiteX17" fmla="*/ 699854 w 1735750"/>
                <a:gd name="connsiteY17" fmla="*/ 1622213 h 1670036"/>
                <a:gd name="connsiteX18" fmla="*/ 400177 w 1735750"/>
                <a:gd name="connsiteY18" fmla="*/ 1652949 h 1670036"/>
                <a:gd name="connsiteX19" fmla="*/ 223444 w 1735750"/>
                <a:gd name="connsiteY19" fmla="*/ 1414744 h 1670036"/>
                <a:gd name="connsiteX20" fmla="*/ 215760 w 1735750"/>
                <a:gd name="connsiteY20" fmla="*/ 1115067 h 1670036"/>
                <a:gd name="connsiteX21" fmla="*/ 453965 w 1735750"/>
                <a:gd name="connsiteY21" fmla="*/ 938334 h 1670036"/>
                <a:gd name="connsiteX22" fmla="*/ 85132 w 1735750"/>
                <a:gd name="connsiteY22" fmla="*/ 646341 h 167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5750" h="1670036">
                  <a:moveTo>
                    <a:pt x="85132" y="646341"/>
                  </a:moveTo>
                  <a:cubicBezTo>
                    <a:pt x="9572" y="563097"/>
                    <a:pt x="-3235" y="511870"/>
                    <a:pt x="607" y="438872"/>
                  </a:cubicBezTo>
                  <a:cubicBezTo>
                    <a:pt x="4449" y="365874"/>
                    <a:pt x="54396" y="236526"/>
                    <a:pt x="108184" y="208351"/>
                  </a:cubicBezTo>
                  <a:cubicBezTo>
                    <a:pt x="161972" y="180176"/>
                    <a:pt x="236251" y="254455"/>
                    <a:pt x="323337" y="269823"/>
                  </a:cubicBezTo>
                  <a:cubicBezTo>
                    <a:pt x="410423" y="285191"/>
                    <a:pt x="560261" y="326172"/>
                    <a:pt x="630698" y="300559"/>
                  </a:cubicBezTo>
                  <a:cubicBezTo>
                    <a:pt x="701135" y="274946"/>
                    <a:pt x="694731" y="160965"/>
                    <a:pt x="745958" y="116142"/>
                  </a:cubicBezTo>
                  <a:cubicBezTo>
                    <a:pt x="797185" y="71319"/>
                    <a:pt x="847131" y="48267"/>
                    <a:pt x="938059" y="31618"/>
                  </a:cubicBezTo>
                  <a:cubicBezTo>
                    <a:pt x="1028987" y="14969"/>
                    <a:pt x="1209562" y="-20890"/>
                    <a:pt x="1291525" y="16250"/>
                  </a:cubicBezTo>
                  <a:cubicBezTo>
                    <a:pt x="1373488" y="53389"/>
                    <a:pt x="1431118" y="175053"/>
                    <a:pt x="1429837" y="254455"/>
                  </a:cubicBezTo>
                  <a:cubicBezTo>
                    <a:pt x="1428556" y="333857"/>
                    <a:pt x="1308174" y="417100"/>
                    <a:pt x="1283841" y="492660"/>
                  </a:cubicBezTo>
                  <a:cubicBezTo>
                    <a:pt x="1259508" y="568220"/>
                    <a:pt x="1253105" y="664270"/>
                    <a:pt x="1283841" y="707813"/>
                  </a:cubicBezTo>
                  <a:cubicBezTo>
                    <a:pt x="1314577" y="751356"/>
                    <a:pt x="1395260" y="710374"/>
                    <a:pt x="1468258" y="753917"/>
                  </a:cubicBezTo>
                  <a:cubicBezTo>
                    <a:pt x="1541256" y="797460"/>
                    <a:pt x="1689814" y="881984"/>
                    <a:pt x="1721831" y="969070"/>
                  </a:cubicBezTo>
                  <a:cubicBezTo>
                    <a:pt x="1753848" y="1056156"/>
                    <a:pt x="1729514" y="1191907"/>
                    <a:pt x="1660358" y="1276431"/>
                  </a:cubicBezTo>
                  <a:cubicBezTo>
                    <a:pt x="1591202" y="1360955"/>
                    <a:pt x="1427276" y="1485181"/>
                    <a:pt x="1306893" y="1476216"/>
                  </a:cubicBezTo>
                  <a:cubicBezTo>
                    <a:pt x="1186510" y="1467251"/>
                    <a:pt x="1030268" y="1236730"/>
                    <a:pt x="938059" y="1222643"/>
                  </a:cubicBezTo>
                  <a:cubicBezTo>
                    <a:pt x="845851" y="1208556"/>
                    <a:pt x="793343" y="1325097"/>
                    <a:pt x="753642" y="1391692"/>
                  </a:cubicBezTo>
                  <a:cubicBezTo>
                    <a:pt x="713941" y="1458287"/>
                    <a:pt x="758765" y="1578670"/>
                    <a:pt x="699854" y="1622213"/>
                  </a:cubicBezTo>
                  <a:cubicBezTo>
                    <a:pt x="640943" y="1665756"/>
                    <a:pt x="479579" y="1687527"/>
                    <a:pt x="400177" y="1652949"/>
                  </a:cubicBezTo>
                  <a:cubicBezTo>
                    <a:pt x="320775" y="1618371"/>
                    <a:pt x="254180" y="1504391"/>
                    <a:pt x="223444" y="1414744"/>
                  </a:cubicBezTo>
                  <a:cubicBezTo>
                    <a:pt x="192708" y="1325097"/>
                    <a:pt x="177340" y="1194469"/>
                    <a:pt x="215760" y="1115067"/>
                  </a:cubicBezTo>
                  <a:cubicBezTo>
                    <a:pt x="254180" y="1035665"/>
                    <a:pt x="470614" y="1019016"/>
                    <a:pt x="453965" y="938334"/>
                  </a:cubicBezTo>
                  <a:cubicBezTo>
                    <a:pt x="437316" y="857652"/>
                    <a:pt x="160692" y="729585"/>
                    <a:pt x="85132" y="64634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302324" y="585886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027518" y="6199946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836453" y="5662119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410131" y="5402651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107152" y="5551662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99456" y="6056761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Freeform 85"/>
          <p:cNvSpPr/>
          <p:nvPr/>
        </p:nvSpPr>
        <p:spPr>
          <a:xfrm>
            <a:off x="4034120" y="950744"/>
            <a:ext cx="806823" cy="355542"/>
          </a:xfrm>
          <a:custGeom>
            <a:avLst/>
            <a:gdLst>
              <a:gd name="connsiteX0" fmla="*/ 0 w 806823"/>
              <a:gd name="connsiteY0" fmla="*/ 355542 h 355542"/>
              <a:gd name="connsiteX1" fmla="*/ 222837 w 806823"/>
              <a:gd name="connsiteY1" fmla="*/ 163441 h 355542"/>
              <a:gd name="connsiteX2" fmla="*/ 507146 w 806823"/>
              <a:gd name="connsiteY2" fmla="*/ 2076 h 355542"/>
              <a:gd name="connsiteX3" fmla="*/ 806823 w 806823"/>
              <a:gd name="connsiteY3" fmla="*/ 86601 h 35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823" h="355542">
                <a:moveTo>
                  <a:pt x="0" y="355542"/>
                </a:moveTo>
                <a:cubicBezTo>
                  <a:pt x="69156" y="288947"/>
                  <a:pt x="138313" y="222352"/>
                  <a:pt x="222837" y="163441"/>
                </a:cubicBezTo>
                <a:cubicBezTo>
                  <a:pt x="307361" y="104530"/>
                  <a:pt x="409815" y="14883"/>
                  <a:pt x="507146" y="2076"/>
                </a:cubicBezTo>
                <a:cubicBezTo>
                  <a:pt x="604477" y="-10731"/>
                  <a:pt x="705650" y="37935"/>
                  <a:pt x="806823" y="866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4157064" y="1821116"/>
            <a:ext cx="860612" cy="760719"/>
          </a:xfrm>
          <a:custGeom>
            <a:avLst/>
            <a:gdLst>
              <a:gd name="connsiteX0" fmla="*/ 0 w 860612"/>
              <a:gd name="connsiteY0" fmla="*/ 0 h 760719"/>
              <a:gd name="connsiteX1" fmla="*/ 507147 w 860612"/>
              <a:gd name="connsiteY1" fmla="*/ 284309 h 760719"/>
              <a:gd name="connsiteX2" fmla="*/ 860612 w 860612"/>
              <a:gd name="connsiteY2" fmla="*/ 760719 h 76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612" h="760719">
                <a:moveTo>
                  <a:pt x="0" y="0"/>
                </a:moveTo>
                <a:cubicBezTo>
                  <a:pt x="181856" y="78761"/>
                  <a:pt x="363712" y="157523"/>
                  <a:pt x="507147" y="284309"/>
                </a:cubicBezTo>
                <a:cubicBezTo>
                  <a:pt x="650582" y="411096"/>
                  <a:pt x="755597" y="585907"/>
                  <a:pt x="860612" y="76071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3842019" y="2051637"/>
            <a:ext cx="1383126" cy="3304134"/>
          </a:xfrm>
          <a:custGeom>
            <a:avLst/>
            <a:gdLst>
              <a:gd name="connsiteX0" fmla="*/ 0 w 1383126"/>
              <a:gd name="connsiteY0" fmla="*/ 0 h 3304134"/>
              <a:gd name="connsiteX1" fmla="*/ 683879 w 1383126"/>
              <a:gd name="connsiteY1" fmla="*/ 1091133 h 3304134"/>
              <a:gd name="connsiteX2" fmla="*/ 1383126 w 1383126"/>
              <a:gd name="connsiteY2" fmla="*/ 3304134 h 330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126" h="3304134">
                <a:moveTo>
                  <a:pt x="0" y="0"/>
                </a:moveTo>
                <a:cubicBezTo>
                  <a:pt x="226679" y="270222"/>
                  <a:pt x="453358" y="540444"/>
                  <a:pt x="683879" y="1091133"/>
                </a:cubicBezTo>
                <a:cubicBezTo>
                  <a:pt x="914400" y="1641822"/>
                  <a:pt x="1148763" y="2472978"/>
                  <a:pt x="1383126" y="330413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924377" y="557092"/>
            <a:ext cx="1026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Resampling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308557" y="1241877"/>
                <a:ext cx="1748812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57" y="1241877"/>
                <a:ext cx="1748812" cy="288733"/>
              </a:xfrm>
              <a:prstGeom prst="rect">
                <a:avLst/>
              </a:prstGeom>
              <a:blipFill>
                <a:blip r:embed="rId4"/>
                <a:stretch>
                  <a:fillRect l="-4181" t="-27660" r="-8711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08557" y="2797410"/>
                <a:ext cx="1748812" cy="288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57" y="2797410"/>
                <a:ext cx="1748812" cy="288925"/>
              </a:xfrm>
              <a:prstGeom prst="rect">
                <a:avLst/>
              </a:prstGeom>
              <a:blipFill>
                <a:blip r:embed="rId5"/>
                <a:stretch>
                  <a:fillRect l="-4181" t="-27660" r="-8711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308557" y="5659450"/>
                <a:ext cx="1861920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57" y="5659450"/>
                <a:ext cx="1861920" cy="288733"/>
              </a:xfrm>
              <a:prstGeom prst="rect">
                <a:avLst/>
              </a:prstGeom>
              <a:blipFill>
                <a:blip r:embed="rId6"/>
                <a:stretch>
                  <a:fillRect l="-3934" t="-25000" r="-5902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Brace 92"/>
          <p:cNvSpPr/>
          <p:nvPr/>
        </p:nvSpPr>
        <p:spPr>
          <a:xfrm>
            <a:off x="8170477" y="1174916"/>
            <a:ext cx="374168" cy="4861633"/>
          </a:xfrm>
          <a:prstGeom prst="rightBrac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 rot="5400000">
            <a:off x="6824682" y="3421066"/>
            <a:ext cx="41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Bootstrap Model for Sampling Distribution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254550" y="688059"/>
            <a:ext cx="1722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Bootstrap Resamples</a:t>
            </a:r>
            <a:endParaRPr lang="en-US" sz="1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397283" y="2225265"/>
                <a:ext cx="2124299" cy="2887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Original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Statistic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83" y="2225265"/>
                <a:ext cx="2124299" cy="288733"/>
              </a:xfrm>
              <a:prstGeom prst="rect">
                <a:avLst/>
              </a:prstGeom>
              <a:blipFill>
                <a:blip r:embed="rId7"/>
                <a:stretch>
                  <a:fillRect l="-3438" t="-25532" r="-11748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7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135635" y="1228981"/>
            <a:ext cx="3215618" cy="3205929"/>
          </a:xfrm>
          <a:custGeom>
            <a:avLst/>
            <a:gdLst>
              <a:gd name="connsiteX0" fmla="*/ 174704 w 3215618"/>
              <a:gd name="connsiteY0" fmla="*/ 483441 h 3205929"/>
              <a:gd name="connsiteX1" fmla="*/ 784304 w 3215618"/>
              <a:gd name="connsiteY1" fmla="*/ 289477 h 3205929"/>
              <a:gd name="connsiteX2" fmla="*/ 1122355 w 3215618"/>
              <a:gd name="connsiteY2" fmla="*/ 106597 h 3205929"/>
              <a:gd name="connsiteX3" fmla="*/ 1560158 w 3215618"/>
              <a:gd name="connsiteY3" fmla="*/ 6844 h 3205929"/>
              <a:gd name="connsiteX4" fmla="*/ 2070006 w 3215618"/>
              <a:gd name="connsiteY4" fmla="*/ 51179 h 3205929"/>
              <a:gd name="connsiteX5" fmla="*/ 2402515 w 3215618"/>
              <a:gd name="connsiteY5" fmla="*/ 389230 h 3205929"/>
              <a:gd name="connsiteX6" fmla="*/ 2784900 w 3215618"/>
              <a:gd name="connsiteY6" fmla="*/ 738364 h 3205929"/>
              <a:gd name="connsiteX7" fmla="*/ 3200537 w 3215618"/>
              <a:gd name="connsiteY7" fmla="*/ 1187252 h 3205929"/>
              <a:gd name="connsiteX8" fmla="*/ 3111868 w 3215618"/>
              <a:gd name="connsiteY8" fmla="*/ 1630597 h 3205929"/>
              <a:gd name="connsiteX9" fmla="*/ 2989948 w 3215618"/>
              <a:gd name="connsiteY9" fmla="*/ 1990815 h 3205929"/>
              <a:gd name="connsiteX10" fmla="*/ 2978864 w 3215618"/>
              <a:gd name="connsiteY10" fmla="*/ 2345492 h 3205929"/>
              <a:gd name="connsiteX11" fmla="*/ 2901278 w 3215618"/>
              <a:gd name="connsiteY11" fmla="*/ 2617041 h 3205929"/>
              <a:gd name="connsiteX12" fmla="*/ 2596478 w 3215618"/>
              <a:gd name="connsiteY12" fmla="*/ 2744502 h 3205929"/>
              <a:gd name="connsiteX13" fmla="*/ 2142049 w 3215618"/>
              <a:gd name="connsiteY13" fmla="*/ 3149055 h 3205929"/>
              <a:gd name="connsiteX14" fmla="*/ 1914835 w 3215618"/>
              <a:gd name="connsiteY14" fmla="*/ 3187848 h 3205929"/>
              <a:gd name="connsiteX15" fmla="*/ 1488115 w 3215618"/>
              <a:gd name="connsiteY15" fmla="*/ 3004968 h 3205929"/>
              <a:gd name="connsiteX16" fmla="*/ 1249817 w 3215618"/>
              <a:gd name="connsiteY16" fmla="*/ 2960633 h 3205929"/>
              <a:gd name="connsiteX17" fmla="*/ 856348 w 3215618"/>
              <a:gd name="connsiteY17" fmla="*/ 3110262 h 3205929"/>
              <a:gd name="connsiteX18" fmla="*/ 601424 w 3215618"/>
              <a:gd name="connsiteY18" fmla="*/ 2860881 h 3205929"/>
              <a:gd name="connsiteX19" fmla="*/ 340958 w 3215618"/>
              <a:gd name="connsiteY19" fmla="*/ 2805462 h 3205929"/>
              <a:gd name="connsiteX20" fmla="*/ 19533 w 3215618"/>
              <a:gd name="connsiteY20" fmla="*/ 2256822 h 3205929"/>
              <a:gd name="connsiteX21" fmla="*/ 130369 w 3215618"/>
              <a:gd name="connsiteY21" fmla="*/ 1758059 h 3205929"/>
              <a:gd name="connsiteX22" fmla="*/ 135911 w 3215618"/>
              <a:gd name="connsiteY22" fmla="*/ 1397841 h 3205929"/>
              <a:gd name="connsiteX23" fmla="*/ 2908 w 3215618"/>
              <a:gd name="connsiteY23" fmla="*/ 1187252 h 3205929"/>
              <a:gd name="connsiteX24" fmla="*/ 52784 w 3215618"/>
              <a:gd name="connsiteY24" fmla="*/ 810408 h 3205929"/>
              <a:gd name="connsiteX25" fmla="*/ 174704 w 3215618"/>
              <a:gd name="connsiteY25" fmla="*/ 483441 h 320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215618" h="3205929">
                <a:moveTo>
                  <a:pt x="174704" y="483441"/>
                </a:moveTo>
                <a:cubicBezTo>
                  <a:pt x="296624" y="396619"/>
                  <a:pt x="626362" y="352284"/>
                  <a:pt x="784304" y="289477"/>
                </a:cubicBezTo>
                <a:cubicBezTo>
                  <a:pt x="942246" y="226670"/>
                  <a:pt x="993046" y="153702"/>
                  <a:pt x="1122355" y="106597"/>
                </a:cubicBezTo>
                <a:cubicBezTo>
                  <a:pt x="1251664" y="59492"/>
                  <a:pt x="1402216" y="16080"/>
                  <a:pt x="1560158" y="6844"/>
                </a:cubicBezTo>
                <a:cubicBezTo>
                  <a:pt x="1718100" y="-2392"/>
                  <a:pt x="1929613" y="-12552"/>
                  <a:pt x="2070006" y="51179"/>
                </a:cubicBezTo>
                <a:cubicBezTo>
                  <a:pt x="2210399" y="114910"/>
                  <a:pt x="2283366" y="274699"/>
                  <a:pt x="2402515" y="389230"/>
                </a:cubicBezTo>
                <a:cubicBezTo>
                  <a:pt x="2521664" y="503761"/>
                  <a:pt x="2651896" y="605360"/>
                  <a:pt x="2784900" y="738364"/>
                </a:cubicBezTo>
                <a:cubicBezTo>
                  <a:pt x="2917904" y="871368"/>
                  <a:pt x="3146042" y="1038547"/>
                  <a:pt x="3200537" y="1187252"/>
                </a:cubicBezTo>
                <a:cubicBezTo>
                  <a:pt x="3255032" y="1335958"/>
                  <a:pt x="3146966" y="1496670"/>
                  <a:pt x="3111868" y="1630597"/>
                </a:cubicBezTo>
                <a:cubicBezTo>
                  <a:pt x="3076770" y="1764524"/>
                  <a:pt x="3012115" y="1871666"/>
                  <a:pt x="2989948" y="1990815"/>
                </a:cubicBezTo>
                <a:cubicBezTo>
                  <a:pt x="2967781" y="2109964"/>
                  <a:pt x="2993642" y="2241121"/>
                  <a:pt x="2978864" y="2345492"/>
                </a:cubicBezTo>
                <a:cubicBezTo>
                  <a:pt x="2964086" y="2449863"/>
                  <a:pt x="2965009" y="2550539"/>
                  <a:pt x="2901278" y="2617041"/>
                </a:cubicBezTo>
                <a:cubicBezTo>
                  <a:pt x="2837547" y="2683543"/>
                  <a:pt x="2723016" y="2655833"/>
                  <a:pt x="2596478" y="2744502"/>
                </a:cubicBezTo>
                <a:cubicBezTo>
                  <a:pt x="2469940" y="2833171"/>
                  <a:pt x="2255656" y="3075164"/>
                  <a:pt x="2142049" y="3149055"/>
                </a:cubicBezTo>
                <a:cubicBezTo>
                  <a:pt x="2028442" y="3222946"/>
                  <a:pt x="2023824" y="3211863"/>
                  <a:pt x="1914835" y="3187848"/>
                </a:cubicBezTo>
                <a:cubicBezTo>
                  <a:pt x="1805846" y="3163833"/>
                  <a:pt x="1598951" y="3042837"/>
                  <a:pt x="1488115" y="3004968"/>
                </a:cubicBezTo>
                <a:cubicBezTo>
                  <a:pt x="1377279" y="2967099"/>
                  <a:pt x="1355112" y="2943084"/>
                  <a:pt x="1249817" y="2960633"/>
                </a:cubicBezTo>
                <a:cubicBezTo>
                  <a:pt x="1144522" y="2978182"/>
                  <a:pt x="964413" y="3126887"/>
                  <a:pt x="856348" y="3110262"/>
                </a:cubicBezTo>
                <a:cubicBezTo>
                  <a:pt x="748283" y="3093637"/>
                  <a:pt x="687322" y="2911681"/>
                  <a:pt x="601424" y="2860881"/>
                </a:cubicBezTo>
                <a:cubicBezTo>
                  <a:pt x="515526" y="2810081"/>
                  <a:pt x="437940" y="2906138"/>
                  <a:pt x="340958" y="2805462"/>
                </a:cubicBezTo>
                <a:cubicBezTo>
                  <a:pt x="243976" y="2704786"/>
                  <a:pt x="54631" y="2431389"/>
                  <a:pt x="19533" y="2256822"/>
                </a:cubicBezTo>
                <a:cubicBezTo>
                  <a:pt x="-15565" y="2082255"/>
                  <a:pt x="110973" y="1901222"/>
                  <a:pt x="130369" y="1758059"/>
                </a:cubicBezTo>
                <a:cubicBezTo>
                  <a:pt x="149765" y="1614896"/>
                  <a:pt x="157154" y="1492975"/>
                  <a:pt x="135911" y="1397841"/>
                </a:cubicBezTo>
                <a:cubicBezTo>
                  <a:pt x="114668" y="1302707"/>
                  <a:pt x="16762" y="1285157"/>
                  <a:pt x="2908" y="1187252"/>
                </a:cubicBezTo>
                <a:cubicBezTo>
                  <a:pt x="-10946" y="1089347"/>
                  <a:pt x="27846" y="921244"/>
                  <a:pt x="52784" y="810408"/>
                </a:cubicBezTo>
                <a:cubicBezTo>
                  <a:pt x="77722" y="699572"/>
                  <a:pt x="52784" y="570263"/>
                  <a:pt x="174704" y="483441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98266" y="1828800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03065" y="170133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0309" y="215853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49676" y="209480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31021" y="2496589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6767" y="1856509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80402" y="282909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26766" y="250767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67590" y="226383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98809" y="2956560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9509" y="1906386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86489" y="276536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41659" y="238021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19196" y="3189316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9155" y="2895600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72881" y="3122814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2971" y="2637905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27556" y="302583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99599" y="201445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12663" y="3480262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54528" y="2637905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213948" y="356061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75107" y="362434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74464" y="329461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82679" y="1467196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9861" y="224443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26571" y="350242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26570" y="213637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3947" y="305908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540619" y="3882042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39633" y="1403465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931313" y="4125882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52934" y="4009504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5990" y="369916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02369" y="2765367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321719" y="3610492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44435" y="3909753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91486" y="2425236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13702" y="1726277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3947" y="1979815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98613" y="3183773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51904" y="3405447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11973" y="2524988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65859" y="554650"/>
            <a:ext cx="1518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Null World</a:t>
            </a:r>
            <a:endParaRPr lang="en-US" sz="2400" u="sng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4499947" y="189507"/>
            <a:ext cx="1521188" cy="1405459"/>
            <a:chOff x="4635487" y="307571"/>
            <a:chExt cx="2122401" cy="2003706"/>
          </a:xfrm>
        </p:grpSpPr>
        <p:sp>
          <p:nvSpPr>
            <p:cNvPr id="111" name="Freeform 110"/>
            <p:cNvSpPr/>
            <p:nvPr/>
          </p:nvSpPr>
          <p:spPr>
            <a:xfrm>
              <a:off x="4635487" y="307571"/>
              <a:ext cx="2122401" cy="2003706"/>
            </a:xfrm>
            <a:custGeom>
              <a:avLst/>
              <a:gdLst>
                <a:gd name="connsiteX0" fmla="*/ 407568 w 2122401"/>
                <a:gd name="connsiteY0" fmla="*/ 207818 h 2003706"/>
                <a:gd name="connsiteX1" fmla="*/ 557197 w 2122401"/>
                <a:gd name="connsiteY1" fmla="*/ 174567 h 2003706"/>
                <a:gd name="connsiteX2" fmla="*/ 723451 w 2122401"/>
                <a:gd name="connsiteY2" fmla="*/ 19396 h 2003706"/>
                <a:gd name="connsiteX3" fmla="*/ 1067044 w 2122401"/>
                <a:gd name="connsiteY3" fmla="*/ 19396 h 2003706"/>
                <a:gd name="connsiteX4" fmla="*/ 1283175 w 2122401"/>
                <a:gd name="connsiteY4" fmla="*/ 174567 h 2003706"/>
                <a:gd name="connsiteX5" fmla="*/ 1543640 w 2122401"/>
                <a:gd name="connsiteY5" fmla="*/ 290945 h 2003706"/>
                <a:gd name="connsiteX6" fmla="*/ 1853982 w 2122401"/>
                <a:gd name="connsiteY6" fmla="*/ 396240 h 2003706"/>
                <a:gd name="connsiteX7" fmla="*/ 1953735 w 2122401"/>
                <a:gd name="connsiteY7" fmla="*/ 617913 h 2003706"/>
                <a:gd name="connsiteX8" fmla="*/ 1998069 w 2122401"/>
                <a:gd name="connsiteY8" fmla="*/ 900545 h 2003706"/>
                <a:gd name="connsiteX9" fmla="*/ 1998069 w 2122401"/>
                <a:gd name="connsiteY9" fmla="*/ 1105593 h 2003706"/>
                <a:gd name="connsiteX10" fmla="*/ 2081197 w 2122401"/>
                <a:gd name="connsiteY10" fmla="*/ 1233054 h 2003706"/>
                <a:gd name="connsiteX11" fmla="*/ 2119989 w 2122401"/>
                <a:gd name="connsiteY11" fmla="*/ 1377142 h 2003706"/>
                <a:gd name="connsiteX12" fmla="*/ 2014695 w 2122401"/>
                <a:gd name="connsiteY12" fmla="*/ 1548938 h 2003706"/>
                <a:gd name="connsiteX13" fmla="*/ 1837357 w 2122401"/>
                <a:gd name="connsiteY13" fmla="*/ 1681942 h 2003706"/>
                <a:gd name="connsiteX14" fmla="*/ 1671102 w 2122401"/>
                <a:gd name="connsiteY14" fmla="*/ 1892531 h 2003706"/>
                <a:gd name="connsiteX15" fmla="*/ 1466055 w 2122401"/>
                <a:gd name="connsiteY15" fmla="*/ 1826029 h 2003706"/>
                <a:gd name="connsiteX16" fmla="*/ 1205589 w 2122401"/>
                <a:gd name="connsiteY16" fmla="*/ 2003367 h 2003706"/>
                <a:gd name="connsiteX17" fmla="*/ 773328 w 2122401"/>
                <a:gd name="connsiteY17" fmla="*/ 1870364 h 2003706"/>
                <a:gd name="connsiteX18" fmla="*/ 551655 w 2122401"/>
                <a:gd name="connsiteY18" fmla="*/ 1853738 h 2003706"/>
                <a:gd name="connsiteX19" fmla="*/ 407568 w 2122401"/>
                <a:gd name="connsiteY19" fmla="*/ 1853738 h 2003706"/>
                <a:gd name="connsiteX20" fmla="*/ 280106 w 2122401"/>
                <a:gd name="connsiteY20" fmla="*/ 1687484 h 2003706"/>
                <a:gd name="connsiteX21" fmla="*/ 219146 w 2122401"/>
                <a:gd name="connsiteY21" fmla="*/ 1476894 h 2003706"/>
                <a:gd name="connsiteX22" fmla="*/ 52891 w 2122401"/>
                <a:gd name="connsiteY22" fmla="*/ 1393767 h 2003706"/>
                <a:gd name="connsiteX23" fmla="*/ 30724 w 2122401"/>
                <a:gd name="connsiteY23" fmla="*/ 1144385 h 2003706"/>
                <a:gd name="connsiteX24" fmla="*/ 3015 w 2122401"/>
                <a:gd name="connsiteY24" fmla="*/ 911629 h 2003706"/>
                <a:gd name="connsiteX25" fmla="*/ 108309 w 2122401"/>
                <a:gd name="connsiteY25" fmla="*/ 800793 h 2003706"/>
                <a:gd name="connsiteX26" fmla="*/ 147102 w 2122401"/>
                <a:gd name="connsiteY26" fmla="*/ 540327 h 2003706"/>
                <a:gd name="connsiteX27" fmla="*/ 185895 w 2122401"/>
                <a:gd name="connsiteY27" fmla="*/ 318654 h 2003706"/>
                <a:gd name="connsiteX28" fmla="*/ 407568 w 2122401"/>
                <a:gd name="connsiteY28" fmla="*/ 207818 h 200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22401" h="2003706">
                  <a:moveTo>
                    <a:pt x="407568" y="207818"/>
                  </a:moveTo>
                  <a:cubicBezTo>
                    <a:pt x="469452" y="183804"/>
                    <a:pt x="504550" y="205971"/>
                    <a:pt x="557197" y="174567"/>
                  </a:cubicBezTo>
                  <a:cubicBezTo>
                    <a:pt x="609844" y="143163"/>
                    <a:pt x="638477" y="45258"/>
                    <a:pt x="723451" y="19396"/>
                  </a:cubicBezTo>
                  <a:cubicBezTo>
                    <a:pt x="808426" y="-6466"/>
                    <a:pt x="973757" y="-6466"/>
                    <a:pt x="1067044" y="19396"/>
                  </a:cubicBezTo>
                  <a:cubicBezTo>
                    <a:pt x="1160331" y="45258"/>
                    <a:pt x="1203742" y="129309"/>
                    <a:pt x="1283175" y="174567"/>
                  </a:cubicBezTo>
                  <a:cubicBezTo>
                    <a:pt x="1362608" y="219825"/>
                    <a:pt x="1448506" y="254000"/>
                    <a:pt x="1543640" y="290945"/>
                  </a:cubicBezTo>
                  <a:cubicBezTo>
                    <a:pt x="1638774" y="327890"/>
                    <a:pt x="1785633" y="341745"/>
                    <a:pt x="1853982" y="396240"/>
                  </a:cubicBezTo>
                  <a:cubicBezTo>
                    <a:pt x="1922331" y="450735"/>
                    <a:pt x="1929721" y="533862"/>
                    <a:pt x="1953735" y="617913"/>
                  </a:cubicBezTo>
                  <a:cubicBezTo>
                    <a:pt x="1977749" y="701964"/>
                    <a:pt x="1990680" y="819265"/>
                    <a:pt x="1998069" y="900545"/>
                  </a:cubicBezTo>
                  <a:cubicBezTo>
                    <a:pt x="2005458" y="981825"/>
                    <a:pt x="1984214" y="1050175"/>
                    <a:pt x="1998069" y="1105593"/>
                  </a:cubicBezTo>
                  <a:cubicBezTo>
                    <a:pt x="2011924" y="1161011"/>
                    <a:pt x="2060877" y="1187796"/>
                    <a:pt x="2081197" y="1233054"/>
                  </a:cubicBezTo>
                  <a:cubicBezTo>
                    <a:pt x="2101517" y="1278312"/>
                    <a:pt x="2131073" y="1324495"/>
                    <a:pt x="2119989" y="1377142"/>
                  </a:cubicBezTo>
                  <a:cubicBezTo>
                    <a:pt x="2108905" y="1429789"/>
                    <a:pt x="2061800" y="1498138"/>
                    <a:pt x="2014695" y="1548938"/>
                  </a:cubicBezTo>
                  <a:cubicBezTo>
                    <a:pt x="1967590" y="1599738"/>
                    <a:pt x="1894622" y="1624677"/>
                    <a:pt x="1837357" y="1681942"/>
                  </a:cubicBezTo>
                  <a:cubicBezTo>
                    <a:pt x="1780092" y="1739207"/>
                    <a:pt x="1732986" y="1868517"/>
                    <a:pt x="1671102" y="1892531"/>
                  </a:cubicBezTo>
                  <a:cubicBezTo>
                    <a:pt x="1609218" y="1916545"/>
                    <a:pt x="1543641" y="1807556"/>
                    <a:pt x="1466055" y="1826029"/>
                  </a:cubicBezTo>
                  <a:cubicBezTo>
                    <a:pt x="1388469" y="1844502"/>
                    <a:pt x="1321044" y="1995978"/>
                    <a:pt x="1205589" y="2003367"/>
                  </a:cubicBezTo>
                  <a:cubicBezTo>
                    <a:pt x="1090134" y="2010756"/>
                    <a:pt x="882317" y="1895302"/>
                    <a:pt x="773328" y="1870364"/>
                  </a:cubicBezTo>
                  <a:cubicBezTo>
                    <a:pt x="664339" y="1845426"/>
                    <a:pt x="612615" y="1856509"/>
                    <a:pt x="551655" y="1853738"/>
                  </a:cubicBezTo>
                  <a:cubicBezTo>
                    <a:pt x="490695" y="1850967"/>
                    <a:pt x="452826" y="1881447"/>
                    <a:pt x="407568" y="1853738"/>
                  </a:cubicBezTo>
                  <a:cubicBezTo>
                    <a:pt x="362310" y="1826029"/>
                    <a:pt x="311510" y="1750291"/>
                    <a:pt x="280106" y="1687484"/>
                  </a:cubicBezTo>
                  <a:cubicBezTo>
                    <a:pt x="248702" y="1624677"/>
                    <a:pt x="257015" y="1525847"/>
                    <a:pt x="219146" y="1476894"/>
                  </a:cubicBezTo>
                  <a:cubicBezTo>
                    <a:pt x="181277" y="1427941"/>
                    <a:pt x="84295" y="1449185"/>
                    <a:pt x="52891" y="1393767"/>
                  </a:cubicBezTo>
                  <a:cubicBezTo>
                    <a:pt x="21487" y="1338349"/>
                    <a:pt x="39037" y="1224741"/>
                    <a:pt x="30724" y="1144385"/>
                  </a:cubicBezTo>
                  <a:cubicBezTo>
                    <a:pt x="22411" y="1064029"/>
                    <a:pt x="-9916" y="968894"/>
                    <a:pt x="3015" y="911629"/>
                  </a:cubicBezTo>
                  <a:cubicBezTo>
                    <a:pt x="15946" y="854364"/>
                    <a:pt x="84295" y="862677"/>
                    <a:pt x="108309" y="800793"/>
                  </a:cubicBezTo>
                  <a:cubicBezTo>
                    <a:pt x="132323" y="738909"/>
                    <a:pt x="134171" y="620684"/>
                    <a:pt x="147102" y="540327"/>
                  </a:cubicBezTo>
                  <a:cubicBezTo>
                    <a:pt x="160033" y="459970"/>
                    <a:pt x="148026" y="373149"/>
                    <a:pt x="185895" y="318654"/>
                  </a:cubicBezTo>
                  <a:cubicBezTo>
                    <a:pt x="223764" y="264160"/>
                    <a:pt x="345684" y="231832"/>
                    <a:pt x="407568" y="20781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25436" y="7854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237016" y="99908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84616" y="86884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497479" y="99215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261951" y="72175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06038" y="126030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744087" y="106281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05537" y="132265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497478" y="61513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782885" y="6109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954670" y="119027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982371" y="70943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28424" y="113402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117864" y="144396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394954" y="154365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095980" y="99547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212352" y="121779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649869" y="16073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071031" y="141258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882623" y="16125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956380" y="135101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140308" y="167604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731753" y="178662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356439" y="101371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281349" y="189885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552886" y="197011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852155" y="200188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956379" y="165916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860164" y="79064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745797" y="122898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384171" y="174038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411851" y="127876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503295" y="160379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297992" y="50213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647103" y="80964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237015" y="1267639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888174" y="93535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838284" y="1416189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874033" y="98892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201261" y="80964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43061" y="66740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189907" y="169016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478075" y="1750322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303778" y="146719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968508" y="1803508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1261" y="192067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605536" y="459072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779045" y="146719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065220" y="190638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334928" y="2129503"/>
            <a:ext cx="1521188" cy="1405459"/>
            <a:chOff x="4666176" y="2478409"/>
            <a:chExt cx="2122401" cy="2003706"/>
          </a:xfrm>
        </p:grpSpPr>
        <p:sp>
          <p:nvSpPr>
            <p:cNvPr id="112" name="Freeform 111"/>
            <p:cNvSpPr/>
            <p:nvPr/>
          </p:nvSpPr>
          <p:spPr>
            <a:xfrm>
              <a:off x="4666176" y="2478409"/>
              <a:ext cx="2122401" cy="2003706"/>
            </a:xfrm>
            <a:custGeom>
              <a:avLst/>
              <a:gdLst>
                <a:gd name="connsiteX0" fmla="*/ 407568 w 2122401"/>
                <a:gd name="connsiteY0" fmla="*/ 207818 h 2003706"/>
                <a:gd name="connsiteX1" fmla="*/ 557197 w 2122401"/>
                <a:gd name="connsiteY1" fmla="*/ 174567 h 2003706"/>
                <a:gd name="connsiteX2" fmla="*/ 723451 w 2122401"/>
                <a:gd name="connsiteY2" fmla="*/ 19396 h 2003706"/>
                <a:gd name="connsiteX3" fmla="*/ 1067044 w 2122401"/>
                <a:gd name="connsiteY3" fmla="*/ 19396 h 2003706"/>
                <a:gd name="connsiteX4" fmla="*/ 1283175 w 2122401"/>
                <a:gd name="connsiteY4" fmla="*/ 174567 h 2003706"/>
                <a:gd name="connsiteX5" fmla="*/ 1543640 w 2122401"/>
                <a:gd name="connsiteY5" fmla="*/ 290945 h 2003706"/>
                <a:gd name="connsiteX6" fmla="*/ 1853982 w 2122401"/>
                <a:gd name="connsiteY6" fmla="*/ 396240 h 2003706"/>
                <a:gd name="connsiteX7" fmla="*/ 1953735 w 2122401"/>
                <a:gd name="connsiteY7" fmla="*/ 617913 h 2003706"/>
                <a:gd name="connsiteX8" fmla="*/ 1998069 w 2122401"/>
                <a:gd name="connsiteY8" fmla="*/ 900545 h 2003706"/>
                <a:gd name="connsiteX9" fmla="*/ 1998069 w 2122401"/>
                <a:gd name="connsiteY9" fmla="*/ 1105593 h 2003706"/>
                <a:gd name="connsiteX10" fmla="*/ 2081197 w 2122401"/>
                <a:gd name="connsiteY10" fmla="*/ 1233054 h 2003706"/>
                <a:gd name="connsiteX11" fmla="*/ 2119989 w 2122401"/>
                <a:gd name="connsiteY11" fmla="*/ 1377142 h 2003706"/>
                <a:gd name="connsiteX12" fmla="*/ 2014695 w 2122401"/>
                <a:gd name="connsiteY12" fmla="*/ 1548938 h 2003706"/>
                <a:gd name="connsiteX13" fmla="*/ 1837357 w 2122401"/>
                <a:gd name="connsiteY13" fmla="*/ 1681942 h 2003706"/>
                <a:gd name="connsiteX14" fmla="*/ 1671102 w 2122401"/>
                <a:gd name="connsiteY14" fmla="*/ 1892531 h 2003706"/>
                <a:gd name="connsiteX15" fmla="*/ 1466055 w 2122401"/>
                <a:gd name="connsiteY15" fmla="*/ 1826029 h 2003706"/>
                <a:gd name="connsiteX16" fmla="*/ 1205589 w 2122401"/>
                <a:gd name="connsiteY16" fmla="*/ 2003367 h 2003706"/>
                <a:gd name="connsiteX17" fmla="*/ 773328 w 2122401"/>
                <a:gd name="connsiteY17" fmla="*/ 1870364 h 2003706"/>
                <a:gd name="connsiteX18" fmla="*/ 551655 w 2122401"/>
                <a:gd name="connsiteY18" fmla="*/ 1853738 h 2003706"/>
                <a:gd name="connsiteX19" fmla="*/ 407568 w 2122401"/>
                <a:gd name="connsiteY19" fmla="*/ 1853738 h 2003706"/>
                <a:gd name="connsiteX20" fmla="*/ 280106 w 2122401"/>
                <a:gd name="connsiteY20" fmla="*/ 1687484 h 2003706"/>
                <a:gd name="connsiteX21" fmla="*/ 219146 w 2122401"/>
                <a:gd name="connsiteY21" fmla="*/ 1476894 h 2003706"/>
                <a:gd name="connsiteX22" fmla="*/ 52891 w 2122401"/>
                <a:gd name="connsiteY22" fmla="*/ 1393767 h 2003706"/>
                <a:gd name="connsiteX23" fmla="*/ 30724 w 2122401"/>
                <a:gd name="connsiteY23" fmla="*/ 1144385 h 2003706"/>
                <a:gd name="connsiteX24" fmla="*/ 3015 w 2122401"/>
                <a:gd name="connsiteY24" fmla="*/ 911629 h 2003706"/>
                <a:gd name="connsiteX25" fmla="*/ 108309 w 2122401"/>
                <a:gd name="connsiteY25" fmla="*/ 800793 h 2003706"/>
                <a:gd name="connsiteX26" fmla="*/ 147102 w 2122401"/>
                <a:gd name="connsiteY26" fmla="*/ 540327 h 2003706"/>
                <a:gd name="connsiteX27" fmla="*/ 185895 w 2122401"/>
                <a:gd name="connsiteY27" fmla="*/ 318654 h 2003706"/>
                <a:gd name="connsiteX28" fmla="*/ 407568 w 2122401"/>
                <a:gd name="connsiteY28" fmla="*/ 207818 h 200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22401" h="2003706">
                  <a:moveTo>
                    <a:pt x="407568" y="207818"/>
                  </a:moveTo>
                  <a:cubicBezTo>
                    <a:pt x="469452" y="183804"/>
                    <a:pt x="504550" y="205971"/>
                    <a:pt x="557197" y="174567"/>
                  </a:cubicBezTo>
                  <a:cubicBezTo>
                    <a:pt x="609844" y="143163"/>
                    <a:pt x="638477" y="45258"/>
                    <a:pt x="723451" y="19396"/>
                  </a:cubicBezTo>
                  <a:cubicBezTo>
                    <a:pt x="808426" y="-6466"/>
                    <a:pt x="973757" y="-6466"/>
                    <a:pt x="1067044" y="19396"/>
                  </a:cubicBezTo>
                  <a:cubicBezTo>
                    <a:pt x="1160331" y="45258"/>
                    <a:pt x="1203742" y="129309"/>
                    <a:pt x="1283175" y="174567"/>
                  </a:cubicBezTo>
                  <a:cubicBezTo>
                    <a:pt x="1362608" y="219825"/>
                    <a:pt x="1448506" y="254000"/>
                    <a:pt x="1543640" y="290945"/>
                  </a:cubicBezTo>
                  <a:cubicBezTo>
                    <a:pt x="1638774" y="327890"/>
                    <a:pt x="1785633" y="341745"/>
                    <a:pt x="1853982" y="396240"/>
                  </a:cubicBezTo>
                  <a:cubicBezTo>
                    <a:pt x="1922331" y="450735"/>
                    <a:pt x="1929721" y="533862"/>
                    <a:pt x="1953735" y="617913"/>
                  </a:cubicBezTo>
                  <a:cubicBezTo>
                    <a:pt x="1977749" y="701964"/>
                    <a:pt x="1990680" y="819265"/>
                    <a:pt x="1998069" y="900545"/>
                  </a:cubicBezTo>
                  <a:cubicBezTo>
                    <a:pt x="2005458" y="981825"/>
                    <a:pt x="1984214" y="1050175"/>
                    <a:pt x="1998069" y="1105593"/>
                  </a:cubicBezTo>
                  <a:cubicBezTo>
                    <a:pt x="2011924" y="1161011"/>
                    <a:pt x="2060877" y="1187796"/>
                    <a:pt x="2081197" y="1233054"/>
                  </a:cubicBezTo>
                  <a:cubicBezTo>
                    <a:pt x="2101517" y="1278312"/>
                    <a:pt x="2131073" y="1324495"/>
                    <a:pt x="2119989" y="1377142"/>
                  </a:cubicBezTo>
                  <a:cubicBezTo>
                    <a:pt x="2108905" y="1429789"/>
                    <a:pt x="2061800" y="1498138"/>
                    <a:pt x="2014695" y="1548938"/>
                  </a:cubicBezTo>
                  <a:cubicBezTo>
                    <a:pt x="1967590" y="1599738"/>
                    <a:pt x="1894622" y="1624677"/>
                    <a:pt x="1837357" y="1681942"/>
                  </a:cubicBezTo>
                  <a:cubicBezTo>
                    <a:pt x="1780092" y="1739207"/>
                    <a:pt x="1732986" y="1868517"/>
                    <a:pt x="1671102" y="1892531"/>
                  </a:cubicBezTo>
                  <a:cubicBezTo>
                    <a:pt x="1609218" y="1916545"/>
                    <a:pt x="1543641" y="1807556"/>
                    <a:pt x="1466055" y="1826029"/>
                  </a:cubicBezTo>
                  <a:cubicBezTo>
                    <a:pt x="1388469" y="1844502"/>
                    <a:pt x="1321044" y="1995978"/>
                    <a:pt x="1205589" y="2003367"/>
                  </a:cubicBezTo>
                  <a:cubicBezTo>
                    <a:pt x="1090134" y="2010756"/>
                    <a:pt x="882317" y="1895302"/>
                    <a:pt x="773328" y="1870364"/>
                  </a:cubicBezTo>
                  <a:cubicBezTo>
                    <a:pt x="664339" y="1845426"/>
                    <a:pt x="612615" y="1856509"/>
                    <a:pt x="551655" y="1853738"/>
                  </a:cubicBezTo>
                  <a:cubicBezTo>
                    <a:pt x="490695" y="1850967"/>
                    <a:pt x="452826" y="1881447"/>
                    <a:pt x="407568" y="1853738"/>
                  </a:cubicBezTo>
                  <a:cubicBezTo>
                    <a:pt x="362310" y="1826029"/>
                    <a:pt x="311510" y="1750291"/>
                    <a:pt x="280106" y="1687484"/>
                  </a:cubicBezTo>
                  <a:cubicBezTo>
                    <a:pt x="248702" y="1624677"/>
                    <a:pt x="257015" y="1525847"/>
                    <a:pt x="219146" y="1476894"/>
                  </a:cubicBezTo>
                  <a:cubicBezTo>
                    <a:pt x="181277" y="1427941"/>
                    <a:pt x="84295" y="1449185"/>
                    <a:pt x="52891" y="1393767"/>
                  </a:cubicBezTo>
                  <a:cubicBezTo>
                    <a:pt x="21487" y="1338349"/>
                    <a:pt x="39037" y="1224741"/>
                    <a:pt x="30724" y="1144385"/>
                  </a:cubicBezTo>
                  <a:cubicBezTo>
                    <a:pt x="22411" y="1064029"/>
                    <a:pt x="-9916" y="968894"/>
                    <a:pt x="3015" y="911629"/>
                  </a:cubicBezTo>
                  <a:cubicBezTo>
                    <a:pt x="15946" y="854364"/>
                    <a:pt x="84295" y="862677"/>
                    <a:pt x="108309" y="800793"/>
                  </a:cubicBezTo>
                  <a:cubicBezTo>
                    <a:pt x="132323" y="738909"/>
                    <a:pt x="134171" y="620684"/>
                    <a:pt x="147102" y="540327"/>
                  </a:cubicBezTo>
                  <a:cubicBezTo>
                    <a:pt x="160033" y="459970"/>
                    <a:pt x="148026" y="373149"/>
                    <a:pt x="185895" y="318654"/>
                  </a:cubicBezTo>
                  <a:cubicBezTo>
                    <a:pt x="223764" y="264160"/>
                    <a:pt x="345684" y="231832"/>
                    <a:pt x="407568" y="20781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456125" y="29563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5267705" y="316991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115305" y="303968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528168" y="316299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92640" y="289258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36727" y="343114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774776" y="323365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6226" y="349348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528167" y="278597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813574" y="27818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985359" y="336111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013060" y="288027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059113" y="330486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5148553" y="361480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425643" y="371448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126669" y="316631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243041" y="338863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80558" y="37782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6101720" y="358342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5913312" y="37834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987069" y="352185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170997" y="384688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762442" y="395746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387128" y="318455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312038" y="406968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583575" y="414095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882844" y="417272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987068" y="383000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4890853" y="296148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76486" y="339981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414860" y="391122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442540" y="344960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533984" y="377462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328681" y="267297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677792" y="298048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5267704" y="343847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918863" y="310618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868973" y="358702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904722" y="315976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231950" y="298048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073750" y="283823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220596" y="3861005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508764" y="392116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6334467" y="363803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999197" y="397434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6231950" y="409151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5636225" y="262991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809734" y="363803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095909" y="407722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4372868" y="5081280"/>
            <a:ext cx="1521188" cy="1405459"/>
            <a:chOff x="4635772" y="4640665"/>
            <a:chExt cx="2122401" cy="2003706"/>
          </a:xfrm>
        </p:grpSpPr>
        <p:sp>
          <p:nvSpPr>
            <p:cNvPr id="162" name="Freeform 161"/>
            <p:cNvSpPr/>
            <p:nvPr/>
          </p:nvSpPr>
          <p:spPr>
            <a:xfrm>
              <a:off x="4635772" y="4640665"/>
              <a:ext cx="2122401" cy="2003706"/>
            </a:xfrm>
            <a:custGeom>
              <a:avLst/>
              <a:gdLst>
                <a:gd name="connsiteX0" fmla="*/ 407568 w 2122401"/>
                <a:gd name="connsiteY0" fmla="*/ 207818 h 2003706"/>
                <a:gd name="connsiteX1" fmla="*/ 557197 w 2122401"/>
                <a:gd name="connsiteY1" fmla="*/ 174567 h 2003706"/>
                <a:gd name="connsiteX2" fmla="*/ 723451 w 2122401"/>
                <a:gd name="connsiteY2" fmla="*/ 19396 h 2003706"/>
                <a:gd name="connsiteX3" fmla="*/ 1067044 w 2122401"/>
                <a:gd name="connsiteY3" fmla="*/ 19396 h 2003706"/>
                <a:gd name="connsiteX4" fmla="*/ 1283175 w 2122401"/>
                <a:gd name="connsiteY4" fmla="*/ 174567 h 2003706"/>
                <a:gd name="connsiteX5" fmla="*/ 1543640 w 2122401"/>
                <a:gd name="connsiteY5" fmla="*/ 290945 h 2003706"/>
                <a:gd name="connsiteX6" fmla="*/ 1853982 w 2122401"/>
                <a:gd name="connsiteY6" fmla="*/ 396240 h 2003706"/>
                <a:gd name="connsiteX7" fmla="*/ 1953735 w 2122401"/>
                <a:gd name="connsiteY7" fmla="*/ 617913 h 2003706"/>
                <a:gd name="connsiteX8" fmla="*/ 1998069 w 2122401"/>
                <a:gd name="connsiteY8" fmla="*/ 900545 h 2003706"/>
                <a:gd name="connsiteX9" fmla="*/ 1998069 w 2122401"/>
                <a:gd name="connsiteY9" fmla="*/ 1105593 h 2003706"/>
                <a:gd name="connsiteX10" fmla="*/ 2081197 w 2122401"/>
                <a:gd name="connsiteY10" fmla="*/ 1233054 h 2003706"/>
                <a:gd name="connsiteX11" fmla="*/ 2119989 w 2122401"/>
                <a:gd name="connsiteY11" fmla="*/ 1377142 h 2003706"/>
                <a:gd name="connsiteX12" fmla="*/ 2014695 w 2122401"/>
                <a:gd name="connsiteY12" fmla="*/ 1548938 h 2003706"/>
                <a:gd name="connsiteX13" fmla="*/ 1837357 w 2122401"/>
                <a:gd name="connsiteY13" fmla="*/ 1681942 h 2003706"/>
                <a:gd name="connsiteX14" fmla="*/ 1671102 w 2122401"/>
                <a:gd name="connsiteY14" fmla="*/ 1892531 h 2003706"/>
                <a:gd name="connsiteX15" fmla="*/ 1466055 w 2122401"/>
                <a:gd name="connsiteY15" fmla="*/ 1826029 h 2003706"/>
                <a:gd name="connsiteX16" fmla="*/ 1205589 w 2122401"/>
                <a:gd name="connsiteY16" fmla="*/ 2003367 h 2003706"/>
                <a:gd name="connsiteX17" fmla="*/ 773328 w 2122401"/>
                <a:gd name="connsiteY17" fmla="*/ 1870364 h 2003706"/>
                <a:gd name="connsiteX18" fmla="*/ 551655 w 2122401"/>
                <a:gd name="connsiteY18" fmla="*/ 1853738 h 2003706"/>
                <a:gd name="connsiteX19" fmla="*/ 407568 w 2122401"/>
                <a:gd name="connsiteY19" fmla="*/ 1853738 h 2003706"/>
                <a:gd name="connsiteX20" fmla="*/ 280106 w 2122401"/>
                <a:gd name="connsiteY20" fmla="*/ 1687484 h 2003706"/>
                <a:gd name="connsiteX21" fmla="*/ 219146 w 2122401"/>
                <a:gd name="connsiteY21" fmla="*/ 1476894 h 2003706"/>
                <a:gd name="connsiteX22" fmla="*/ 52891 w 2122401"/>
                <a:gd name="connsiteY22" fmla="*/ 1393767 h 2003706"/>
                <a:gd name="connsiteX23" fmla="*/ 30724 w 2122401"/>
                <a:gd name="connsiteY23" fmla="*/ 1144385 h 2003706"/>
                <a:gd name="connsiteX24" fmla="*/ 3015 w 2122401"/>
                <a:gd name="connsiteY24" fmla="*/ 911629 h 2003706"/>
                <a:gd name="connsiteX25" fmla="*/ 108309 w 2122401"/>
                <a:gd name="connsiteY25" fmla="*/ 800793 h 2003706"/>
                <a:gd name="connsiteX26" fmla="*/ 147102 w 2122401"/>
                <a:gd name="connsiteY26" fmla="*/ 540327 h 2003706"/>
                <a:gd name="connsiteX27" fmla="*/ 185895 w 2122401"/>
                <a:gd name="connsiteY27" fmla="*/ 318654 h 2003706"/>
                <a:gd name="connsiteX28" fmla="*/ 407568 w 2122401"/>
                <a:gd name="connsiteY28" fmla="*/ 207818 h 200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22401" h="2003706">
                  <a:moveTo>
                    <a:pt x="407568" y="207818"/>
                  </a:moveTo>
                  <a:cubicBezTo>
                    <a:pt x="469452" y="183804"/>
                    <a:pt x="504550" y="205971"/>
                    <a:pt x="557197" y="174567"/>
                  </a:cubicBezTo>
                  <a:cubicBezTo>
                    <a:pt x="609844" y="143163"/>
                    <a:pt x="638477" y="45258"/>
                    <a:pt x="723451" y="19396"/>
                  </a:cubicBezTo>
                  <a:cubicBezTo>
                    <a:pt x="808426" y="-6466"/>
                    <a:pt x="973757" y="-6466"/>
                    <a:pt x="1067044" y="19396"/>
                  </a:cubicBezTo>
                  <a:cubicBezTo>
                    <a:pt x="1160331" y="45258"/>
                    <a:pt x="1203742" y="129309"/>
                    <a:pt x="1283175" y="174567"/>
                  </a:cubicBezTo>
                  <a:cubicBezTo>
                    <a:pt x="1362608" y="219825"/>
                    <a:pt x="1448506" y="254000"/>
                    <a:pt x="1543640" y="290945"/>
                  </a:cubicBezTo>
                  <a:cubicBezTo>
                    <a:pt x="1638774" y="327890"/>
                    <a:pt x="1785633" y="341745"/>
                    <a:pt x="1853982" y="396240"/>
                  </a:cubicBezTo>
                  <a:cubicBezTo>
                    <a:pt x="1922331" y="450735"/>
                    <a:pt x="1929721" y="533862"/>
                    <a:pt x="1953735" y="617913"/>
                  </a:cubicBezTo>
                  <a:cubicBezTo>
                    <a:pt x="1977749" y="701964"/>
                    <a:pt x="1990680" y="819265"/>
                    <a:pt x="1998069" y="900545"/>
                  </a:cubicBezTo>
                  <a:cubicBezTo>
                    <a:pt x="2005458" y="981825"/>
                    <a:pt x="1984214" y="1050175"/>
                    <a:pt x="1998069" y="1105593"/>
                  </a:cubicBezTo>
                  <a:cubicBezTo>
                    <a:pt x="2011924" y="1161011"/>
                    <a:pt x="2060877" y="1187796"/>
                    <a:pt x="2081197" y="1233054"/>
                  </a:cubicBezTo>
                  <a:cubicBezTo>
                    <a:pt x="2101517" y="1278312"/>
                    <a:pt x="2131073" y="1324495"/>
                    <a:pt x="2119989" y="1377142"/>
                  </a:cubicBezTo>
                  <a:cubicBezTo>
                    <a:pt x="2108905" y="1429789"/>
                    <a:pt x="2061800" y="1498138"/>
                    <a:pt x="2014695" y="1548938"/>
                  </a:cubicBezTo>
                  <a:cubicBezTo>
                    <a:pt x="1967590" y="1599738"/>
                    <a:pt x="1894622" y="1624677"/>
                    <a:pt x="1837357" y="1681942"/>
                  </a:cubicBezTo>
                  <a:cubicBezTo>
                    <a:pt x="1780092" y="1739207"/>
                    <a:pt x="1732986" y="1868517"/>
                    <a:pt x="1671102" y="1892531"/>
                  </a:cubicBezTo>
                  <a:cubicBezTo>
                    <a:pt x="1609218" y="1916545"/>
                    <a:pt x="1543641" y="1807556"/>
                    <a:pt x="1466055" y="1826029"/>
                  </a:cubicBezTo>
                  <a:cubicBezTo>
                    <a:pt x="1388469" y="1844502"/>
                    <a:pt x="1321044" y="1995978"/>
                    <a:pt x="1205589" y="2003367"/>
                  </a:cubicBezTo>
                  <a:cubicBezTo>
                    <a:pt x="1090134" y="2010756"/>
                    <a:pt x="882317" y="1895302"/>
                    <a:pt x="773328" y="1870364"/>
                  </a:cubicBezTo>
                  <a:cubicBezTo>
                    <a:pt x="664339" y="1845426"/>
                    <a:pt x="612615" y="1856509"/>
                    <a:pt x="551655" y="1853738"/>
                  </a:cubicBezTo>
                  <a:cubicBezTo>
                    <a:pt x="490695" y="1850967"/>
                    <a:pt x="452826" y="1881447"/>
                    <a:pt x="407568" y="1853738"/>
                  </a:cubicBezTo>
                  <a:cubicBezTo>
                    <a:pt x="362310" y="1826029"/>
                    <a:pt x="311510" y="1750291"/>
                    <a:pt x="280106" y="1687484"/>
                  </a:cubicBezTo>
                  <a:cubicBezTo>
                    <a:pt x="248702" y="1624677"/>
                    <a:pt x="257015" y="1525847"/>
                    <a:pt x="219146" y="1476894"/>
                  </a:cubicBezTo>
                  <a:cubicBezTo>
                    <a:pt x="181277" y="1427941"/>
                    <a:pt x="84295" y="1449185"/>
                    <a:pt x="52891" y="1393767"/>
                  </a:cubicBezTo>
                  <a:cubicBezTo>
                    <a:pt x="21487" y="1338349"/>
                    <a:pt x="39037" y="1224741"/>
                    <a:pt x="30724" y="1144385"/>
                  </a:cubicBezTo>
                  <a:cubicBezTo>
                    <a:pt x="22411" y="1064029"/>
                    <a:pt x="-9916" y="968894"/>
                    <a:pt x="3015" y="911629"/>
                  </a:cubicBezTo>
                  <a:cubicBezTo>
                    <a:pt x="15946" y="854364"/>
                    <a:pt x="84295" y="862677"/>
                    <a:pt x="108309" y="800793"/>
                  </a:cubicBezTo>
                  <a:cubicBezTo>
                    <a:pt x="132323" y="738909"/>
                    <a:pt x="134171" y="620684"/>
                    <a:pt x="147102" y="540327"/>
                  </a:cubicBezTo>
                  <a:cubicBezTo>
                    <a:pt x="160033" y="459970"/>
                    <a:pt x="148026" y="373149"/>
                    <a:pt x="185895" y="318654"/>
                  </a:cubicBezTo>
                  <a:cubicBezTo>
                    <a:pt x="223764" y="264160"/>
                    <a:pt x="345684" y="231832"/>
                    <a:pt x="407568" y="20781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425721" y="51185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237301" y="533217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084901" y="520194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497764" y="532524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262236" y="505484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406323" y="559339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5744372" y="539590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605822" y="5655744"/>
              <a:ext cx="144087" cy="12746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97763" y="494823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783170" y="49440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5954955" y="552336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5982656" y="504252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5028709" y="54671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5118149" y="577705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395239" y="587674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096265" y="532857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12637" y="555088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5650154" y="59404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71316" y="574568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882908" y="59456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956665" y="568411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40593" y="600914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5732038" y="611972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356724" y="534681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281634" y="623194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553171" y="630321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5852440" y="633497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4956664" y="599226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4860449" y="512373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746082" y="556207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6384456" y="607348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6412136" y="561185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503580" y="593688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5298277" y="483522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5647388" y="514274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237300" y="560073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5888459" y="526844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5838569" y="574928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74318" y="532201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201546" y="514274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5043346" y="5000495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5190192" y="602326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478360" y="608341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6304063" y="580029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5968793" y="6136602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6201546" y="625376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605821" y="479216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779330" y="580029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065505" y="623948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1345190" y="4566501"/>
                <a:ext cx="795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190" y="4566501"/>
                <a:ext cx="795411" cy="276999"/>
              </a:xfrm>
              <a:prstGeom prst="rect">
                <a:avLst/>
              </a:prstGeom>
              <a:blipFill>
                <a:blip r:embed="rId2"/>
                <a:stretch>
                  <a:fillRect l="-6923" r="-692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Freeform 215"/>
          <p:cNvSpPr/>
          <p:nvPr/>
        </p:nvSpPr>
        <p:spPr>
          <a:xfrm>
            <a:off x="2831866" y="528726"/>
            <a:ext cx="1313411" cy="745892"/>
          </a:xfrm>
          <a:custGeom>
            <a:avLst/>
            <a:gdLst>
              <a:gd name="connsiteX0" fmla="*/ 0 w 1313411"/>
              <a:gd name="connsiteY0" fmla="*/ 745892 h 745892"/>
              <a:gd name="connsiteX1" fmla="*/ 543098 w 1313411"/>
              <a:gd name="connsiteY1" fmla="*/ 97499 h 745892"/>
              <a:gd name="connsiteX2" fmla="*/ 1313411 w 1313411"/>
              <a:gd name="connsiteY2" fmla="*/ 14372 h 74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3411" h="745892">
                <a:moveTo>
                  <a:pt x="0" y="745892"/>
                </a:moveTo>
                <a:cubicBezTo>
                  <a:pt x="162098" y="482655"/>
                  <a:pt x="324196" y="219419"/>
                  <a:pt x="543098" y="97499"/>
                </a:cubicBezTo>
                <a:cubicBezTo>
                  <a:pt x="762000" y="-24421"/>
                  <a:pt x="1037705" y="-5025"/>
                  <a:pt x="1313411" y="143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6"/>
          <p:cNvSpPr/>
          <p:nvPr/>
        </p:nvSpPr>
        <p:spPr>
          <a:xfrm>
            <a:off x="3347255" y="2953789"/>
            <a:ext cx="914400" cy="459232"/>
          </a:xfrm>
          <a:custGeom>
            <a:avLst/>
            <a:gdLst>
              <a:gd name="connsiteX0" fmla="*/ 0 w 914400"/>
              <a:gd name="connsiteY0" fmla="*/ 0 h 459232"/>
              <a:gd name="connsiteX1" fmla="*/ 282633 w 914400"/>
              <a:gd name="connsiteY1" fmla="*/ 448887 h 459232"/>
              <a:gd name="connsiteX2" fmla="*/ 914400 w 914400"/>
              <a:gd name="connsiteY2" fmla="*/ 271549 h 45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459232">
                <a:moveTo>
                  <a:pt x="0" y="0"/>
                </a:moveTo>
                <a:cubicBezTo>
                  <a:pt x="65116" y="201814"/>
                  <a:pt x="130233" y="403629"/>
                  <a:pt x="282633" y="448887"/>
                </a:cubicBezTo>
                <a:cubicBezTo>
                  <a:pt x="435033" y="494145"/>
                  <a:pt x="674716" y="382847"/>
                  <a:pt x="914400" y="27154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7"/>
          <p:cNvSpPr/>
          <p:nvPr/>
        </p:nvSpPr>
        <p:spPr>
          <a:xfrm>
            <a:off x="2726572" y="4228407"/>
            <a:ext cx="1457498" cy="1813073"/>
          </a:xfrm>
          <a:custGeom>
            <a:avLst/>
            <a:gdLst>
              <a:gd name="connsiteX0" fmla="*/ 0 w 1457498"/>
              <a:gd name="connsiteY0" fmla="*/ 0 h 1813073"/>
              <a:gd name="connsiteX1" fmla="*/ 476596 w 1457498"/>
              <a:gd name="connsiteY1" fmla="*/ 1546168 h 1813073"/>
              <a:gd name="connsiteX2" fmla="*/ 1457498 w 1457498"/>
              <a:gd name="connsiteY2" fmla="*/ 1801091 h 181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498" h="1813073">
                <a:moveTo>
                  <a:pt x="0" y="0"/>
                </a:moveTo>
                <a:cubicBezTo>
                  <a:pt x="116840" y="622993"/>
                  <a:pt x="233680" y="1245986"/>
                  <a:pt x="476596" y="1546168"/>
                </a:cubicBezTo>
                <a:cubicBezTo>
                  <a:pt x="719512" y="1846350"/>
                  <a:pt x="1088505" y="1823720"/>
                  <a:pt x="1457498" y="180109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5011984" y="4022061"/>
                <a:ext cx="1939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84" y="4022061"/>
                <a:ext cx="19396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/>
              <p:cNvSpPr txBox="1"/>
              <p:nvPr/>
            </p:nvSpPr>
            <p:spPr>
              <a:xfrm>
                <a:off x="6017871" y="745147"/>
                <a:ext cx="1970026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1" name="TextBox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871" y="745147"/>
                <a:ext cx="1970026" cy="288733"/>
              </a:xfrm>
              <a:prstGeom prst="rect">
                <a:avLst/>
              </a:prstGeom>
              <a:blipFill>
                <a:blip r:embed="rId4"/>
                <a:stretch>
                  <a:fillRect l="-2477" t="-25000" r="-805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6023492" y="2731348"/>
                <a:ext cx="1970026" cy="288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492" y="2731348"/>
                <a:ext cx="1970026" cy="288925"/>
              </a:xfrm>
              <a:prstGeom prst="rect">
                <a:avLst/>
              </a:prstGeom>
              <a:blipFill>
                <a:blip r:embed="rId5"/>
                <a:stretch>
                  <a:fillRect l="-2477" t="-25532" r="-8050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6028502" y="5589224"/>
                <a:ext cx="2019014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02" y="5589224"/>
                <a:ext cx="2019014" cy="288733"/>
              </a:xfrm>
              <a:prstGeom prst="rect">
                <a:avLst/>
              </a:prstGeom>
              <a:blipFill>
                <a:blip r:embed="rId6"/>
                <a:stretch>
                  <a:fillRect l="-2417" t="-27660" r="-5136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Right Brace 223"/>
          <p:cNvSpPr/>
          <p:nvPr/>
        </p:nvSpPr>
        <p:spPr>
          <a:xfrm>
            <a:off x="8047516" y="583203"/>
            <a:ext cx="581092" cy="5407284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 rot="5400000">
            <a:off x="7762386" y="3055123"/>
            <a:ext cx="2233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Null Distribution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14400" y="666119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02289" y="6134352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66614" y="322465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3300" y="6285743"/>
            <a:ext cx="88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9504" y="6285743"/>
            <a:ext cx="9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II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53416" y="6285743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III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28802" y="2694752"/>
            <a:ext cx="914400" cy="18227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40099" y="1133407"/>
            <a:ext cx="914400" cy="18227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95455" y="3427484"/>
            <a:ext cx="914400" cy="18227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4" idx="1"/>
            <a:endCxn id="14" idx="3"/>
          </p:cNvCxnSpPr>
          <p:nvPr/>
        </p:nvCxnSpPr>
        <p:spPr>
          <a:xfrm>
            <a:off x="1828802" y="3606124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5" idx="3"/>
          </p:cNvCxnSpPr>
          <p:nvPr/>
        </p:nvCxnSpPr>
        <p:spPr>
          <a:xfrm>
            <a:off x="4140099" y="2044779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1"/>
            <a:endCxn id="16" idx="3"/>
          </p:cNvCxnSpPr>
          <p:nvPr/>
        </p:nvCxnSpPr>
        <p:spPr>
          <a:xfrm>
            <a:off x="6395455" y="4338856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0"/>
          </p:cNvCxnSpPr>
          <p:nvPr/>
        </p:nvCxnSpPr>
        <p:spPr>
          <a:xfrm flipV="1">
            <a:off x="4597299" y="666119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597299" y="2960196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282032" y="2227464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282032" y="4517496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852655" y="2960196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830518" y="5250228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82337" y="3506205"/>
            <a:ext cx="211948" cy="1998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91325" y="1951933"/>
            <a:ext cx="211948" cy="1998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746681" y="4211690"/>
            <a:ext cx="211948" cy="1998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2655" y="393616"/>
            <a:ext cx="105974" cy="109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958629" y="294228"/>
            <a:ext cx="110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Group Mean</a:t>
            </a:r>
            <a:endParaRPr lang="en-US" sz="1400" dirty="0"/>
          </a:p>
        </p:txBody>
      </p:sp>
      <p:cxnSp>
        <p:nvCxnSpPr>
          <p:cNvPr id="45" name="Straight Connector 44"/>
          <p:cNvCxnSpPr>
            <a:stCxn id="16" idx="3"/>
          </p:cNvCxnSpPr>
          <p:nvPr/>
        </p:nvCxnSpPr>
        <p:spPr>
          <a:xfrm>
            <a:off x="7309855" y="4338856"/>
            <a:ext cx="74066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3"/>
          </p:cNvCxnSpPr>
          <p:nvPr/>
        </p:nvCxnSpPr>
        <p:spPr>
          <a:xfrm flipV="1">
            <a:off x="2743202" y="3606122"/>
            <a:ext cx="5312664" cy="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5" idx="3"/>
          </p:cNvCxnSpPr>
          <p:nvPr/>
        </p:nvCxnSpPr>
        <p:spPr>
          <a:xfrm>
            <a:off x="5054499" y="2044779"/>
            <a:ext cx="301752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Brace 54"/>
          <p:cNvSpPr/>
          <p:nvPr/>
        </p:nvSpPr>
        <p:spPr>
          <a:xfrm>
            <a:off x="8126649" y="2044779"/>
            <a:ext cx="248281" cy="2294077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5400000">
            <a:off x="7434437" y="3007151"/>
            <a:ext cx="264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Between Group Variability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Right Brace 56"/>
          <p:cNvSpPr/>
          <p:nvPr/>
        </p:nvSpPr>
        <p:spPr>
          <a:xfrm rot="10800000">
            <a:off x="3719518" y="1133407"/>
            <a:ext cx="246888" cy="1822744"/>
          </a:xfrm>
          <a:prstGeom prst="rightBrac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2128218" y="1860112"/>
            <a:ext cx="244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Within Group Variability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9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329</Words>
  <Application>Microsoft Office PowerPoint</Application>
  <PresentationFormat>Letter Paper (8.5x11 in)</PresentationFormat>
  <Paragraphs>221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localmgr</dc:creator>
  <cp:lastModifiedBy>Reyes, Eric M</cp:lastModifiedBy>
  <cp:revision>40</cp:revision>
  <dcterms:modified xsi:type="dcterms:W3CDTF">2018-08-01T17:22:26Z</dcterms:modified>
</cp:coreProperties>
</file>