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63B-CBF8-4F1F-9EF6-50B27CAA1BF4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734335" y="771499"/>
            <a:ext cx="2595626" cy="2342182"/>
          </a:xfrm>
          <a:custGeom>
            <a:avLst/>
            <a:gdLst>
              <a:gd name="connsiteX0" fmla="*/ 282490 w 3258690"/>
              <a:gd name="connsiteY0" fmla="*/ 1030768 h 2756839"/>
              <a:gd name="connsiteX1" fmla="*/ 761992 w 3258690"/>
              <a:gd name="connsiteY1" fmla="*/ 1108826 h 2756839"/>
              <a:gd name="connsiteX2" fmla="*/ 1141134 w 3258690"/>
              <a:gd name="connsiteY2" fmla="*/ 1175734 h 2756839"/>
              <a:gd name="connsiteX3" fmla="*/ 1263797 w 3258690"/>
              <a:gd name="connsiteY3" fmla="*/ 952709 h 2756839"/>
              <a:gd name="connsiteX4" fmla="*/ 1208041 w 3258690"/>
              <a:gd name="connsiteY4" fmla="*/ 428602 h 2756839"/>
              <a:gd name="connsiteX5" fmla="*/ 1475670 w 3258690"/>
              <a:gd name="connsiteY5" fmla="*/ 16007 h 2756839"/>
              <a:gd name="connsiteX6" fmla="*/ 2133592 w 3258690"/>
              <a:gd name="connsiteY6" fmla="*/ 138670 h 2756839"/>
              <a:gd name="connsiteX7" fmla="*/ 2267407 w 3258690"/>
              <a:gd name="connsiteY7" fmla="*/ 640475 h 2756839"/>
              <a:gd name="connsiteX8" fmla="*/ 2155895 w 3258690"/>
              <a:gd name="connsiteY8" fmla="*/ 1030768 h 2756839"/>
              <a:gd name="connsiteX9" fmla="*/ 2222802 w 3258690"/>
              <a:gd name="connsiteY9" fmla="*/ 1409909 h 2756839"/>
              <a:gd name="connsiteX10" fmla="*/ 2590792 w 3258690"/>
              <a:gd name="connsiteY10" fmla="*/ 1443363 h 2756839"/>
              <a:gd name="connsiteX11" fmla="*/ 3192958 w 3258690"/>
              <a:gd name="connsiteY11" fmla="*/ 1487968 h 2756839"/>
              <a:gd name="connsiteX12" fmla="*/ 3215261 w 3258690"/>
              <a:gd name="connsiteY12" fmla="*/ 1911714 h 2756839"/>
              <a:gd name="connsiteX13" fmla="*/ 2947631 w 3258690"/>
              <a:gd name="connsiteY13" fmla="*/ 2302007 h 2756839"/>
              <a:gd name="connsiteX14" fmla="*/ 2289709 w 3258690"/>
              <a:gd name="connsiteY14" fmla="*/ 2201646 h 2756839"/>
              <a:gd name="connsiteX15" fmla="*/ 1843661 w 3258690"/>
              <a:gd name="connsiteY15" fmla="*/ 2235100 h 2756839"/>
              <a:gd name="connsiteX16" fmla="*/ 1687544 w 3258690"/>
              <a:gd name="connsiteY16" fmla="*/ 2569636 h 2756839"/>
              <a:gd name="connsiteX17" fmla="*/ 1308402 w 3258690"/>
              <a:gd name="connsiteY17" fmla="*/ 2748056 h 2756839"/>
              <a:gd name="connsiteX18" fmla="*/ 795446 w 3258690"/>
              <a:gd name="connsiteY18" fmla="*/ 2669997 h 2756839"/>
              <a:gd name="connsiteX19" fmla="*/ 728539 w 3258690"/>
              <a:gd name="connsiteY19" fmla="*/ 2168192 h 2756839"/>
              <a:gd name="connsiteX20" fmla="*/ 315944 w 3258690"/>
              <a:gd name="connsiteY20" fmla="*/ 2078982 h 2756839"/>
              <a:gd name="connsiteX21" fmla="*/ 70617 w 3258690"/>
              <a:gd name="connsiteY21" fmla="*/ 1811353 h 2756839"/>
              <a:gd name="connsiteX22" fmla="*/ 14861 w 3258690"/>
              <a:gd name="connsiteY22" fmla="*/ 1041919 h 2756839"/>
              <a:gd name="connsiteX23" fmla="*/ 282490 w 3258690"/>
              <a:gd name="connsiteY23" fmla="*/ 1030768 h 27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8690" h="2756839">
                <a:moveTo>
                  <a:pt x="282490" y="1030768"/>
                </a:moveTo>
                <a:cubicBezTo>
                  <a:pt x="407012" y="1041919"/>
                  <a:pt x="761992" y="1108826"/>
                  <a:pt x="761992" y="1108826"/>
                </a:cubicBezTo>
                <a:cubicBezTo>
                  <a:pt x="905099" y="1132987"/>
                  <a:pt x="1057500" y="1201754"/>
                  <a:pt x="1141134" y="1175734"/>
                </a:cubicBezTo>
                <a:cubicBezTo>
                  <a:pt x="1224768" y="1149714"/>
                  <a:pt x="1252646" y="1077231"/>
                  <a:pt x="1263797" y="952709"/>
                </a:cubicBezTo>
                <a:cubicBezTo>
                  <a:pt x="1274948" y="828187"/>
                  <a:pt x="1172729" y="584719"/>
                  <a:pt x="1208041" y="428602"/>
                </a:cubicBezTo>
                <a:cubicBezTo>
                  <a:pt x="1243353" y="272485"/>
                  <a:pt x="1321412" y="64329"/>
                  <a:pt x="1475670" y="16007"/>
                </a:cubicBezTo>
                <a:cubicBezTo>
                  <a:pt x="1629928" y="-32315"/>
                  <a:pt x="2001636" y="34592"/>
                  <a:pt x="2133592" y="138670"/>
                </a:cubicBezTo>
                <a:cubicBezTo>
                  <a:pt x="2265548" y="242748"/>
                  <a:pt x="2263690" y="491792"/>
                  <a:pt x="2267407" y="640475"/>
                </a:cubicBezTo>
                <a:cubicBezTo>
                  <a:pt x="2271124" y="789158"/>
                  <a:pt x="2163329" y="902529"/>
                  <a:pt x="2155895" y="1030768"/>
                </a:cubicBezTo>
                <a:cubicBezTo>
                  <a:pt x="2148461" y="1159007"/>
                  <a:pt x="2150319" y="1341143"/>
                  <a:pt x="2222802" y="1409909"/>
                </a:cubicBezTo>
                <a:cubicBezTo>
                  <a:pt x="2295285" y="1478675"/>
                  <a:pt x="2590792" y="1443363"/>
                  <a:pt x="2590792" y="1443363"/>
                </a:cubicBezTo>
                <a:lnTo>
                  <a:pt x="3192958" y="1487968"/>
                </a:lnTo>
                <a:cubicBezTo>
                  <a:pt x="3297036" y="1566026"/>
                  <a:pt x="3256149" y="1776041"/>
                  <a:pt x="3215261" y="1911714"/>
                </a:cubicBezTo>
                <a:cubicBezTo>
                  <a:pt x="3174373" y="2047387"/>
                  <a:pt x="3101890" y="2253685"/>
                  <a:pt x="2947631" y="2302007"/>
                </a:cubicBezTo>
                <a:cubicBezTo>
                  <a:pt x="2793372" y="2350329"/>
                  <a:pt x="2473704" y="2212797"/>
                  <a:pt x="2289709" y="2201646"/>
                </a:cubicBezTo>
                <a:cubicBezTo>
                  <a:pt x="2105714" y="2190495"/>
                  <a:pt x="1944022" y="2173768"/>
                  <a:pt x="1843661" y="2235100"/>
                </a:cubicBezTo>
                <a:cubicBezTo>
                  <a:pt x="1743300" y="2296432"/>
                  <a:pt x="1776754" y="2484144"/>
                  <a:pt x="1687544" y="2569636"/>
                </a:cubicBezTo>
                <a:cubicBezTo>
                  <a:pt x="1598334" y="2655128"/>
                  <a:pt x="1457085" y="2731329"/>
                  <a:pt x="1308402" y="2748056"/>
                </a:cubicBezTo>
                <a:cubicBezTo>
                  <a:pt x="1159719" y="2764783"/>
                  <a:pt x="892090" y="2766641"/>
                  <a:pt x="795446" y="2669997"/>
                </a:cubicBezTo>
                <a:cubicBezTo>
                  <a:pt x="698802" y="2573353"/>
                  <a:pt x="808456" y="2266695"/>
                  <a:pt x="728539" y="2168192"/>
                </a:cubicBezTo>
                <a:cubicBezTo>
                  <a:pt x="648622" y="2069690"/>
                  <a:pt x="425598" y="2138455"/>
                  <a:pt x="315944" y="2078982"/>
                </a:cubicBezTo>
                <a:cubicBezTo>
                  <a:pt x="206290" y="2019509"/>
                  <a:pt x="120797" y="1984197"/>
                  <a:pt x="70617" y="1811353"/>
                </a:cubicBezTo>
                <a:cubicBezTo>
                  <a:pt x="20437" y="1638509"/>
                  <a:pt x="-24168" y="1168299"/>
                  <a:pt x="14861" y="1041919"/>
                </a:cubicBezTo>
                <a:cubicBezTo>
                  <a:pt x="53890" y="915539"/>
                  <a:pt x="157968" y="1019617"/>
                  <a:pt x="282490" y="1030768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6633" y="771499"/>
            <a:ext cx="3867971" cy="3762531"/>
          </a:xfrm>
          <a:custGeom>
            <a:avLst/>
            <a:gdLst>
              <a:gd name="connsiteX0" fmla="*/ 408128 w 3867971"/>
              <a:gd name="connsiteY0" fmla="*/ 1246872 h 3762531"/>
              <a:gd name="connsiteX1" fmla="*/ 742665 w 3867971"/>
              <a:gd name="connsiteY1" fmla="*/ 1269174 h 3762531"/>
              <a:gd name="connsiteX2" fmla="*/ 921084 w 3867971"/>
              <a:gd name="connsiteY2" fmla="*/ 1124208 h 3762531"/>
              <a:gd name="connsiteX3" fmla="*/ 831874 w 3867971"/>
              <a:gd name="connsiteY3" fmla="*/ 700462 h 3762531"/>
              <a:gd name="connsiteX4" fmla="*/ 854177 w 3867971"/>
              <a:gd name="connsiteY4" fmla="*/ 265564 h 3762531"/>
              <a:gd name="connsiteX5" fmla="*/ 1233318 w 3867971"/>
              <a:gd name="connsiteY5" fmla="*/ 187506 h 3762531"/>
              <a:gd name="connsiteX6" fmla="*/ 1422889 w 3867971"/>
              <a:gd name="connsiteY6" fmla="*/ 611252 h 3762531"/>
              <a:gd name="connsiteX7" fmla="*/ 1790879 w 3867971"/>
              <a:gd name="connsiteY7" fmla="*/ 711613 h 3762531"/>
              <a:gd name="connsiteX8" fmla="*/ 2069660 w 3867971"/>
              <a:gd name="connsiteY8" fmla="*/ 410530 h 3762531"/>
              <a:gd name="connsiteX9" fmla="*/ 2248079 w 3867971"/>
              <a:gd name="connsiteY9" fmla="*/ 154052 h 3762531"/>
              <a:gd name="connsiteX10" fmla="*/ 2437650 w 3867971"/>
              <a:gd name="connsiteY10" fmla="*/ 9086 h 3762531"/>
              <a:gd name="connsiteX11" fmla="*/ 2671826 w 3867971"/>
              <a:gd name="connsiteY11" fmla="*/ 53691 h 3762531"/>
              <a:gd name="connsiteX12" fmla="*/ 2961757 w 3867971"/>
              <a:gd name="connsiteY12" fmla="*/ 365925 h 3762531"/>
              <a:gd name="connsiteX13" fmla="*/ 2816791 w 3867971"/>
              <a:gd name="connsiteY13" fmla="*/ 901184 h 3762531"/>
              <a:gd name="connsiteX14" fmla="*/ 2682977 w 3867971"/>
              <a:gd name="connsiteY14" fmla="*/ 1280325 h 3762531"/>
              <a:gd name="connsiteX15" fmla="*/ 2616069 w 3867971"/>
              <a:gd name="connsiteY15" fmla="*/ 1815584 h 3762531"/>
              <a:gd name="connsiteX16" fmla="*/ 2950606 w 3867971"/>
              <a:gd name="connsiteY16" fmla="*/ 1849038 h 3762531"/>
              <a:gd name="connsiteX17" fmla="*/ 3318596 w 3867971"/>
              <a:gd name="connsiteY17" fmla="*/ 1748677 h 3762531"/>
              <a:gd name="connsiteX18" fmla="*/ 3731191 w 3867971"/>
              <a:gd name="connsiteY18" fmla="*/ 1815584 h 3762531"/>
              <a:gd name="connsiteX19" fmla="*/ 3831552 w 3867971"/>
              <a:gd name="connsiteY19" fmla="*/ 2138969 h 3762531"/>
              <a:gd name="connsiteX20" fmla="*/ 3865006 w 3867971"/>
              <a:gd name="connsiteY20" fmla="*/ 2640774 h 3762531"/>
              <a:gd name="connsiteX21" fmla="*/ 3764645 w 3867971"/>
              <a:gd name="connsiteY21" fmla="*/ 3031067 h 3762531"/>
              <a:gd name="connsiteX22" fmla="*/ 3229387 w 3867971"/>
              <a:gd name="connsiteY22" fmla="*/ 3176033 h 3762531"/>
              <a:gd name="connsiteX23" fmla="*/ 2738733 w 3867971"/>
              <a:gd name="connsiteY23" fmla="*/ 3053369 h 3762531"/>
              <a:gd name="connsiteX24" fmla="*/ 2426499 w 3867971"/>
              <a:gd name="connsiteY24" fmla="*/ 2941857 h 3762531"/>
              <a:gd name="connsiteX25" fmla="*/ 2326138 w 3867971"/>
              <a:gd name="connsiteY25" fmla="*/ 3086823 h 3762531"/>
              <a:gd name="connsiteX26" fmla="*/ 2303835 w 3867971"/>
              <a:gd name="connsiteY26" fmla="*/ 3465964 h 3762531"/>
              <a:gd name="connsiteX27" fmla="*/ 2080811 w 3867971"/>
              <a:gd name="connsiteY27" fmla="*/ 3722442 h 3762531"/>
              <a:gd name="connsiteX28" fmla="*/ 1456343 w 3867971"/>
              <a:gd name="connsiteY28" fmla="*/ 3722442 h 3762531"/>
              <a:gd name="connsiteX29" fmla="*/ 1166411 w 3867971"/>
              <a:gd name="connsiteY29" fmla="*/ 3343301 h 3762531"/>
              <a:gd name="connsiteX30" fmla="*/ 1222167 w 3867971"/>
              <a:gd name="connsiteY30" fmla="*/ 2830345 h 3762531"/>
              <a:gd name="connsiteX31" fmla="*/ 1211016 w 3867971"/>
              <a:gd name="connsiteY31" fmla="*/ 2585018 h 3762531"/>
              <a:gd name="connsiteX32" fmla="*/ 1021445 w 3867971"/>
              <a:gd name="connsiteY32" fmla="*/ 2529262 h 3762531"/>
              <a:gd name="connsiteX33" fmla="*/ 731513 w 3867971"/>
              <a:gd name="connsiteY33" fmla="*/ 2808042 h 3762531"/>
              <a:gd name="connsiteX34" fmla="*/ 252011 w 3867971"/>
              <a:gd name="connsiteY34" fmla="*/ 2752286 h 3762531"/>
              <a:gd name="connsiteX35" fmla="*/ 84743 w 3867971"/>
              <a:gd name="connsiteY35" fmla="*/ 2272784 h 3762531"/>
              <a:gd name="connsiteX36" fmla="*/ 17835 w 3867971"/>
              <a:gd name="connsiteY36" fmla="*/ 1503350 h 3762531"/>
              <a:gd name="connsiteX37" fmla="*/ 408128 w 3867971"/>
              <a:gd name="connsiteY37" fmla="*/ 1246872 h 37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67971" h="3762531">
                <a:moveTo>
                  <a:pt x="408128" y="1246872"/>
                </a:moveTo>
                <a:cubicBezTo>
                  <a:pt x="528933" y="1207843"/>
                  <a:pt x="657172" y="1289618"/>
                  <a:pt x="742665" y="1269174"/>
                </a:cubicBezTo>
                <a:cubicBezTo>
                  <a:pt x="828158" y="1248730"/>
                  <a:pt x="906216" y="1218993"/>
                  <a:pt x="921084" y="1124208"/>
                </a:cubicBezTo>
                <a:cubicBezTo>
                  <a:pt x="935952" y="1029423"/>
                  <a:pt x="843025" y="843569"/>
                  <a:pt x="831874" y="700462"/>
                </a:cubicBezTo>
                <a:cubicBezTo>
                  <a:pt x="820723" y="557355"/>
                  <a:pt x="787270" y="351057"/>
                  <a:pt x="854177" y="265564"/>
                </a:cubicBezTo>
                <a:cubicBezTo>
                  <a:pt x="921084" y="180071"/>
                  <a:pt x="1138533" y="129891"/>
                  <a:pt x="1233318" y="187506"/>
                </a:cubicBezTo>
                <a:cubicBezTo>
                  <a:pt x="1328103" y="245121"/>
                  <a:pt x="1329962" y="523901"/>
                  <a:pt x="1422889" y="611252"/>
                </a:cubicBezTo>
                <a:cubicBezTo>
                  <a:pt x="1515816" y="698603"/>
                  <a:pt x="1683084" y="745067"/>
                  <a:pt x="1790879" y="711613"/>
                </a:cubicBezTo>
                <a:cubicBezTo>
                  <a:pt x="1898674" y="678159"/>
                  <a:pt x="1993460" y="503457"/>
                  <a:pt x="2069660" y="410530"/>
                </a:cubicBezTo>
                <a:cubicBezTo>
                  <a:pt x="2145860" y="317603"/>
                  <a:pt x="2186747" y="220959"/>
                  <a:pt x="2248079" y="154052"/>
                </a:cubicBezTo>
                <a:cubicBezTo>
                  <a:pt x="2309411" y="87145"/>
                  <a:pt x="2367026" y="25813"/>
                  <a:pt x="2437650" y="9086"/>
                </a:cubicBezTo>
                <a:cubicBezTo>
                  <a:pt x="2508274" y="-7641"/>
                  <a:pt x="2584475" y="-5782"/>
                  <a:pt x="2671826" y="53691"/>
                </a:cubicBezTo>
                <a:cubicBezTo>
                  <a:pt x="2759177" y="113164"/>
                  <a:pt x="2937596" y="224676"/>
                  <a:pt x="2961757" y="365925"/>
                </a:cubicBezTo>
                <a:cubicBezTo>
                  <a:pt x="2985918" y="507174"/>
                  <a:pt x="2863254" y="748784"/>
                  <a:pt x="2816791" y="901184"/>
                </a:cubicBezTo>
                <a:cubicBezTo>
                  <a:pt x="2770328" y="1053584"/>
                  <a:pt x="2716431" y="1127925"/>
                  <a:pt x="2682977" y="1280325"/>
                </a:cubicBezTo>
                <a:cubicBezTo>
                  <a:pt x="2649523" y="1432725"/>
                  <a:pt x="2571464" y="1720799"/>
                  <a:pt x="2616069" y="1815584"/>
                </a:cubicBezTo>
                <a:cubicBezTo>
                  <a:pt x="2660674" y="1910370"/>
                  <a:pt x="2833518" y="1860189"/>
                  <a:pt x="2950606" y="1849038"/>
                </a:cubicBezTo>
                <a:cubicBezTo>
                  <a:pt x="3067694" y="1837887"/>
                  <a:pt x="3188499" y="1754253"/>
                  <a:pt x="3318596" y="1748677"/>
                </a:cubicBezTo>
                <a:cubicBezTo>
                  <a:pt x="3448694" y="1743101"/>
                  <a:pt x="3645698" y="1750535"/>
                  <a:pt x="3731191" y="1815584"/>
                </a:cubicBezTo>
                <a:cubicBezTo>
                  <a:pt x="3816684" y="1880633"/>
                  <a:pt x="3809250" y="2001437"/>
                  <a:pt x="3831552" y="2138969"/>
                </a:cubicBezTo>
                <a:cubicBezTo>
                  <a:pt x="3853854" y="2276501"/>
                  <a:pt x="3876157" y="2492091"/>
                  <a:pt x="3865006" y="2640774"/>
                </a:cubicBezTo>
                <a:cubicBezTo>
                  <a:pt x="3853855" y="2789457"/>
                  <a:pt x="3870581" y="2941857"/>
                  <a:pt x="3764645" y="3031067"/>
                </a:cubicBezTo>
                <a:cubicBezTo>
                  <a:pt x="3658709" y="3120277"/>
                  <a:pt x="3400372" y="3172316"/>
                  <a:pt x="3229387" y="3176033"/>
                </a:cubicBezTo>
                <a:cubicBezTo>
                  <a:pt x="3058402" y="3179750"/>
                  <a:pt x="2872548" y="3092398"/>
                  <a:pt x="2738733" y="3053369"/>
                </a:cubicBezTo>
                <a:cubicBezTo>
                  <a:pt x="2604918" y="3014340"/>
                  <a:pt x="2495265" y="2936281"/>
                  <a:pt x="2426499" y="2941857"/>
                </a:cubicBezTo>
                <a:cubicBezTo>
                  <a:pt x="2357733" y="2947433"/>
                  <a:pt x="2346582" y="2999472"/>
                  <a:pt x="2326138" y="3086823"/>
                </a:cubicBezTo>
                <a:cubicBezTo>
                  <a:pt x="2305694" y="3174174"/>
                  <a:pt x="2344723" y="3360028"/>
                  <a:pt x="2303835" y="3465964"/>
                </a:cubicBezTo>
                <a:cubicBezTo>
                  <a:pt x="2262947" y="3571901"/>
                  <a:pt x="2222060" y="3679696"/>
                  <a:pt x="2080811" y="3722442"/>
                </a:cubicBezTo>
                <a:cubicBezTo>
                  <a:pt x="1939562" y="3765188"/>
                  <a:pt x="1608743" y="3785632"/>
                  <a:pt x="1456343" y="3722442"/>
                </a:cubicBezTo>
                <a:cubicBezTo>
                  <a:pt x="1303943" y="3659252"/>
                  <a:pt x="1205440" y="3491984"/>
                  <a:pt x="1166411" y="3343301"/>
                </a:cubicBezTo>
                <a:cubicBezTo>
                  <a:pt x="1127382" y="3194618"/>
                  <a:pt x="1214733" y="2956725"/>
                  <a:pt x="1222167" y="2830345"/>
                </a:cubicBezTo>
                <a:cubicBezTo>
                  <a:pt x="1229601" y="2703965"/>
                  <a:pt x="1244470" y="2635198"/>
                  <a:pt x="1211016" y="2585018"/>
                </a:cubicBezTo>
                <a:cubicBezTo>
                  <a:pt x="1177562" y="2534838"/>
                  <a:pt x="1101362" y="2492091"/>
                  <a:pt x="1021445" y="2529262"/>
                </a:cubicBezTo>
                <a:cubicBezTo>
                  <a:pt x="941528" y="2566433"/>
                  <a:pt x="859752" y="2770871"/>
                  <a:pt x="731513" y="2808042"/>
                </a:cubicBezTo>
                <a:cubicBezTo>
                  <a:pt x="603274" y="2845213"/>
                  <a:pt x="359806" y="2841496"/>
                  <a:pt x="252011" y="2752286"/>
                </a:cubicBezTo>
                <a:cubicBezTo>
                  <a:pt x="144216" y="2663076"/>
                  <a:pt x="123772" y="2480940"/>
                  <a:pt x="84743" y="2272784"/>
                </a:cubicBezTo>
                <a:cubicBezTo>
                  <a:pt x="45714" y="2064628"/>
                  <a:pt x="-36063" y="1668760"/>
                  <a:pt x="17835" y="1503350"/>
                </a:cubicBezTo>
                <a:cubicBezTo>
                  <a:pt x="71732" y="1337940"/>
                  <a:pt x="287323" y="1285901"/>
                  <a:pt x="408128" y="1246872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6927" y="1185003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0095" y="2839361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3609" y="274792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408" y="2356300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1630" y="215955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2819" y="390897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9425" y="293080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8869" y="228700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4858" y="3022241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1775" y="34016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4335" y="1549537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98151" y="2539180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2868" y="2747921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055" y="3908976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87736" y="2819791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856" y="351594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10095" y="1018925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97195" y="177359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1925" y="2171719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5569" y="326448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8595" y="1488177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2326" y="2263029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83639" y="1779968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7089" y="2445909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6566" y="973205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0382" y="1962848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9967" y="2243459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780263" y="582543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45067">
            <a:off x="4327777" y="3498319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2326" y="30336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Sample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7752" y="853535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3889" y="37225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647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1031446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39775" y="3796589"/>
            <a:ext cx="5482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06778" y="1441093"/>
            <a:ext cx="2057400" cy="2057400"/>
            <a:chOff x="2106778" y="1441093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9823" y="1441093"/>
            <a:ext cx="2057400" cy="2057400"/>
            <a:chOff x="2106778" y="1441093"/>
            <a:chExt cx="2057400" cy="2057400"/>
          </a:xfrm>
        </p:grpSpPr>
        <p:sp>
          <p:nvSpPr>
            <p:cNvPr id="13" name="Oval 12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6778" y="4094686"/>
            <a:ext cx="2057400" cy="2057400"/>
            <a:chOff x="2106778" y="1441093"/>
            <a:chExt cx="2057400" cy="2057400"/>
          </a:xfrm>
        </p:grpSpPr>
        <p:sp>
          <p:nvSpPr>
            <p:cNvPr id="17" name="Oval 16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79823" y="4094686"/>
            <a:ext cx="2057400" cy="2057400"/>
            <a:chOff x="2106778" y="1441093"/>
            <a:chExt cx="2057400" cy="2057400"/>
          </a:xfrm>
        </p:grpSpPr>
        <p:sp>
          <p:nvSpPr>
            <p:cNvPr id="21" name="Oval 20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ultiply 23"/>
          <p:cNvSpPr/>
          <p:nvPr/>
        </p:nvSpPr>
        <p:spPr>
          <a:xfrm>
            <a:off x="2900172" y="26037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920289" y="20673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258314" y="254027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074975" y="247969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57527" y="240761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49778" y="235156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2913584" y="234406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226003" y="209358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3058060" y="220751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54478" y="215935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11658" y="50146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Unbiased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7693" y="50146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Biased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90557" y="4861775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High Variability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4925" y="2204254"/>
            <a:ext cx="231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Low Variability</a:t>
            </a:r>
          </a:p>
        </p:txBody>
      </p:sp>
      <p:sp>
        <p:nvSpPr>
          <p:cNvPr id="38" name="Multiply 37"/>
          <p:cNvSpPr/>
          <p:nvPr/>
        </p:nvSpPr>
        <p:spPr>
          <a:xfrm>
            <a:off x="6515799" y="19321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535916" y="13957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6873941" y="18687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90602" y="180813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6373154" y="173605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865405" y="168000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529211" y="167250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841630" y="142202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73687" y="15359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370105" y="148779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878486" y="46440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2597202" y="432328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3352496" y="53767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2825802" y="53439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421715" y="54934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3866846" y="521246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122326" y="56749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3543298" y="443881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364078" y="485060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358237" y="485120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222243" y="523282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940959" y="49120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696253" y="596543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169559" y="593264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765472" y="608214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210603" y="580119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66083" y="626367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5887055" y="502754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707835" y="543933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701994" y="543993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68984" y="256032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386" y="256032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Observational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358" y="256031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Controlled Experiment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34110" y="5365992"/>
            <a:ext cx="6069748" cy="1281005"/>
            <a:chOff x="1504056" y="5430194"/>
            <a:chExt cx="6069748" cy="1281005"/>
          </a:xfrm>
        </p:grpSpPr>
        <p:pic>
          <p:nvPicPr>
            <p:cNvPr id="4" name="Picture 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703" y="5518006"/>
              <a:ext cx="343754" cy="455373"/>
            </a:xfrm>
            <a:prstGeom prst="rect">
              <a:avLst/>
            </a:prstGeom>
          </p:spPr>
        </p:pic>
        <p:pic>
          <p:nvPicPr>
            <p:cNvPr id="5" name="Picture 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58" y="6193976"/>
              <a:ext cx="330044" cy="4372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54972" y="5561027"/>
              <a:ext cx="2405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Gentle Bedside Manner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4972" y="6227916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Poor Bedside Manner</a:t>
              </a:r>
            </a:p>
          </p:txBody>
        </p:sp>
        <p:pic>
          <p:nvPicPr>
            <p:cNvPr id="35" name="Picture 3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5516179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01625" y="5560113"/>
              <a:ext cx="154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Kangaroo Care</a:t>
              </a:r>
            </a:p>
          </p:txBody>
        </p:sp>
        <p:pic>
          <p:nvPicPr>
            <p:cNvPr id="41" name="Picture 4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6183982"/>
              <a:ext cx="457200" cy="4572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000750" y="6183982"/>
              <a:ext cx="460858" cy="457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2" idx="5"/>
            </p:cNvCxnSpPr>
            <p:nvPr/>
          </p:nvCxnSpPr>
          <p:spPr>
            <a:xfrm>
              <a:off x="5068241" y="6250937"/>
              <a:ext cx="325876" cy="32329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01625" y="6227916"/>
              <a:ext cx="187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 Kangaroo Care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04056" y="5430194"/>
              <a:ext cx="6069748" cy="12810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1258" y="972669"/>
            <a:ext cx="465199" cy="672611"/>
            <a:chOff x="2745119" y="2127885"/>
            <a:chExt cx="465199" cy="672611"/>
          </a:xfrm>
        </p:grpSpPr>
        <p:pic>
          <p:nvPicPr>
            <p:cNvPr id="16" name="Picture 1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56" name="Picture 5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733496" y="2488748"/>
            <a:ext cx="466802" cy="689307"/>
            <a:chOff x="3388011" y="2581137"/>
            <a:chExt cx="466802" cy="689307"/>
          </a:xfrm>
        </p:grpSpPr>
        <p:pic>
          <p:nvPicPr>
            <p:cNvPr id="74" name="Picture 7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57" name="Picture 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8" name="Oval 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38964" y="1881332"/>
            <a:ext cx="460858" cy="684124"/>
            <a:chOff x="2742025" y="3714306"/>
            <a:chExt cx="460858" cy="684124"/>
          </a:xfrm>
        </p:grpSpPr>
        <p:pic>
          <p:nvPicPr>
            <p:cNvPr id="31" name="Picture 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70" name="Picture 69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7485940" y="3425641"/>
            <a:ext cx="460858" cy="692120"/>
            <a:chOff x="3540106" y="4221759"/>
            <a:chExt cx="460858" cy="692120"/>
          </a:xfrm>
        </p:grpSpPr>
        <p:pic>
          <p:nvPicPr>
            <p:cNvPr id="54" name="Picture 5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73" name="Picture 7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77178" y="998140"/>
            <a:ext cx="465199" cy="672611"/>
            <a:chOff x="2745119" y="2127885"/>
            <a:chExt cx="465199" cy="672611"/>
          </a:xfrm>
        </p:grpSpPr>
        <p:pic>
          <p:nvPicPr>
            <p:cNvPr id="80" name="Picture 7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1" name="Picture 8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738247" y="2124772"/>
            <a:ext cx="465199" cy="672611"/>
            <a:chOff x="2745119" y="2127885"/>
            <a:chExt cx="465199" cy="672611"/>
          </a:xfrm>
        </p:grpSpPr>
        <p:pic>
          <p:nvPicPr>
            <p:cNvPr id="83" name="Picture 8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4" name="Picture 8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93759" y="1215433"/>
            <a:ext cx="465199" cy="672611"/>
            <a:chOff x="2745119" y="2127885"/>
            <a:chExt cx="465199" cy="672611"/>
          </a:xfrm>
        </p:grpSpPr>
        <p:pic>
          <p:nvPicPr>
            <p:cNvPr id="89" name="Picture 8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0" name="Picture 8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31786" y="3342733"/>
            <a:ext cx="465199" cy="672611"/>
            <a:chOff x="2745119" y="2127885"/>
            <a:chExt cx="465199" cy="672611"/>
          </a:xfrm>
        </p:grpSpPr>
        <p:pic>
          <p:nvPicPr>
            <p:cNvPr id="92" name="Picture 9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3" name="Picture 9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366168" y="3912541"/>
            <a:ext cx="465199" cy="672611"/>
            <a:chOff x="2745119" y="2127885"/>
            <a:chExt cx="465199" cy="672611"/>
          </a:xfrm>
        </p:grpSpPr>
        <p:pic>
          <p:nvPicPr>
            <p:cNvPr id="95" name="Picture 9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6" name="Picture 9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3308522" y="4135656"/>
            <a:ext cx="465199" cy="672611"/>
            <a:chOff x="2745119" y="2127885"/>
            <a:chExt cx="465199" cy="672611"/>
          </a:xfrm>
        </p:grpSpPr>
        <p:pic>
          <p:nvPicPr>
            <p:cNvPr id="98" name="Picture 97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9" name="Picture 98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2313430" y="968827"/>
            <a:ext cx="465199" cy="672611"/>
            <a:chOff x="2745119" y="2127885"/>
            <a:chExt cx="465199" cy="672611"/>
          </a:xfrm>
        </p:grpSpPr>
        <p:pic>
          <p:nvPicPr>
            <p:cNvPr id="101" name="Picture 10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2" name="Picture 101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797079" y="3159920"/>
            <a:ext cx="465199" cy="672611"/>
            <a:chOff x="2745119" y="2127885"/>
            <a:chExt cx="465199" cy="672611"/>
          </a:xfrm>
        </p:grpSpPr>
        <p:pic>
          <p:nvPicPr>
            <p:cNvPr id="104" name="Picture 10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5" name="Picture 10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23598" y="4124427"/>
            <a:ext cx="465199" cy="672611"/>
            <a:chOff x="2745119" y="2127885"/>
            <a:chExt cx="465199" cy="672611"/>
          </a:xfrm>
        </p:grpSpPr>
        <p:pic>
          <p:nvPicPr>
            <p:cNvPr id="107" name="Picture 10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8" name="Picture 10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347774" y="2246143"/>
            <a:ext cx="465199" cy="672611"/>
            <a:chOff x="2745119" y="2127885"/>
            <a:chExt cx="465199" cy="672611"/>
          </a:xfrm>
        </p:grpSpPr>
        <p:pic>
          <p:nvPicPr>
            <p:cNvPr id="110" name="Picture 10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1" name="Picture 11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860120" y="2013396"/>
            <a:ext cx="465199" cy="672611"/>
            <a:chOff x="2745119" y="2127885"/>
            <a:chExt cx="465199" cy="672611"/>
          </a:xfrm>
        </p:grpSpPr>
        <p:pic>
          <p:nvPicPr>
            <p:cNvPr id="113" name="Picture 11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4" name="Picture 11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128720" y="2280252"/>
            <a:ext cx="466802" cy="689307"/>
            <a:chOff x="3388011" y="2581137"/>
            <a:chExt cx="466802" cy="689307"/>
          </a:xfrm>
        </p:grpSpPr>
        <p:pic>
          <p:nvPicPr>
            <p:cNvPr id="119" name="Picture 11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1" name="Picture 12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2" name="Oval 12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3769129" y="3342733"/>
            <a:ext cx="466802" cy="689307"/>
            <a:chOff x="3388011" y="2581137"/>
            <a:chExt cx="466802" cy="689307"/>
          </a:xfrm>
        </p:grpSpPr>
        <p:pic>
          <p:nvPicPr>
            <p:cNvPr id="125" name="Picture 12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7" name="Picture 12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1"/>
                <a:endCxn id="12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/>
          <p:cNvGrpSpPr/>
          <p:nvPr/>
        </p:nvGrpSpPr>
        <p:grpSpPr>
          <a:xfrm>
            <a:off x="921407" y="1764727"/>
            <a:ext cx="460858" cy="684124"/>
            <a:chOff x="2742025" y="3714306"/>
            <a:chExt cx="460858" cy="684124"/>
          </a:xfrm>
        </p:grpSpPr>
        <p:pic>
          <p:nvPicPr>
            <p:cNvPr id="131" name="Picture 1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3" name="Picture 13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1522508" y="1198243"/>
            <a:ext cx="460858" cy="684124"/>
            <a:chOff x="2742025" y="3714306"/>
            <a:chExt cx="460858" cy="684124"/>
          </a:xfrm>
        </p:grpSpPr>
        <p:pic>
          <p:nvPicPr>
            <p:cNvPr id="137" name="Picture 13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8" name="Group 13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9" name="Picture 13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0" name="Oval 13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1"/>
                <a:endCxn id="14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375593" y="2568783"/>
            <a:ext cx="460858" cy="684124"/>
            <a:chOff x="2742025" y="3714306"/>
            <a:chExt cx="460858" cy="684124"/>
          </a:xfrm>
        </p:grpSpPr>
        <p:pic>
          <p:nvPicPr>
            <p:cNvPr id="143" name="Picture 14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45" name="Picture 14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6" name="Oval 14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65699" y="1725493"/>
            <a:ext cx="460858" cy="684124"/>
            <a:chOff x="2742025" y="3714306"/>
            <a:chExt cx="460858" cy="684124"/>
          </a:xfrm>
        </p:grpSpPr>
        <p:pic>
          <p:nvPicPr>
            <p:cNvPr id="149" name="Picture 14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1" name="Picture 15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2" name="Oval 15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52" idx="1"/>
                <a:endCxn id="15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1331422" y="4124427"/>
            <a:ext cx="460858" cy="684124"/>
            <a:chOff x="2742025" y="3714306"/>
            <a:chExt cx="460858" cy="684124"/>
          </a:xfrm>
        </p:grpSpPr>
        <p:pic>
          <p:nvPicPr>
            <p:cNvPr id="155" name="Picture 15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6" name="Group 155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7" name="Picture 1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8" name="Oval 1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8" idx="1"/>
                <a:endCxn id="1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1208749" y="2696162"/>
            <a:ext cx="460858" cy="684124"/>
            <a:chOff x="2742025" y="3714306"/>
            <a:chExt cx="460858" cy="684124"/>
          </a:xfrm>
        </p:grpSpPr>
        <p:pic>
          <p:nvPicPr>
            <p:cNvPr id="161" name="Picture 16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63" name="Picture 16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64" idx="1"/>
                <a:endCxn id="16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2911884" y="3236075"/>
            <a:ext cx="460858" cy="692120"/>
            <a:chOff x="3540106" y="4221759"/>
            <a:chExt cx="460858" cy="692120"/>
          </a:xfrm>
        </p:grpSpPr>
        <p:pic>
          <p:nvPicPr>
            <p:cNvPr id="167" name="Picture 16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168" name="Picture 16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6814881" y="939567"/>
            <a:ext cx="465199" cy="672611"/>
            <a:chOff x="2745119" y="2127885"/>
            <a:chExt cx="465199" cy="672611"/>
          </a:xfrm>
        </p:grpSpPr>
        <p:pic>
          <p:nvPicPr>
            <p:cNvPr id="170" name="Picture 16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1" name="Picture 17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16285" y="3358687"/>
            <a:ext cx="465199" cy="672611"/>
            <a:chOff x="2745119" y="2127885"/>
            <a:chExt cx="465199" cy="672611"/>
          </a:xfrm>
        </p:grpSpPr>
        <p:pic>
          <p:nvPicPr>
            <p:cNvPr id="173" name="Picture 17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4" name="Picture 17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942273" y="4130808"/>
            <a:ext cx="465199" cy="672611"/>
            <a:chOff x="2745119" y="2127885"/>
            <a:chExt cx="465199" cy="672611"/>
          </a:xfrm>
        </p:grpSpPr>
        <p:pic>
          <p:nvPicPr>
            <p:cNvPr id="176" name="Picture 17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7" name="Picture 17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5280368" y="3411430"/>
            <a:ext cx="465199" cy="672611"/>
            <a:chOff x="2745119" y="2127885"/>
            <a:chExt cx="465199" cy="672611"/>
          </a:xfrm>
        </p:grpSpPr>
        <p:pic>
          <p:nvPicPr>
            <p:cNvPr id="179" name="Picture 17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0" name="Picture 17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8348307" y="2099611"/>
            <a:ext cx="465199" cy="672611"/>
            <a:chOff x="2745119" y="2127885"/>
            <a:chExt cx="465199" cy="672611"/>
          </a:xfrm>
        </p:grpSpPr>
        <p:pic>
          <p:nvPicPr>
            <p:cNvPr id="182" name="Picture 18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3" name="Picture 18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362539" y="3240062"/>
            <a:ext cx="466802" cy="689307"/>
            <a:chOff x="3388011" y="2581137"/>
            <a:chExt cx="466802" cy="689307"/>
          </a:xfrm>
        </p:grpSpPr>
        <p:pic>
          <p:nvPicPr>
            <p:cNvPr id="185" name="Picture 18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86" name="Group 18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87" name="Picture 18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8" name="Oval 18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>
                <a:stCxn id="188" idx="1"/>
                <a:endCxn id="18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8016974" y="4160925"/>
            <a:ext cx="466802" cy="689307"/>
            <a:chOff x="3388011" y="2581137"/>
            <a:chExt cx="466802" cy="689307"/>
          </a:xfrm>
        </p:grpSpPr>
        <p:pic>
          <p:nvPicPr>
            <p:cNvPr id="191" name="Picture 19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2" name="Group 191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3" name="Picture 19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4" name="Oval 19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>
                <a:stCxn id="194" idx="1"/>
                <a:endCxn id="19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6949132" y="3990432"/>
            <a:ext cx="466802" cy="689307"/>
            <a:chOff x="3388011" y="2581137"/>
            <a:chExt cx="466802" cy="689307"/>
          </a:xfrm>
        </p:grpSpPr>
        <p:pic>
          <p:nvPicPr>
            <p:cNvPr id="197" name="Picture 19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8" name="Group 197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9" name="Picture 19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0" name="Oval 19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200" idx="1"/>
                <a:endCxn id="20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/>
          <p:cNvGrpSpPr/>
          <p:nvPr/>
        </p:nvGrpSpPr>
        <p:grpSpPr>
          <a:xfrm>
            <a:off x="4905234" y="2424652"/>
            <a:ext cx="466802" cy="689307"/>
            <a:chOff x="3388011" y="2581137"/>
            <a:chExt cx="466802" cy="689307"/>
          </a:xfrm>
        </p:grpSpPr>
        <p:pic>
          <p:nvPicPr>
            <p:cNvPr id="203" name="Picture 20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04" name="Group 203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05" name="Picture 20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6" name="Oval 20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1"/>
                <a:endCxn id="20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6340933" y="2190681"/>
            <a:ext cx="466802" cy="689307"/>
            <a:chOff x="3388011" y="2581137"/>
            <a:chExt cx="466802" cy="689307"/>
          </a:xfrm>
        </p:grpSpPr>
        <p:pic>
          <p:nvPicPr>
            <p:cNvPr id="209" name="Picture 20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1" name="Picture 21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2" name="Oval 21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1"/>
                <a:endCxn id="21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7617663" y="1272565"/>
            <a:ext cx="466802" cy="689307"/>
            <a:chOff x="3388011" y="2581137"/>
            <a:chExt cx="466802" cy="689307"/>
          </a:xfrm>
        </p:grpSpPr>
        <p:pic>
          <p:nvPicPr>
            <p:cNvPr id="215" name="Picture 21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7" name="Picture 21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8" name="Oval 21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>
                <a:stCxn id="218" idx="1"/>
                <a:endCxn id="21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805212" y="2913081"/>
            <a:ext cx="460858" cy="684124"/>
            <a:chOff x="2742025" y="3714306"/>
            <a:chExt cx="460858" cy="684124"/>
          </a:xfrm>
        </p:grpSpPr>
        <p:pic>
          <p:nvPicPr>
            <p:cNvPr id="221" name="Picture 22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2" name="Group 22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3" name="Picture 22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4" name="Oval 22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4" idx="1"/>
                <a:endCxn id="22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7124629" y="1864285"/>
            <a:ext cx="460858" cy="684124"/>
            <a:chOff x="2742025" y="3714306"/>
            <a:chExt cx="460858" cy="684124"/>
          </a:xfrm>
        </p:grpSpPr>
        <p:pic>
          <p:nvPicPr>
            <p:cNvPr id="227" name="Picture 22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8" name="Group 22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9" name="Picture 22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0" name="Oval 22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0" idx="1"/>
                <a:endCxn id="23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/>
          <p:cNvGrpSpPr/>
          <p:nvPr/>
        </p:nvGrpSpPr>
        <p:grpSpPr>
          <a:xfrm>
            <a:off x="6866899" y="2813227"/>
            <a:ext cx="460858" cy="692120"/>
            <a:chOff x="3540106" y="4221759"/>
            <a:chExt cx="460858" cy="692120"/>
          </a:xfrm>
        </p:grpSpPr>
        <p:pic>
          <p:nvPicPr>
            <p:cNvPr id="233" name="Picture 23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4" name="Picture 23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5949544" y="4148477"/>
            <a:ext cx="460858" cy="692120"/>
            <a:chOff x="3540106" y="4221759"/>
            <a:chExt cx="460858" cy="692120"/>
          </a:xfrm>
        </p:grpSpPr>
        <p:pic>
          <p:nvPicPr>
            <p:cNvPr id="236" name="Picture 23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7" name="Picture 23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6080620" y="1254943"/>
            <a:ext cx="460858" cy="692120"/>
            <a:chOff x="3540106" y="4221759"/>
            <a:chExt cx="460858" cy="692120"/>
          </a:xfrm>
        </p:grpSpPr>
        <p:pic>
          <p:nvPicPr>
            <p:cNvPr id="239" name="Picture 23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40" name="Picture 23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2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940" y="850235"/>
            <a:ext cx="8705078" cy="4066031"/>
            <a:chOff x="225940" y="835363"/>
            <a:chExt cx="8705078" cy="4066031"/>
          </a:xfrm>
        </p:grpSpPr>
        <p:grpSp>
          <p:nvGrpSpPr>
            <p:cNvPr id="8" name="Group 7"/>
            <p:cNvGrpSpPr/>
            <p:nvPr/>
          </p:nvGrpSpPr>
          <p:grpSpPr>
            <a:xfrm>
              <a:off x="5353886" y="3416408"/>
              <a:ext cx="3577132" cy="1484986"/>
              <a:chOff x="4768685" y="2677574"/>
              <a:chExt cx="3577132" cy="14849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4029" y="3019958"/>
                <a:ext cx="316644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Response of Interest</a:t>
                </a:r>
              </a:p>
              <a:p>
                <a:pPr algn="ctr"/>
                <a:r>
                  <a:rPr lang="en-US"/>
                  <a:t>(Risk of Shark Attack)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8685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5940" y="3416408"/>
              <a:ext cx="3577132" cy="1484986"/>
              <a:chOff x="225941" y="2677574"/>
              <a:chExt cx="3577132" cy="1484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563" y="3019958"/>
                <a:ext cx="26818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Factor of Interest</a:t>
                </a:r>
              </a:p>
              <a:p>
                <a:pPr algn="ctr"/>
                <a:r>
                  <a:rPr lang="en-US"/>
                  <a:t>(Ice Cream Sales)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5941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38685" y="835363"/>
              <a:ext cx="3577132" cy="1484986"/>
              <a:chOff x="2750903" y="952406"/>
              <a:chExt cx="3577132" cy="1484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83150" y="1294790"/>
                <a:ext cx="191263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bg1">
                        <a:lumMod val="50000"/>
                      </a:schemeClr>
                    </a:solidFill>
                  </a:rPr>
                  <a:t>Confounder</a:t>
                </a:r>
              </a:p>
              <a:p>
                <a:pPr algn="ctr"/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(Temperature)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50903" y="952406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071296" y="4158901"/>
              <a:ext cx="1111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90689" y="3758792"/>
              <a:ext cx="87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Effect 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67177" y="227523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8685" y="230470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66890" y="2275238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More Ice Cream)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1257" y="2275238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Higher Risk)</a:t>
            </a:r>
          </a:p>
        </p:txBody>
      </p:sp>
    </p:spTree>
    <p:extLst>
      <p:ext uri="{BB962C8B-B14F-4D97-AF65-F5344CB8AC3E}">
        <p14:creationId xmlns:p14="http://schemas.microsoft.com/office/powerpoint/2010/main" val="38661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3780" y="2170213"/>
            <a:ext cx="0" cy="146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3780" y="3633253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5553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5553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5552" y="300337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7204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5488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5488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9855" y="3422043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9855" y="322159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8379" y="342617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5552" y="279216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125640" y="3703176"/>
            <a:ext cx="299543" cy="322730"/>
          </a:xfrm>
          <a:prstGeom prst="triangl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5411" y="1863435"/>
            <a:ext cx="0" cy="449131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386235" y="41897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387161" y="44183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387161" y="46469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87161" y="48755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825147" y="5104176"/>
            <a:ext cx="457200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75410" y="5765769"/>
            <a:ext cx="864445" cy="2692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7095" y="5991680"/>
            <a:ext cx="852760" cy="807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87094" y="6220282"/>
            <a:ext cx="2301209" cy="2687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218339" y="5259624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218339" y="5486068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4820720" y="4189776"/>
            <a:ext cx="534010" cy="2030506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blipFill>
                <a:blip r:embed="rId6"/>
                <a:stretch>
                  <a:fillRect l="-4132" r="-82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386234" y="952125"/>
            <a:ext cx="1561791" cy="70957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82419" y="952125"/>
            <a:ext cx="0" cy="7095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</p:cNvCxnSpPr>
          <p:nvPr/>
        </p:nvCxnSpPr>
        <p:spPr>
          <a:xfrm>
            <a:off x="2948025" y="1306913"/>
            <a:ext cx="1640278" cy="250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blipFill>
                <a:blip r:embed="rId7"/>
                <a:stretch>
                  <a:fillRect l="-12222" r="-8889" b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blipFill>
                <a:blip r:embed="rId8"/>
                <a:stretch>
                  <a:fillRect l="-13187" r="-769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00000">
            <a:off x="1719533" y="2992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blipFill>
                <a:blip r:embed="rId9"/>
                <a:stretch>
                  <a:fillRect l="-4749" t="-4444" r="-67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75−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blipFill>
                <a:blip r:embed="rId10"/>
                <a:stretch>
                  <a:fillRect l="-4735" t="-2222" r="-66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50−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percentile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blipFill>
                <a:blip r:embed="rId11"/>
                <a:stretch>
                  <a:fillRect l="-5797" t="-28261" r="-79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blipFill>
                <a:blip r:embed="rId12"/>
                <a:stretch>
                  <a:fillRect l="-4365" r="-7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261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1527" y="1055129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8097" y="2345314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18793" y="5294060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reeform 49"/>
              <p:cNvSpPr/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9FA124A-FE69-46FE-BCA1-761FBA635E1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Freeform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blipFill>
                <a:blip r:embed="rId3"/>
                <a:stretch>
                  <a:fillRect t="-11111" b="-14815"/>
                </a:stretch>
              </a:blipFill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/>
          <p:cNvSpPr/>
          <p:nvPr/>
        </p:nvSpPr>
        <p:spPr>
          <a:xfrm>
            <a:off x="2812356" y="2343630"/>
            <a:ext cx="1183341" cy="748418"/>
          </a:xfrm>
          <a:custGeom>
            <a:avLst/>
            <a:gdLst>
              <a:gd name="connsiteX0" fmla="*/ 0 w 1183341"/>
              <a:gd name="connsiteY0" fmla="*/ 0 h 748418"/>
              <a:gd name="connsiteX1" fmla="*/ 461042 w 1183341"/>
              <a:gd name="connsiteY1" fmla="*/ 660827 h 748418"/>
              <a:gd name="connsiteX2" fmla="*/ 1183341 w 1183341"/>
              <a:gd name="connsiteY2" fmla="*/ 722299 h 7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341" h="748418">
                <a:moveTo>
                  <a:pt x="0" y="0"/>
                </a:moveTo>
                <a:cubicBezTo>
                  <a:pt x="131909" y="270222"/>
                  <a:pt x="263819" y="540444"/>
                  <a:pt x="461042" y="660827"/>
                </a:cubicBezTo>
                <a:cubicBezTo>
                  <a:pt x="658265" y="781210"/>
                  <a:pt x="920803" y="751754"/>
                  <a:pt x="1183341" y="722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05425" y="2727832"/>
            <a:ext cx="1928693" cy="3319502"/>
          </a:xfrm>
          <a:custGeom>
            <a:avLst/>
            <a:gdLst>
              <a:gd name="connsiteX0" fmla="*/ 0 w 1928693"/>
              <a:gd name="connsiteY0" fmla="*/ 0 h 3319502"/>
              <a:gd name="connsiteX1" fmla="*/ 353466 w 1928693"/>
              <a:gd name="connsiteY1" fmla="*/ 1967113 h 3319502"/>
              <a:gd name="connsiteX2" fmla="*/ 1360074 w 1928693"/>
              <a:gd name="connsiteY2" fmla="*/ 3127402 h 3319502"/>
              <a:gd name="connsiteX3" fmla="*/ 1928693 w 1928693"/>
              <a:gd name="connsiteY3" fmla="*/ 3319502 h 331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8693" h="3319502">
                <a:moveTo>
                  <a:pt x="0" y="0"/>
                </a:moveTo>
                <a:cubicBezTo>
                  <a:pt x="63393" y="722940"/>
                  <a:pt x="126787" y="1445880"/>
                  <a:pt x="353466" y="1967113"/>
                </a:cubicBezTo>
                <a:cubicBezTo>
                  <a:pt x="580145" y="2488346"/>
                  <a:pt x="1097536" y="2902004"/>
                  <a:pt x="1360074" y="3127402"/>
                </a:cubicBezTo>
                <a:cubicBezTo>
                  <a:pt x="1622612" y="3352800"/>
                  <a:pt x="1746837" y="3305415"/>
                  <a:pt x="1928693" y="331950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blipFill>
                <a:blip r:embed="rId4"/>
                <a:stretch>
                  <a:fillRect l="-4016" r="-32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680356" y="487292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blipFill>
                <a:blip r:embed="rId5"/>
                <a:stretch>
                  <a:fillRect l="-5285" t="-27660" r="-1138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blipFill>
                <a:blip r:embed="rId6"/>
                <a:stretch>
                  <a:fillRect l="-1458" t="-27027" r="-116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blipFill>
                <a:blip r:embed="rId7"/>
                <a:stretch>
                  <a:fillRect l="-5263" t="-25532" r="-1093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blipFill>
                <a:blip r:embed="rId8"/>
                <a:stretch>
                  <a:fillRect l="-4511" t="-27660" r="-7143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/>
          <p:cNvSpPr/>
          <p:nvPr/>
        </p:nvSpPr>
        <p:spPr>
          <a:xfrm>
            <a:off x="7309749" y="1460147"/>
            <a:ext cx="627858" cy="458718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230146" y="356907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85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27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54126" y="1083656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60696" y="2373841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81392" y="5322587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blipFill>
                <a:blip r:embed="rId3"/>
                <a:stretch>
                  <a:fillRect l="-3600" r="-32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2028587" y="995836"/>
            <a:ext cx="991240" cy="310450"/>
          </a:xfrm>
          <a:custGeom>
            <a:avLst/>
            <a:gdLst>
              <a:gd name="connsiteX0" fmla="*/ 0 w 991240"/>
              <a:gd name="connsiteY0" fmla="*/ 310450 h 310450"/>
              <a:gd name="connsiteX1" fmla="*/ 322729 w 991240"/>
              <a:gd name="connsiteY1" fmla="*/ 41509 h 310450"/>
              <a:gd name="connsiteX2" fmla="*/ 722299 w 991240"/>
              <a:gd name="connsiteY2" fmla="*/ 10772 h 310450"/>
              <a:gd name="connsiteX3" fmla="*/ 991240 w 991240"/>
              <a:gd name="connsiteY3" fmla="*/ 141401 h 31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240" h="310450">
                <a:moveTo>
                  <a:pt x="0" y="310450"/>
                </a:moveTo>
                <a:cubicBezTo>
                  <a:pt x="101173" y="200952"/>
                  <a:pt x="202346" y="91455"/>
                  <a:pt x="322729" y="41509"/>
                </a:cubicBezTo>
                <a:cubicBezTo>
                  <a:pt x="443112" y="-8437"/>
                  <a:pt x="610881" y="-5877"/>
                  <a:pt x="722299" y="10772"/>
                </a:cubicBezTo>
                <a:cubicBezTo>
                  <a:pt x="833717" y="27421"/>
                  <a:pt x="912478" y="84411"/>
                  <a:pt x="991240" y="141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2531877" y="2225265"/>
            <a:ext cx="1963285" cy="4498264"/>
          </a:xfrm>
          <a:prstGeom prst="noSmoking">
            <a:avLst>
              <a:gd name="adj" fmla="val 8572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24060" y="2431449"/>
            <a:ext cx="1155159" cy="1059696"/>
            <a:chOff x="5734335" y="771499"/>
            <a:chExt cx="2595626" cy="2342182"/>
          </a:xfrm>
        </p:grpSpPr>
        <p:sp>
          <p:nvSpPr>
            <p:cNvPr id="63" name="Freeform 62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10262" y="5315751"/>
            <a:ext cx="1071591" cy="1142803"/>
            <a:chOff x="3742980" y="3541008"/>
            <a:chExt cx="1071591" cy="1142803"/>
          </a:xfrm>
        </p:grpSpPr>
        <p:sp>
          <p:nvSpPr>
            <p:cNvPr id="71" name="Freeform 70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74831" y="966044"/>
            <a:ext cx="1238242" cy="1162008"/>
            <a:chOff x="3687224" y="5294299"/>
            <a:chExt cx="1238242" cy="1162008"/>
          </a:xfrm>
        </p:grpSpPr>
        <p:sp>
          <p:nvSpPr>
            <p:cNvPr id="79" name="Freeform 78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034120" y="950744"/>
            <a:ext cx="806823" cy="355542"/>
          </a:xfrm>
          <a:custGeom>
            <a:avLst/>
            <a:gdLst>
              <a:gd name="connsiteX0" fmla="*/ 0 w 806823"/>
              <a:gd name="connsiteY0" fmla="*/ 355542 h 355542"/>
              <a:gd name="connsiteX1" fmla="*/ 222837 w 806823"/>
              <a:gd name="connsiteY1" fmla="*/ 163441 h 355542"/>
              <a:gd name="connsiteX2" fmla="*/ 507146 w 806823"/>
              <a:gd name="connsiteY2" fmla="*/ 2076 h 355542"/>
              <a:gd name="connsiteX3" fmla="*/ 806823 w 806823"/>
              <a:gd name="connsiteY3" fmla="*/ 86601 h 35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23" h="355542">
                <a:moveTo>
                  <a:pt x="0" y="355542"/>
                </a:moveTo>
                <a:cubicBezTo>
                  <a:pt x="69156" y="288947"/>
                  <a:pt x="138313" y="222352"/>
                  <a:pt x="222837" y="163441"/>
                </a:cubicBezTo>
                <a:cubicBezTo>
                  <a:pt x="307361" y="104530"/>
                  <a:pt x="409815" y="14883"/>
                  <a:pt x="507146" y="2076"/>
                </a:cubicBezTo>
                <a:cubicBezTo>
                  <a:pt x="604477" y="-10731"/>
                  <a:pt x="705650" y="37935"/>
                  <a:pt x="806823" y="866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4157064" y="1821116"/>
            <a:ext cx="860612" cy="760719"/>
          </a:xfrm>
          <a:custGeom>
            <a:avLst/>
            <a:gdLst>
              <a:gd name="connsiteX0" fmla="*/ 0 w 860612"/>
              <a:gd name="connsiteY0" fmla="*/ 0 h 760719"/>
              <a:gd name="connsiteX1" fmla="*/ 507147 w 860612"/>
              <a:gd name="connsiteY1" fmla="*/ 284309 h 760719"/>
              <a:gd name="connsiteX2" fmla="*/ 860612 w 860612"/>
              <a:gd name="connsiteY2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612" h="760719">
                <a:moveTo>
                  <a:pt x="0" y="0"/>
                </a:moveTo>
                <a:cubicBezTo>
                  <a:pt x="181856" y="78761"/>
                  <a:pt x="363712" y="157523"/>
                  <a:pt x="507147" y="284309"/>
                </a:cubicBezTo>
                <a:cubicBezTo>
                  <a:pt x="650582" y="411096"/>
                  <a:pt x="755597" y="585907"/>
                  <a:pt x="860612" y="76071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842019" y="2051637"/>
            <a:ext cx="1383126" cy="3304134"/>
          </a:xfrm>
          <a:custGeom>
            <a:avLst/>
            <a:gdLst>
              <a:gd name="connsiteX0" fmla="*/ 0 w 1383126"/>
              <a:gd name="connsiteY0" fmla="*/ 0 h 3304134"/>
              <a:gd name="connsiteX1" fmla="*/ 683879 w 1383126"/>
              <a:gd name="connsiteY1" fmla="*/ 1091133 h 3304134"/>
              <a:gd name="connsiteX2" fmla="*/ 1383126 w 1383126"/>
              <a:gd name="connsiteY2" fmla="*/ 3304134 h 3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126" h="3304134">
                <a:moveTo>
                  <a:pt x="0" y="0"/>
                </a:moveTo>
                <a:cubicBezTo>
                  <a:pt x="226679" y="270222"/>
                  <a:pt x="453358" y="540444"/>
                  <a:pt x="683879" y="1091133"/>
                </a:cubicBezTo>
                <a:cubicBezTo>
                  <a:pt x="914400" y="1641822"/>
                  <a:pt x="1148763" y="2472978"/>
                  <a:pt x="1383126" y="3304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924377" y="557092"/>
            <a:ext cx="102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blipFill>
                <a:blip r:embed="rId4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blipFill>
                <a:blip r:embed="rId5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blipFill>
                <a:blip r:embed="rId6"/>
                <a:stretch>
                  <a:fillRect l="-3934" t="-25000" r="-59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Brace 92"/>
          <p:cNvSpPr/>
          <p:nvPr/>
        </p:nvSpPr>
        <p:spPr>
          <a:xfrm>
            <a:off x="8170477" y="1174916"/>
            <a:ext cx="374168" cy="4861633"/>
          </a:xfrm>
          <a:prstGeom prst="rightBrac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824682" y="3421066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Bootstrap Model for Sampling Distribution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4550" y="688059"/>
            <a:ext cx="17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Bootstrap Resamples</a:t>
            </a:r>
            <a:endParaRPr lang="en-US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blipFill>
                <a:blip r:embed="rId7"/>
                <a:stretch>
                  <a:fillRect l="-3438" t="-25532" r="-1174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135635" y="1228981"/>
            <a:ext cx="3215618" cy="3205929"/>
          </a:xfrm>
          <a:custGeom>
            <a:avLst/>
            <a:gdLst>
              <a:gd name="connsiteX0" fmla="*/ 174704 w 3215618"/>
              <a:gd name="connsiteY0" fmla="*/ 483441 h 3205929"/>
              <a:gd name="connsiteX1" fmla="*/ 784304 w 3215618"/>
              <a:gd name="connsiteY1" fmla="*/ 289477 h 3205929"/>
              <a:gd name="connsiteX2" fmla="*/ 1122355 w 3215618"/>
              <a:gd name="connsiteY2" fmla="*/ 106597 h 3205929"/>
              <a:gd name="connsiteX3" fmla="*/ 1560158 w 3215618"/>
              <a:gd name="connsiteY3" fmla="*/ 6844 h 3205929"/>
              <a:gd name="connsiteX4" fmla="*/ 2070006 w 3215618"/>
              <a:gd name="connsiteY4" fmla="*/ 51179 h 3205929"/>
              <a:gd name="connsiteX5" fmla="*/ 2402515 w 3215618"/>
              <a:gd name="connsiteY5" fmla="*/ 389230 h 3205929"/>
              <a:gd name="connsiteX6" fmla="*/ 2784900 w 3215618"/>
              <a:gd name="connsiteY6" fmla="*/ 738364 h 3205929"/>
              <a:gd name="connsiteX7" fmla="*/ 3200537 w 3215618"/>
              <a:gd name="connsiteY7" fmla="*/ 1187252 h 3205929"/>
              <a:gd name="connsiteX8" fmla="*/ 3111868 w 3215618"/>
              <a:gd name="connsiteY8" fmla="*/ 1630597 h 3205929"/>
              <a:gd name="connsiteX9" fmla="*/ 2989948 w 3215618"/>
              <a:gd name="connsiteY9" fmla="*/ 1990815 h 3205929"/>
              <a:gd name="connsiteX10" fmla="*/ 2978864 w 3215618"/>
              <a:gd name="connsiteY10" fmla="*/ 2345492 h 3205929"/>
              <a:gd name="connsiteX11" fmla="*/ 2901278 w 3215618"/>
              <a:gd name="connsiteY11" fmla="*/ 2617041 h 3205929"/>
              <a:gd name="connsiteX12" fmla="*/ 2596478 w 3215618"/>
              <a:gd name="connsiteY12" fmla="*/ 2744502 h 3205929"/>
              <a:gd name="connsiteX13" fmla="*/ 2142049 w 3215618"/>
              <a:gd name="connsiteY13" fmla="*/ 3149055 h 3205929"/>
              <a:gd name="connsiteX14" fmla="*/ 1914835 w 3215618"/>
              <a:gd name="connsiteY14" fmla="*/ 3187848 h 3205929"/>
              <a:gd name="connsiteX15" fmla="*/ 1488115 w 3215618"/>
              <a:gd name="connsiteY15" fmla="*/ 3004968 h 3205929"/>
              <a:gd name="connsiteX16" fmla="*/ 1249817 w 3215618"/>
              <a:gd name="connsiteY16" fmla="*/ 2960633 h 3205929"/>
              <a:gd name="connsiteX17" fmla="*/ 856348 w 3215618"/>
              <a:gd name="connsiteY17" fmla="*/ 3110262 h 3205929"/>
              <a:gd name="connsiteX18" fmla="*/ 601424 w 3215618"/>
              <a:gd name="connsiteY18" fmla="*/ 2860881 h 3205929"/>
              <a:gd name="connsiteX19" fmla="*/ 340958 w 3215618"/>
              <a:gd name="connsiteY19" fmla="*/ 2805462 h 3205929"/>
              <a:gd name="connsiteX20" fmla="*/ 19533 w 3215618"/>
              <a:gd name="connsiteY20" fmla="*/ 2256822 h 3205929"/>
              <a:gd name="connsiteX21" fmla="*/ 130369 w 3215618"/>
              <a:gd name="connsiteY21" fmla="*/ 1758059 h 3205929"/>
              <a:gd name="connsiteX22" fmla="*/ 135911 w 3215618"/>
              <a:gd name="connsiteY22" fmla="*/ 1397841 h 3205929"/>
              <a:gd name="connsiteX23" fmla="*/ 2908 w 3215618"/>
              <a:gd name="connsiteY23" fmla="*/ 1187252 h 3205929"/>
              <a:gd name="connsiteX24" fmla="*/ 52784 w 3215618"/>
              <a:gd name="connsiteY24" fmla="*/ 810408 h 3205929"/>
              <a:gd name="connsiteX25" fmla="*/ 174704 w 3215618"/>
              <a:gd name="connsiteY25" fmla="*/ 483441 h 320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15618" h="3205929">
                <a:moveTo>
                  <a:pt x="174704" y="483441"/>
                </a:moveTo>
                <a:cubicBezTo>
                  <a:pt x="296624" y="396619"/>
                  <a:pt x="626362" y="352284"/>
                  <a:pt x="784304" y="289477"/>
                </a:cubicBezTo>
                <a:cubicBezTo>
                  <a:pt x="942246" y="226670"/>
                  <a:pt x="993046" y="153702"/>
                  <a:pt x="1122355" y="106597"/>
                </a:cubicBezTo>
                <a:cubicBezTo>
                  <a:pt x="1251664" y="59492"/>
                  <a:pt x="1402216" y="16080"/>
                  <a:pt x="1560158" y="6844"/>
                </a:cubicBezTo>
                <a:cubicBezTo>
                  <a:pt x="1718100" y="-2392"/>
                  <a:pt x="1929613" y="-12552"/>
                  <a:pt x="2070006" y="51179"/>
                </a:cubicBezTo>
                <a:cubicBezTo>
                  <a:pt x="2210399" y="114910"/>
                  <a:pt x="2283366" y="274699"/>
                  <a:pt x="2402515" y="389230"/>
                </a:cubicBezTo>
                <a:cubicBezTo>
                  <a:pt x="2521664" y="503761"/>
                  <a:pt x="2651896" y="605360"/>
                  <a:pt x="2784900" y="738364"/>
                </a:cubicBezTo>
                <a:cubicBezTo>
                  <a:pt x="2917904" y="871368"/>
                  <a:pt x="3146042" y="1038547"/>
                  <a:pt x="3200537" y="1187252"/>
                </a:cubicBezTo>
                <a:cubicBezTo>
                  <a:pt x="3255032" y="1335958"/>
                  <a:pt x="3146966" y="1496670"/>
                  <a:pt x="3111868" y="1630597"/>
                </a:cubicBezTo>
                <a:cubicBezTo>
                  <a:pt x="3076770" y="1764524"/>
                  <a:pt x="3012115" y="1871666"/>
                  <a:pt x="2989948" y="1990815"/>
                </a:cubicBezTo>
                <a:cubicBezTo>
                  <a:pt x="2967781" y="2109964"/>
                  <a:pt x="2993642" y="2241121"/>
                  <a:pt x="2978864" y="2345492"/>
                </a:cubicBezTo>
                <a:cubicBezTo>
                  <a:pt x="2964086" y="2449863"/>
                  <a:pt x="2965009" y="2550539"/>
                  <a:pt x="2901278" y="2617041"/>
                </a:cubicBezTo>
                <a:cubicBezTo>
                  <a:pt x="2837547" y="2683543"/>
                  <a:pt x="2723016" y="2655833"/>
                  <a:pt x="2596478" y="2744502"/>
                </a:cubicBezTo>
                <a:cubicBezTo>
                  <a:pt x="2469940" y="2833171"/>
                  <a:pt x="2255656" y="3075164"/>
                  <a:pt x="2142049" y="3149055"/>
                </a:cubicBezTo>
                <a:cubicBezTo>
                  <a:pt x="2028442" y="3222946"/>
                  <a:pt x="2023824" y="3211863"/>
                  <a:pt x="1914835" y="3187848"/>
                </a:cubicBezTo>
                <a:cubicBezTo>
                  <a:pt x="1805846" y="3163833"/>
                  <a:pt x="1598951" y="3042837"/>
                  <a:pt x="1488115" y="3004968"/>
                </a:cubicBezTo>
                <a:cubicBezTo>
                  <a:pt x="1377279" y="2967099"/>
                  <a:pt x="1355112" y="2943084"/>
                  <a:pt x="1249817" y="2960633"/>
                </a:cubicBezTo>
                <a:cubicBezTo>
                  <a:pt x="1144522" y="2978182"/>
                  <a:pt x="964413" y="3126887"/>
                  <a:pt x="856348" y="3110262"/>
                </a:cubicBezTo>
                <a:cubicBezTo>
                  <a:pt x="748283" y="3093637"/>
                  <a:pt x="687322" y="2911681"/>
                  <a:pt x="601424" y="2860881"/>
                </a:cubicBezTo>
                <a:cubicBezTo>
                  <a:pt x="515526" y="2810081"/>
                  <a:pt x="437940" y="2906138"/>
                  <a:pt x="340958" y="2805462"/>
                </a:cubicBezTo>
                <a:cubicBezTo>
                  <a:pt x="243976" y="2704786"/>
                  <a:pt x="54631" y="2431389"/>
                  <a:pt x="19533" y="2256822"/>
                </a:cubicBezTo>
                <a:cubicBezTo>
                  <a:pt x="-15565" y="2082255"/>
                  <a:pt x="110973" y="1901222"/>
                  <a:pt x="130369" y="1758059"/>
                </a:cubicBezTo>
                <a:cubicBezTo>
                  <a:pt x="149765" y="1614896"/>
                  <a:pt x="157154" y="1492975"/>
                  <a:pt x="135911" y="1397841"/>
                </a:cubicBezTo>
                <a:cubicBezTo>
                  <a:pt x="114668" y="1302707"/>
                  <a:pt x="16762" y="1285157"/>
                  <a:pt x="2908" y="1187252"/>
                </a:cubicBezTo>
                <a:cubicBezTo>
                  <a:pt x="-10946" y="1089347"/>
                  <a:pt x="27846" y="921244"/>
                  <a:pt x="52784" y="810408"/>
                </a:cubicBezTo>
                <a:cubicBezTo>
                  <a:pt x="77722" y="699572"/>
                  <a:pt x="52784" y="570263"/>
                  <a:pt x="174704" y="483441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8266" y="18288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3065" y="17013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0309" y="21585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9676" y="209480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1021" y="249658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6767" y="185650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402" y="282909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6766" y="250767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7590" y="2263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8809" y="295656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9509" y="190638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86489" y="276536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659" y="23802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9196" y="318931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9155" y="28956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72881" y="312281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2971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27556" y="3025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9599" y="201445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12663" y="348026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54528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13948" y="356061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75107" y="362434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4464" y="32946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679" y="146719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9861" y="224443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26571" y="350242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6570" y="213637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3947" y="305908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40619" y="388204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9633" y="140346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31313" y="412588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2934" y="400950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990" y="369916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2369" y="276536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1719" y="3610492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4435" y="390975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91486" y="2425236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702" y="172627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3947" y="1979815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8613" y="318377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1904" y="340544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11973" y="2524988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859" y="55465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Null World</a:t>
            </a:r>
            <a:endParaRPr lang="en-US" sz="2400" u="sng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4499947" y="189507"/>
            <a:ext cx="1521188" cy="1405459"/>
            <a:chOff x="4635487" y="307571"/>
            <a:chExt cx="2122401" cy="2003706"/>
          </a:xfrm>
        </p:grpSpPr>
        <p:sp>
          <p:nvSpPr>
            <p:cNvPr id="111" name="Freeform 110"/>
            <p:cNvSpPr/>
            <p:nvPr/>
          </p:nvSpPr>
          <p:spPr>
            <a:xfrm>
              <a:off x="4635487" y="307571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25436" y="7854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37016" y="9990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84616" y="86884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97479" y="99215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61951" y="7217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06038" y="12603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44087" y="10628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05537" y="1322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97478" y="6151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82885" y="6109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954670" y="11902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2371" y="7094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28424" y="113402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17864" y="144396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94954" y="15436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95980" y="99547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12352" y="121779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49869" y="16073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071031" y="141258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82623" y="16125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6380" y="135101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40308" y="167604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731753" y="178662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56439" y="10137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1349" y="18988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552886" y="19701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52155" y="2001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956379" y="16591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860164" y="7906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45797" y="12289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84171" y="17403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11851" y="127876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03295" y="16037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7992" y="5021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47103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237015" y="126763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888174" y="93535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38284" y="141618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874033" y="98892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201261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43061" y="66740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89907" y="16901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78075" y="175032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03778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68508" y="1803508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1261" y="192067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05536" y="45907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79045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065220" y="190638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34928" y="2129503"/>
            <a:ext cx="1521188" cy="1405459"/>
            <a:chOff x="4666176" y="2478409"/>
            <a:chExt cx="2122401" cy="2003706"/>
          </a:xfrm>
        </p:grpSpPr>
        <p:sp>
          <p:nvSpPr>
            <p:cNvPr id="112" name="Freeform 111"/>
            <p:cNvSpPr/>
            <p:nvPr/>
          </p:nvSpPr>
          <p:spPr>
            <a:xfrm>
              <a:off x="4666176" y="2478409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56125" y="29563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67705" y="31699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115305" y="30396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528168" y="31629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92640" y="28925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36727" y="34311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774776" y="3233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6226" y="34934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28167" y="27859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813574" y="27818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85359" y="3361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13060" y="28802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59113" y="330486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148553" y="361480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25643" y="37144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26669" y="31663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243041" y="33886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80558" y="37782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01720" y="358342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3312" y="37834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87069" y="35218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70997" y="3846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62442" y="39574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387128" y="31845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12038" y="40696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83575" y="414095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882844" y="4172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987068" y="38300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890853" y="2961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76486" y="33998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4860" y="391122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42540" y="344960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33984" y="37746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328681" y="26729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77792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267704" y="343847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18863" y="31061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868973" y="358702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04722" y="31597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231950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073750" y="283823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220596" y="386100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508764" y="39211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334467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999197" y="39743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31950" y="409151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636225" y="262991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09734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095909" y="407722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372868" y="5081280"/>
            <a:ext cx="1521188" cy="1405459"/>
            <a:chOff x="4635772" y="4640665"/>
            <a:chExt cx="2122401" cy="2003706"/>
          </a:xfrm>
        </p:grpSpPr>
        <p:sp>
          <p:nvSpPr>
            <p:cNvPr id="162" name="Freeform 161"/>
            <p:cNvSpPr/>
            <p:nvPr/>
          </p:nvSpPr>
          <p:spPr>
            <a:xfrm>
              <a:off x="4635772" y="4640665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425721" y="51185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237301" y="53321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84901" y="52019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497764" y="532524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62236" y="50548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406323" y="559339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744372" y="539590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05822" y="5655744"/>
              <a:ext cx="144087" cy="1274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97763" y="49482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783170" y="49440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954955" y="552336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82656" y="50425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028709" y="54671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118149" y="57770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395239" y="58767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96265" y="53285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12637" y="55508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50154" y="59404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71316" y="57456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882908" y="59456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956665" y="5684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40593" y="600914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732038" y="6119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356724" y="534681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281634" y="623194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553171" y="630321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852440" y="633497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956664" y="59922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860449" y="51237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746082" y="55620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6384456" y="6073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412136" y="56118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03580" y="593688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298277" y="48352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647388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237300" y="560073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888459" y="526844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38569" y="574928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74318" y="532201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1546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043346" y="500049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90192" y="60232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78360" y="608341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304063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968793" y="613660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201546" y="62537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605821" y="479216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79330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065505" y="623948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blipFill>
                <a:blip r:embed="rId2"/>
                <a:stretch>
                  <a:fillRect l="-6923" r="-6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Freeform 215"/>
          <p:cNvSpPr/>
          <p:nvPr/>
        </p:nvSpPr>
        <p:spPr>
          <a:xfrm>
            <a:off x="2831866" y="528726"/>
            <a:ext cx="1313411" cy="745892"/>
          </a:xfrm>
          <a:custGeom>
            <a:avLst/>
            <a:gdLst>
              <a:gd name="connsiteX0" fmla="*/ 0 w 1313411"/>
              <a:gd name="connsiteY0" fmla="*/ 745892 h 745892"/>
              <a:gd name="connsiteX1" fmla="*/ 543098 w 1313411"/>
              <a:gd name="connsiteY1" fmla="*/ 97499 h 745892"/>
              <a:gd name="connsiteX2" fmla="*/ 1313411 w 1313411"/>
              <a:gd name="connsiteY2" fmla="*/ 14372 h 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411" h="745892">
                <a:moveTo>
                  <a:pt x="0" y="745892"/>
                </a:moveTo>
                <a:cubicBezTo>
                  <a:pt x="162098" y="482655"/>
                  <a:pt x="324196" y="219419"/>
                  <a:pt x="543098" y="97499"/>
                </a:cubicBezTo>
                <a:cubicBezTo>
                  <a:pt x="762000" y="-24421"/>
                  <a:pt x="1037705" y="-5025"/>
                  <a:pt x="1313411" y="143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3347255" y="2953789"/>
            <a:ext cx="914400" cy="459232"/>
          </a:xfrm>
          <a:custGeom>
            <a:avLst/>
            <a:gdLst>
              <a:gd name="connsiteX0" fmla="*/ 0 w 914400"/>
              <a:gd name="connsiteY0" fmla="*/ 0 h 459232"/>
              <a:gd name="connsiteX1" fmla="*/ 282633 w 914400"/>
              <a:gd name="connsiteY1" fmla="*/ 448887 h 459232"/>
              <a:gd name="connsiteX2" fmla="*/ 914400 w 914400"/>
              <a:gd name="connsiteY2" fmla="*/ 271549 h 4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9232">
                <a:moveTo>
                  <a:pt x="0" y="0"/>
                </a:moveTo>
                <a:cubicBezTo>
                  <a:pt x="65116" y="201814"/>
                  <a:pt x="130233" y="403629"/>
                  <a:pt x="282633" y="448887"/>
                </a:cubicBezTo>
                <a:cubicBezTo>
                  <a:pt x="435033" y="494145"/>
                  <a:pt x="674716" y="382847"/>
                  <a:pt x="914400" y="27154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2726572" y="4228407"/>
            <a:ext cx="1457498" cy="1813073"/>
          </a:xfrm>
          <a:custGeom>
            <a:avLst/>
            <a:gdLst>
              <a:gd name="connsiteX0" fmla="*/ 0 w 1457498"/>
              <a:gd name="connsiteY0" fmla="*/ 0 h 1813073"/>
              <a:gd name="connsiteX1" fmla="*/ 476596 w 1457498"/>
              <a:gd name="connsiteY1" fmla="*/ 1546168 h 1813073"/>
              <a:gd name="connsiteX2" fmla="*/ 1457498 w 1457498"/>
              <a:gd name="connsiteY2" fmla="*/ 1801091 h 181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98" h="1813073">
                <a:moveTo>
                  <a:pt x="0" y="0"/>
                </a:moveTo>
                <a:cubicBezTo>
                  <a:pt x="116840" y="622993"/>
                  <a:pt x="233680" y="1245986"/>
                  <a:pt x="476596" y="1546168"/>
                </a:cubicBezTo>
                <a:cubicBezTo>
                  <a:pt x="719512" y="1846350"/>
                  <a:pt x="1088505" y="1823720"/>
                  <a:pt x="1457498" y="180109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/>
              <p:cNvSpPr txBox="1"/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/>
              <p:cNvSpPr txBox="1"/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blipFill>
                <a:blip r:embed="rId4"/>
                <a:stretch>
                  <a:fillRect l="-2477" t="-25000" r="-80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blipFill>
                <a:blip r:embed="rId5"/>
                <a:stretch>
                  <a:fillRect l="-2477" t="-25532" r="-8050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blipFill>
                <a:blip r:embed="rId6"/>
                <a:stretch>
                  <a:fillRect l="-2417" t="-27660" r="-513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Brace 223"/>
          <p:cNvSpPr/>
          <p:nvPr/>
        </p:nvSpPr>
        <p:spPr>
          <a:xfrm>
            <a:off x="8047516" y="583203"/>
            <a:ext cx="581092" cy="5407284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 rot="5400000">
            <a:off x="7762386" y="3055123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Null Distribution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143</Words>
  <Application>Microsoft Office PowerPoint</Application>
  <PresentationFormat>Letter Paper (8.5x11 in)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localmgr</dc:creator>
  <cp:lastModifiedBy>Eric Reyes</cp:lastModifiedBy>
  <cp:revision>10</cp:revision>
  <dcterms:modified xsi:type="dcterms:W3CDTF">2017-08-10T00:44:16Z</dcterms:modified>
</cp:coreProperties>
</file>