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7" r:id="rId7"/>
    <p:sldId id="258" r:id="rId8"/>
    <p:sldId id="268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12.12.2021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12.12.2021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Audi Nathanael G</a:t>
            </a:r>
          </a:p>
          <a:p>
            <a:r>
              <a:rPr lang="en-US" dirty="0" smtClean="0"/>
              <a:t>19340019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tu</a:t>
            </a:r>
            <a:r>
              <a:rPr lang="en-US" dirty="0" smtClean="0"/>
              <a:t> Machine</a:t>
            </a:r>
            <a:br>
              <a:rPr lang="en-US" dirty="0" smtClean="0"/>
            </a:br>
            <a:r>
              <a:rPr lang="en-US" dirty="0" smtClean="0"/>
              <a:t>Learning Dan AI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Ai </a:t>
            </a:r>
            <a:r>
              <a:rPr lang="en-US" dirty="0" err="1" smtClean="0"/>
              <a:t>dan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mensimulasikan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Tipe-tipe</a:t>
            </a:r>
            <a:r>
              <a:rPr lang="en-US" dirty="0" smtClean="0"/>
              <a:t> AI</a:t>
            </a:r>
          </a:p>
          <a:p>
            <a:r>
              <a:rPr lang="en-US" dirty="0" smtClean="0"/>
              <a:t>Weak AI</a:t>
            </a:r>
          </a:p>
          <a:p>
            <a:r>
              <a:rPr lang="en-US" dirty="0" smtClean="0"/>
              <a:t>General AI</a:t>
            </a:r>
          </a:p>
          <a:p>
            <a:r>
              <a:rPr lang="en-US" dirty="0" smtClean="0"/>
              <a:t>Strong 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err="1" smtClean="0"/>
              <a:t>adalah</a:t>
            </a:r>
            <a:r>
              <a:rPr lang="en-US" dirty="0" smtClean="0"/>
              <a:t> subset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,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/ </a:t>
            </a:r>
            <a:r>
              <a:rPr lang="en-US" dirty="0" err="1" smtClean="0"/>
              <a:t>pengalaman</a:t>
            </a:r>
            <a:r>
              <a:rPr lang="en-US" dirty="0" smtClean="0"/>
              <a:t> masa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deprogram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endParaRPr lang="en-US" dirty="0" smtClean="0"/>
          </a:p>
          <a:p>
            <a:r>
              <a:rPr lang="en-US" dirty="0" err="1" smtClean="0"/>
              <a:t>Tipe-tipe</a:t>
            </a:r>
            <a:r>
              <a:rPr lang="en-US" dirty="0" smtClean="0"/>
              <a:t>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Reinforcement Learning</a:t>
            </a:r>
          </a:p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AI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ditraining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ML</a:t>
            </a:r>
            <a:endParaRPr lang="ru-RU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5" y="1864246"/>
            <a:ext cx="5514442" cy="32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14" y="1046140"/>
            <a:ext cx="5240275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Ensemble Learning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5" y="2241514"/>
            <a:ext cx="5056083" cy="3399431"/>
          </a:xfrm>
        </p:spPr>
        <p:txBody>
          <a:bodyPr>
            <a:normAutofit/>
          </a:bodyPr>
          <a:lstStyle/>
          <a:p>
            <a:r>
              <a:rPr lang="en-US" dirty="0" err="1" smtClean="0"/>
              <a:t>Teknik</a:t>
            </a:r>
            <a:r>
              <a:rPr lang="en-US" dirty="0" smtClean="0"/>
              <a:t> machine learning yang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ensemble Learning:</a:t>
            </a:r>
          </a:p>
          <a:p>
            <a:r>
              <a:rPr lang="en-US" dirty="0" smtClean="0"/>
              <a:t>Homogeneous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Heterogeneus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5" y="1437459"/>
            <a:ext cx="6108994" cy="38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9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9" y="286555"/>
            <a:ext cx="7610114" cy="140326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</a:t>
            </a:r>
            <a:r>
              <a:rPr lang="en-US" dirty="0"/>
              <a:t>Aggregating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memebuat</a:t>
            </a:r>
            <a:r>
              <a:rPr lang="en-US" dirty="0" smtClean="0"/>
              <a:t> data training set </a:t>
            </a:r>
            <a:r>
              <a:rPr lang="en-US" dirty="0" err="1" smtClean="0"/>
              <a:t>menjadi</a:t>
            </a:r>
            <a:r>
              <a:rPr lang="en-US" dirty="0" smtClean="0"/>
              <a:t> random </a:t>
            </a:r>
            <a:endParaRPr lang="ru-RU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46" y="1976370"/>
            <a:ext cx="471553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14" y="1046140"/>
            <a:ext cx="5240275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5" y="2241514"/>
            <a:ext cx="5056083" cy="3399431"/>
          </a:xfrm>
        </p:spPr>
        <p:txBody>
          <a:bodyPr>
            <a:normAutofit/>
          </a:bodyPr>
          <a:lstStyle/>
          <a:p>
            <a:r>
              <a:rPr lang="en-US" dirty="0" err="1" smtClean="0"/>
              <a:t>Teknik</a:t>
            </a:r>
            <a:r>
              <a:rPr lang="en-US" dirty="0" smtClean="0"/>
              <a:t> Machine Learning yang </a:t>
            </a:r>
            <a:r>
              <a:rPr lang="en-US" dirty="0" err="1" smtClean="0"/>
              <a:t>menggabungkan</a:t>
            </a:r>
            <a:r>
              <a:rPr lang="en-US" dirty="0" smtClean="0"/>
              <a:t> bagging </a:t>
            </a:r>
            <a:r>
              <a:rPr lang="en-US" dirty="0" err="1" smtClean="0"/>
              <a:t>dan</a:t>
            </a:r>
            <a:r>
              <a:rPr lang="en-US" dirty="0" smtClean="0"/>
              <a:t> decision tree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set </a:t>
            </a:r>
            <a:r>
              <a:rPr lang="en-US" dirty="0" err="1" smtClean="0"/>
              <a:t>mempunyai</a:t>
            </a:r>
            <a:r>
              <a:rPr lang="en-US" dirty="0" smtClean="0"/>
              <a:t> features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err="1" smtClean="0"/>
              <a:t>nya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4" y="1232729"/>
            <a:ext cx="5712027" cy="38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150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Grande</vt:lpstr>
      <vt:lpstr>Verdana</vt:lpstr>
      <vt:lpstr>Wingdings</vt:lpstr>
      <vt:lpstr>Office Theme</vt:lpstr>
      <vt:lpstr>Random Forest</vt:lpstr>
      <vt:lpstr>Apa itu Machine Learning Dan AI</vt:lpstr>
      <vt:lpstr>Perbedaan Ai dan Machine learning</vt:lpstr>
      <vt:lpstr>Model</vt:lpstr>
      <vt:lpstr>Ensemble Learning</vt:lpstr>
      <vt:lpstr>Bootstrap Aggregating</vt:lpstr>
      <vt:lpstr>Random Forest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2021-12-12T10:47:00Z</dcterms:created>
  <dcterms:modified xsi:type="dcterms:W3CDTF">2021-12-12T13:13:06Z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