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F178ADF-8254-4F12-BA7D-BDE7F6EFB300}">
          <p14:sldIdLst>
            <p14:sldId id="256"/>
            <p14:sldId id="257"/>
          </p14:sldIdLst>
        </p14:section>
        <p14:section name="Untitled Section" id="{45DEBA55-FD12-4D3C-89E5-66EFBAD1E363}">
          <p14:sldIdLst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A0BB5-6321-4582-8BA8-20D323AAF12F}" type="datetimeFigureOut">
              <a:rPr lang="bs-Latn-BA" smtClean="0"/>
              <a:t>18.5.2024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4F01-A564-4FEE-B5B5-74230F49D75F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513089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A0BB5-6321-4582-8BA8-20D323AAF12F}" type="datetimeFigureOut">
              <a:rPr lang="bs-Latn-BA" smtClean="0"/>
              <a:t>18.5.2024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4F01-A564-4FEE-B5B5-74230F49D75F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668223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A0BB5-6321-4582-8BA8-20D323AAF12F}" type="datetimeFigureOut">
              <a:rPr lang="bs-Latn-BA" smtClean="0"/>
              <a:t>18.5.2024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4F01-A564-4FEE-B5B5-74230F49D75F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491736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A0BB5-6321-4582-8BA8-20D323AAF12F}" type="datetimeFigureOut">
              <a:rPr lang="bs-Latn-BA" smtClean="0"/>
              <a:t>18.5.2024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4F01-A564-4FEE-B5B5-74230F49D75F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930141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A0BB5-6321-4582-8BA8-20D323AAF12F}" type="datetimeFigureOut">
              <a:rPr lang="bs-Latn-BA" smtClean="0"/>
              <a:t>18.5.2024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4F01-A564-4FEE-B5B5-74230F49D75F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61513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A0BB5-6321-4582-8BA8-20D323AAF12F}" type="datetimeFigureOut">
              <a:rPr lang="bs-Latn-BA" smtClean="0"/>
              <a:t>18.5.2024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4F01-A564-4FEE-B5B5-74230F49D75F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75508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A0BB5-6321-4582-8BA8-20D323AAF12F}" type="datetimeFigureOut">
              <a:rPr lang="bs-Latn-BA" smtClean="0"/>
              <a:t>18.5.2024</a:t>
            </a:fld>
            <a:endParaRPr lang="bs-Latn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4F01-A564-4FEE-B5B5-74230F49D75F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562865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A0BB5-6321-4582-8BA8-20D323AAF12F}" type="datetimeFigureOut">
              <a:rPr lang="bs-Latn-BA" smtClean="0"/>
              <a:t>18.5.2024</a:t>
            </a:fld>
            <a:endParaRPr lang="bs-Latn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4F01-A564-4FEE-B5B5-74230F49D75F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464565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A0BB5-6321-4582-8BA8-20D323AAF12F}" type="datetimeFigureOut">
              <a:rPr lang="bs-Latn-BA" smtClean="0"/>
              <a:t>18.5.2024</a:t>
            </a:fld>
            <a:endParaRPr lang="bs-Latn-B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4F01-A564-4FEE-B5B5-74230F49D75F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283038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A0BB5-6321-4582-8BA8-20D323AAF12F}" type="datetimeFigureOut">
              <a:rPr lang="bs-Latn-BA" smtClean="0"/>
              <a:t>18.5.2024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4F01-A564-4FEE-B5B5-74230F49D75F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79769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s-Latn-B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A0BB5-6321-4582-8BA8-20D323AAF12F}" type="datetimeFigureOut">
              <a:rPr lang="bs-Latn-BA" smtClean="0"/>
              <a:t>18.5.2024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4F01-A564-4FEE-B5B5-74230F49D75F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536098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A0BB5-6321-4582-8BA8-20D323AAF12F}" type="datetimeFigureOut">
              <a:rPr lang="bs-Latn-BA" smtClean="0"/>
              <a:t>18.5.2024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E4F01-A564-4FEE-B5B5-74230F49D75F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523846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s-Latn-BA" dirty="0" smtClean="0"/>
              <a:t>Maze test</a:t>
            </a:r>
            <a:endParaRPr lang="bs-Latn-B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09789"/>
          </a:xfrm>
        </p:spPr>
        <p:txBody>
          <a:bodyPr>
            <a:normAutofit lnSpcReduction="10000"/>
          </a:bodyPr>
          <a:lstStyle/>
          <a:p>
            <a:r>
              <a:rPr lang="bs-Latn-BA" dirty="0" smtClean="0"/>
              <a:t>Click green button to play and it will be downloadable</a:t>
            </a:r>
            <a:endParaRPr lang="bs-Latn-BA" dirty="0"/>
          </a:p>
        </p:txBody>
      </p:sp>
      <p:sp>
        <p:nvSpPr>
          <p:cNvPr id="4" name="Oval 3">
            <a:hlinkClick r:id="" action="ppaction://hlinkshowjump?jump=nextslide"/>
          </p:cNvPr>
          <p:cNvSpPr/>
          <p:nvPr/>
        </p:nvSpPr>
        <p:spPr>
          <a:xfrm>
            <a:off x="510746" y="5043660"/>
            <a:ext cx="1631092" cy="16640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93188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hlinkHover r:id="" action="ppaction://hlinkshowjump?jump=nextslide"/>
          </p:cNvPr>
          <p:cNvSpPr/>
          <p:nvPr/>
        </p:nvSpPr>
        <p:spPr>
          <a:xfrm>
            <a:off x="112875" y="-260059"/>
            <a:ext cx="12154626" cy="685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5727" y="606685"/>
            <a:ext cx="9144000" cy="2387600"/>
          </a:xfrm>
        </p:spPr>
        <p:txBody>
          <a:bodyPr/>
          <a:lstStyle/>
          <a:p>
            <a:r>
              <a:rPr lang="bs-Latn-BA" dirty="0"/>
              <a:t/>
            </a:r>
            <a:br>
              <a:rPr lang="bs-Latn-BA" dirty="0"/>
            </a:br>
            <a:endParaRPr lang="bs-Latn-B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11835"/>
            <a:ext cx="9144000" cy="409789"/>
          </a:xfrm>
        </p:spPr>
        <p:txBody>
          <a:bodyPr>
            <a:normAutofit lnSpcReduction="10000"/>
          </a:bodyPr>
          <a:lstStyle/>
          <a:p>
            <a:endParaRPr lang="bs-Latn-BA" dirty="0"/>
          </a:p>
          <a:p>
            <a:endParaRPr lang="bs-Latn-BA" dirty="0"/>
          </a:p>
        </p:txBody>
      </p:sp>
      <p:sp>
        <p:nvSpPr>
          <p:cNvPr id="5" name="Rectangle 4"/>
          <p:cNvSpPr/>
          <p:nvPr/>
        </p:nvSpPr>
        <p:spPr>
          <a:xfrm>
            <a:off x="2141838" y="5480265"/>
            <a:ext cx="10050162" cy="790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/>
          </a:p>
        </p:txBody>
      </p:sp>
      <p:sp>
        <p:nvSpPr>
          <p:cNvPr id="4" name="Oval 3"/>
          <p:cNvSpPr/>
          <p:nvPr/>
        </p:nvSpPr>
        <p:spPr>
          <a:xfrm>
            <a:off x="592824" y="4881197"/>
            <a:ext cx="1631092" cy="16640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s-Latn-BA" dirty="0" smtClean="0"/>
              <a:t>start</a:t>
            </a:r>
            <a:endParaRPr lang="bs-Latn-BA" dirty="0"/>
          </a:p>
        </p:txBody>
      </p:sp>
      <p:sp>
        <p:nvSpPr>
          <p:cNvPr id="6" name="Rectangle 5"/>
          <p:cNvSpPr/>
          <p:nvPr/>
        </p:nvSpPr>
        <p:spPr>
          <a:xfrm>
            <a:off x="11335265" y="0"/>
            <a:ext cx="856735" cy="5480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/>
          </a:p>
        </p:txBody>
      </p:sp>
      <p:sp>
        <p:nvSpPr>
          <p:cNvPr id="7" name="Rectangle 6"/>
          <p:cNvSpPr/>
          <p:nvPr/>
        </p:nvSpPr>
        <p:spPr>
          <a:xfrm>
            <a:off x="6631459" y="0"/>
            <a:ext cx="470380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/>
          </a:p>
        </p:txBody>
      </p:sp>
      <p:sp>
        <p:nvSpPr>
          <p:cNvPr id="8" name="Rectangle 7"/>
          <p:cNvSpPr/>
          <p:nvPr/>
        </p:nvSpPr>
        <p:spPr>
          <a:xfrm>
            <a:off x="6627341" y="850096"/>
            <a:ext cx="1079156" cy="3065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/>
          </a:p>
        </p:txBody>
      </p:sp>
      <p:sp>
        <p:nvSpPr>
          <p:cNvPr id="9" name="Rectangle 8"/>
          <p:cNvSpPr/>
          <p:nvPr/>
        </p:nvSpPr>
        <p:spPr>
          <a:xfrm>
            <a:off x="-1906494" y="10062328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/>
          </a:p>
        </p:txBody>
      </p:sp>
      <p:sp>
        <p:nvSpPr>
          <p:cNvPr id="10" name="Rectangle 9"/>
          <p:cNvSpPr/>
          <p:nvPr/>
        </p:nvSpPr>
        <p:spPr>
          <a:xfrm>
            <a:off x="2533475" y="2715953"/>
            <a:ext cx="5173022" cy="1199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/>
          </a:p>
        </p:txBody>
      </p:sp>
      <p:sp>
        <p:nvSpPr>
          <p:cNvPr id="11" name="Rectangle 10"/>
          <p:cNvSpPr/>
          <p:nvPr/>
        </p:nvSpPr>
        <p:spPr>
          <a:xfrm>
            <a:off x="7706497" y="3023668"/>
            <a:ext cx="3628768" cy="872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/>
          </a:p>
        </p:txBody>
      </p:sp>
      <p:sp>
        <p:nvSpPr>
          <p:cNvPr id="12" name="Rectangle 11"/>
          <p:cNvSpPr/>
          <p:nvPr/>
        </p:nvSpPr>
        <p:spPr>
          <a:xfrm>
            <a:off x="1524000" y="0"/>
            <a:ext cx="1009475" cy="3896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/>
          </a:p>
        </p:txBody>
      </p:sp>
      <p:sp>
        <p:nvSpPr>
          <p:cNvPr id="14" name="Rectangle 13"/>
          <p:cNvSpPr/>
          <p:nvPr/>
        </p:nvSpPr>
        <p:spPr>
          <a:xfrm>
            <a:off x="37374" y="5480266"/>
            <a:ext cx="2104464" cy="790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586473" cy="3896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/>
          </a:p>
        </p:txBody>
      </p:sp>
      <p:sp>
        <p:nvSpPr>
          <p:cNvPr id="15" name="Rectangle 14"/>
          <p:cNvSpPr/>
          <p:nvPr/>
        </p:nvSpPr>
        <p:spPr>
          <a:xfrm>
            <a:off x="0" y="3915579"/>
            <a:ext cx="586473" cy="1564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/>
          </a:p>
        </p:txBody>
      </p:sp>
      <p:sp>
        <p:nvSpPr>
          <p:cNvPr id="17" name="Isosceles Triangle 16"/>
          <p:cNvSpPr/>
          <p:nvPr/>
        </p:nvSpPr>
        <p:spPr>
          <a:xfrm>
            <a:off x="9430551" y="2277478"/>
            <a:ext cx="578841" cy="7586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/>
          </a:p>
        </p:txBody>
      </p:sp>
      <p:sp>
        <p:nvSpPr>
          <p:cNvPr id="18" name="Isosceles Triangle 17"/>
          <p:cNvSpPr/>
          <p:nvPr/>
        </p:nvSpPr>
        <p:spPr>
          <a:xfrm>
            <a:off x="5495809" y="5781436"/>
            <a:ext cx="671119" cy="5139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/>
          </a:p>
        </p:txBody>
      </p:sp>
      <p:sp>
        <p:nvSpPr>
          <p:cNvPr id="19" name="5-Point Star 18">
            <a:hlinkHover r:id="" action="ppaction://hlinkshowjump?jump=nextslide"/>
          </p:cNvPr>
          <p:cNvSpPr/>
          <p:nvPr/>
        </p:nvSpPr>
        <p:spPr>
          <a:xfrm>
            <a:off x="3278074" y="413375"/>
            <a:ext cx="2231472" cy="1761688"/>
          </a:xfrm>
          <a:prstGeom prst="star5">
            <a:avLst>
              <a:gd name="adj" fmla="val 21682"/>
              <a:gd name="hf" fmla="val 105146"/>
              <a:gd name="vf" fmla="val 1105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/>
          </a:p>
        </p:txBody>
      </p:sp>
      <p:sp>
        <p:nvSpPr>
          <p:cNvPr id="20" name="Oval 19">
            <a:hlinkHover r:id="" action="ppaction://hlinkshowjump?jump=lastslide"/>
          </p:cNvPr>
          <p:cNvSpPr/>
          <p:nvPr/>
        </p:nvSpPr>
        <p:spPr>
          <a:xfrm>
            <a:off x="8316437" y="1698609"/>
            <a:ext cx="1333849" cy="13684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s-Latn-BA" dirty="0" smtClean="0"/>
              <a:t>end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22695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346" y="579308"/>
            <a:ext cx="12037540" cy="2625211"/>
          </a:xfrm>
        </p:spPr>
        <p:txBody>
          <a:bodyPr/>
          <a:lstStyle/>
          <a:p>
            <a:r>
              <a:rPr lang="bs-Latn-BA" dirty="0" smtClean="0"/>
              <a:t>You lose</a:t>
            </a:r>
            <a:endParaRPr lang="bs-Latn-BA" dirty="0"/>
          </a:p>
        </p:txBody>
      </p:sp>
      <p:sp>
        <p:nvSpPr>
          <p:cNvPr id="3" name="Smiley Face 2"/>
          <p:cNvSpPr/>
          <p:nvPr/>
        </p:nvSpPr>
        <p:spPr>
          <a:xfrm>
            <a:off x="9143999" y="107091"/>
            <a:ext cx="2677298" cy="2776151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/>
          </a:p>
        </p:txBody>
      </p:sp>
      <p:sp>
        <p:nvSpPr>
          <p:cNvPr id="4" name="Rectangle 3">
            <a:hlinkClick r:id="" action="ppaction://hlinkshowjump?jump=endshow"/>
            <a:hlinkHover r:id="" action="ppaction://hlinkshowjump?jump=endshow"/>
          </p:cNvPr>
          <p:cNvSpPr/>
          <p:nvPr/>
        </p:nvSpPr>
        <p:spPr>
          <a:xfrm>
            <a:off x="0" y="4983891"/>
            <a:ext cx="4357816" cy="1886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s-Latn-BA" dirty="0" smtClean="0"/>
              <a:t>exit</a:t>
            </a:r>
            <a:endParaRPr lang="bs-Latn-BA" dirty="0"/>
          </a:p>
        </p:txBody>
      </p:sp>
      <p:sp>
        <p:nvSpPr>
          <p:cNvPr id="5" name="Rectangle 4">
            <a:hlinkClick r:id="" action="ppaction://hlinkshowjump?jump=firstslide"/>
          </p:cNvPr>
          <p:cNvSpPr/>
          <p:nvPr/>
        </p:nvSpPr>
        <p:spPr>
          <a:xfrm>
            <a:off x="7414054" y="4983891"/>
            <a:ext cx="4777946" cy="2026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s-Latn-BA" dirty="0" smtClean="0"/>
              <a:t>retry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99049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346" y="579308"/>
            <a:ext cx="12037540" cy="2625211"/>
          </a:xfrm>
        </p:spPr>
        <p:txBody>
          <a:bodyPr/>
          <a:lstStyle/>
          <a:p>
            <a:r>
              <a:rPr lang="bs-Latn-BA" dirty="0" smtClean="0"/>
              <a:t>You won</a:t>
            </a:r>
            <a:endParaRPr lang="bs-Latn-BA" dirty="0"/>
          </a:p>
        </p:txBody>
      </p:sp>
      <p:sp>
        <p:nvSpPr>
          <p:cNvPr id="3" name="Smiley Face 2"/>
          <p:cNvSpPr/>
          <p:nvPr/>
        </p:nvSpPr>
        <p:spPr>
          <a:xfrm>
            <a:off x="9143999" y="313037"/>
            <a:ext cx="2677298" cy="2776151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/>
          </a:p>
        </p:txBody>
      </p:sp>
      <p:sp>
        <p:nvSpPr>
          <p:cNvPr id="4" name="Rectangle 3">
            <a:hlinkHover r:id="" action="ppaction://hlinkshowjump?jump=endshow"/>
          </p:cNvPr>
          <p:cNvSpPr/>
          <p:nvPr/>
        </p:nvSpPr>
        <p:spPr>
          <a:xfrm>
            <a:off x="0" y="4983891"/>
            <a:ext cx="4357816" cy="1886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s-Latn-BA" dirty="0" smtClean="0"/>
              <a:t>exit</a:t>
            </a:r>
            <a:endParaRPr lang="bs-Latn-BA" dirty="0"/>
          </a:p>
        </p:txBody>
      </p:sp>
      <p:sp>
        <p:nvSpPr>
          <p:cNvPr id="5" name="Rectangle 4">
            <a:hlinkClick r:id="" action="ppaction://hlinkshowjump?jump=firstslide"/>
            <a:hlinkHover r:id="" action="ppaction://hlinkshowjump?jump=firstslide"/>
          </p:cNvPr>
          <p:cNvSpPr/>
          <p:nvPr/>
        </p:nvSpPr>
        <p:spPr>
          <a:xfrm>
            <a:off x="7414054" y="4983891"/>
            <a:ext cx="4777946" cy="2026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s-Latn-BA" dirty="0" smtClean="0"/>
              <a:t>retry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336016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22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Maze test</vt:lpstr>
      <vt:lpstr> </vt:lpstr>
      <vt:lpstr>You lose</vt:lpstr>
      <vt:lpstr>You won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Maze test</dc:title>
  <dc:creator>zaim.backovic</dc:creator>
  <cp:lastModifiedBy>zaim.backovic</cp:lastModifiedBy>
  <cp:revision>5</cp:revision>
  <dcterms:created xsi:type="dcterms:W3CDTF">2024-05-18T08:45:30Z</dcterms:created>
  <dcterms:modified xsi:type="dcterms:W3CDTF">2024-05-18T09:19:52Z</dcterms:modified>
</cp:coreProperties>
</file>