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11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31F52-DCC6-4E40-8DAD-959DAFCA63D2}" type="datetimeFigureOut">
              <a:rPr lang="en-US" smtClean="0"/>
              <a:pPr/>
              <a:t>21-Jan-16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788F5-3080-46BA-AC9A-95088FB58C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31F52-DCC6-4E40-8DAD-959DAFCA63D2}" type="datetimeFigureOut">
              <a:rPr lang="en-US" smtClean="0"/>
              <a:pPr/>
              <a:t>21-Jan-16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788F5-3080-46BA-AC9A-95088FB58C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31F52-DCC6-4E40-8DAD-959DAFCA63D2}" type="datetimeFigureOut">
              <a:rPr lang="en-US" smtClean="0"/>
              <a:pPr/>
              <a:t>21-Jan-16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788F5-3080-46BA-AC9A-95088FB58C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31F52-DCC6-4E40-8DAD-959DAFCA63D2}" type="datetimeFigureOut">
              <a:rPr lang="en-US" smtClean="0"/>
              <a:pPr/>
              <a:t>21-Jan-16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788F5-3080-46BA-AC9A-95088FB58C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31F52-DCC6-4E40-8DAD-959DAFCA63D2}" type="datetimeFigureOut">
              <a:rPr lang="en-US" smtClean="0"/>
              <a:pPr/>
              <a:t>21-Jan-16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788F5-3080-46BA-AC9A-95088FB58C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31F52-DCC6-4E40-8DAD-959DAFCA63D2}" type="datetimeFigureOut">
              <a:rPr lang="en-US" smtClean="0"/>
              <a:pPr/>
              <a:t>21-Jan-16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788F5-3080-46BA-AC9A-95088FB58C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31F52-DCC6-4E40-8DAD-959DAFCA63D2}" type="datetimeFigureOut">
              <a:rPr lang="en-US" smtClean="0"/>
              <a:pPr/>
              <a:t>21-Jan-16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788F5-3080-46BA-AC9A-95088FB58C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31F52-DCC6-4E40-8DAD-959DAFCA63D2}" type="datetimeFigureOut">
              <a:rPr lang="en-US" smtClean="0"/>
              <a:pPr/>
              <a:t>21-Jan-16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788F5-3080-46BA-AC9A-95088FB58C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31F52-DCC6-4E40-8DAD-959DAFCA63D2}" type="datetimeFigureOut">
              <a:rPr lang="en-US" smtClean="0"/>
              <a:pPr/>
              <a:t>21-Jan-16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788F5-3080-46BA-AC9A-95088FB58C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31F52-DCC6-4E40-8DAD-959DAFCA63D2}" type="datetimeFigureOut">
              <a:rPr lang="en-US" smtClean="0"/>
              <a:pPr/>
              <a:t>21-Jan-16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788F5-3080-46BA-AC9A-95088FB58C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31F52-DCC6-4E40-8DAD-959DAFCA63D2}" type="datetimeFigureOut">
              <a:rPr lang="en-US" smtClean="0"/>
              <a:pPr/>
              <a:t>21-Jan-16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788F5-3080-46BA-AC9A-95088FB58C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031F52-DCC6-4E40-8DAD-959DAFCA63D2}" type="datetimeFigureOut">
              <a:rPr lang="en-US" smtClean="0"/>
              <a:pPr/>
              <a:t>21-Jan-16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788F5-3080-46BA-AC9A-95088FB58C2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Koreksi</a:t>
            </a:r>
            <a:r>
              <a:rPr lang="en-US" dirty="0" smtClean="0"/>
              <a:t> </a:t>
            </a:r>
            <a:r>
              <a:rPr lang="en-US" dirty="0" err="1" smtClean="0"/>
              <a:t>Prosedur</a:t>
            </a:r>
            <a:r>
              <a:rPr lang="en-US" dirty="0" smtClean="0"/>
              <a:t> </a:t>
            </a:r>
            <a:r>
              <a:rPr lang="en-US" dirty="0" err="1" smtClean="0"/>
              <a:t>Perwalian</a:t>
            </a:r>
            <a:r>
              <a:rPr lang="en-US" dirty="0" smtClean="0"/>
              <a:t>, KP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Skripsi</a:t>
            </a:r>
            <a:r>
              <a:rPr lang="en-US" dirty="0" smtClean="0"/>
              <a:t> 2015/2016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886200"/>
            <a:ext cx="7467600" cy="2438400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 smtClean="0"/>
              <a:t>Irawan</a:t>
            </a:r>
            <a:r>
              <a:rPr lang="en-US" dirty="0" smtClean="0"/>
              <a:t> </a:t>
            </a:r>
            <a:r>
              <a:rPr lang="en-US" dirty="0" err="1" smtClean="0"/>
              <a:t>Afrianto</a:t>
            </a:r>
            <a:r>
              <a:rPr lang="en-US" dirty="0" smtClean="0"/>
              <a:t>, S.T., M.T</a:t>
            </a:r>
          </a:p>
          <a:p>
            <a:endParaRPr lang="en-US" dirty="0" smtClean="0"/>
          </a:p>
          <a:p>
            <a:r>
              <a:rPr lang="en-US" b="1" dirty="0" smtClean="0"/>
              <a:t>3 September 2015</a:t>
            </a:r>
          </a:p>
          <a:p>
            <a:endParaRPr lang="en-US" dirty="0" smtClean="0"/>
          </a:p>
          <a:p>
            <a:r>
              <a:rPr lang="en-US" dirty="0" err="1" smtClean="0"/>
              <a:t>Ketua</a:t>
            </a:r>
            <a:r>
              <a:rPr lang="en-US" dirty="0" smtClean="0"/>
              <a:t> Program </a:t>
            </a:r>
            <a:r>
              <a:rPr lang="en-US" dirty="0" err="1" smtClean="0"/>
              <a:t>Studi</a:t>
            </a:r>
            <a:r>
              <a:rPr lang="en-US" dirty="0" smtClean="0"/>
              <a:t> </a:t>
            </a:r>
            <a:r>
              <a:rPr lang="en-US" dirty="0" err="1" smtClean="0"/>
              <a:t>Teknik</a:t>
            </a:r>
            <a:r>
              <a:rPr lang="en-US" dirty="0" smtClean="0"/>
              <a:t> </a:t>
            </a:r>
            <a:r>
              <a:rPr lang="en-US" dirty="0" err="1" smtClean="0"/>
              <a:t>Informatika</a:t>
            </a:r>
            <a:endParaRPr lang="en-US" dirty="0" smtClean="0"/>
          </a:p>
          <a:p>
            <a:r>
              <a:rPr lang="en-US" dirty="0" err="1" smtClean="0"/>
              <a:t>Fakultas</a:t>
            </a:r>
            <a:r>
              <a:rPr lang="en-US" dirty="0" smtClean="0"/>
              <a:t> </a:t>
            </a:r>
            <a:r>
              <a:rPr lang="en-US" dirty="0" err="1" smtClean="0"/>
              <a:t>Teknik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Ilmu</a:t>
            </a:r>
            <a:r>
              <a:rPr lang="en-US" dirty="0" smtClean="0"/>
              <a:t> </a:t>
            </a:r>
            <a:r>
              <a:rPr lang="en-US" dirty="0" err="1" smtClean="0"/>
              <a:t>Komputer</a:t>
            </a:r>
            <a:endParaRPr lang="en-US" dirty="0" smtClean="0"/>
          </a:p>
          <a:p>
            <a:r>
              <a:rPr lang="en-US" dirty="0" err="1" smtClean="0"/>
              <a:t>Univeristas</a:t>
            </a:r>
            <a:r>
              <a:rPr lang="en-US" dirty="0" smtClean="0"/>
              <a:t> </a:t>
            </a:r>
            <a:r>
              <a:rPr lang="en-US" dirty="0" err="1" smtClean="0"/>
              <a:t>Komputer</a:t>
            </a:r>
            <a:r>
              <a:rPr lang="en-US" dirty="0" smtClean="0"/>
              <a:t> Indonesia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KOREKSI ATURAN AKADEMIK IF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err="1" smtClean="0"/>
              <a:t>Bahwa</a:t>
            </a:r>
            <a:r>
              <a:rPr lang="en-US" dirty="0" smtClean="0"/>
              <a:t> </a:t>
            </a:r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Matakuliah</a:t>
            </a:r>
            <a:r>
              <a:rPr lang="en-US" dirty="0" smtClean="0"/>
              <a:t> yang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Prasyarat</a:t>
            </a:r>
            <a:r>
              <a:rPr lang="en-US" dirty="0" smtClean="0"/>
              <a:t>, </a:t>
            </a:r>
            <a:r>
              <a:rPr lang="en-US" b="1" u="sng" dirty="0" smtClean="0"/>
              <a:t>WAJIB LULUS </a:t>
            </a:r>
            <a:r>
              <a:rPr lang="en-US" dirty="0" err="1" smtClean="0"/>
              <a:t>terlebih</a:t>
            </a:r>
            <a:r>
              <a:rPr lang="en-US" dirty="0" smtClean="0"/>
              <a:t> </a:t>
            </a:r>
            <a:r>
              <a:rPr lang="en-US" dirty="0" err="1" smtClean="0"/>
              <a:t>dahulu</a:t>
            </a:r>
            <a:r>
              <a:rPr lang="en-US" dirty="0" smtClean="0"/>
              <a:t> MK </a:t>
            </a:r>
            <a:r>
              <a:rPr lang="en-US" dirty="0" err="1" smtClean="0"/>
              <a:t>Prasyaratnya</a:t>
            </a:r>
            <a:r>
              <a:rPr lang="en-US" dirty="0" smtClean="0"/>
              <a:t> (</a:t>
            </a:r>
            <a:r>
              <a:rPr lang="en-US" dirty="0" err="1" smtClean="0"/>
              <a:t>Matakuliah</a:t>
            </a:r>
            <a:r>
              <a:rPr lang="en-US" dirty="0" smtClean="0"/>
              <a:t> </a:t>
            </a:r>
            <a:r>
              <a:rPr lang="en-US" dirty="0" err="1" smtClean="0"/>
              <a:t>wajib</a:t>
            </a:r>
            <a:r>
              <a:rPr lang="en-US" dirty="0" smtClean="0"/>
              <a:t>, </a:t>
            </a:r>
            <a:r>
              <a:rPr lang="en-US" dirty="0" err="1" smtClean="0"/>
              <a:t>Pilihan</a:t>
            </a:r>
            <a:r>
              <a:rPr lang="en-US" dirty="0" smtClean="0"/>
              <a:t> </a:t>
            </a:r>
            <a:r>
              <a:rPr lang="en-US" dirty="0" err="1" smtClean="0"/>
              <a:t>maupun</a:t>
            </a:r>
            <a:r>
              <a:rPr lang="en-US" dirty="0" smtClean="0"/>
              <a:t> KP).</a:t>
            </a:r>
          </a:p>
          <a:p>
            <a:pPr lvl="1"/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Syarat</a:t>
            </a:r>
            <a:r>
              <a:rPr lang="en-US" dirty="0" smtClean="0"/>
              <a:t> Lulus </a:t>
            </a:r>
            <a:r>
              <a:rPr lang="en-US" dirty="0" err="1" smtClean="0"/>
              <a:t>Matakuliah</a:t>
            </a:r>
            <a:r>
              <a:rPr lang="en-US" dirty="0" smtClean="0"/>
              <a:t> </a:t>
            </a:r>
            <a:r>
              <a:rPr lang="en-US" dirty="0" err="1" smtClean="0"/>
              <a:t>Sudah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D </a:t>
            </a:r>
            <a:r>
              <a:rPr lang="en-US" dirty="0" err="1" smtClean="0"/>
              <a:t>Semua</a:t>
            </a:r>
            <a:r>
              <a:rPr lang="en-US" dirty="0" smtClean="0"/>
              <a:t>, </a:t>
            </a:r>
            <a:r>
              <a:rPr lang="en-US" dirty="0" err="1" smtClean="0"/>
              <a:t>sesuai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perubahan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matakuliah</a:t>
            </a:r>
            <a:r>
              <a:rPr lang="en-US" dirty="0" smtClean="0"/>
              <a:t> </a:t>
            </a:r>
            <a:r>
              <a:rPr lang="en-US" dirty="0" err="1" smtClean="0"/>
              <a:t>kurikulum</a:t>
            </a:r>
            <a:r>
              <a:rPr lang="en-US" dirty="0" smtClean="0"/>
              <a:t> IF</a:t>
            </a:r>
          </a:p>
          <a:p>
            <a:r>
              <a:rPr lang="en-US" dirty="0" err="1" smtClean="0"/>
              <a:t>Pengambilan</a:t>
            </a:r>
            <a:r>
              <a:rPr lang="en-US" dirty="0" smtClean="0"/>
              <a:t> SKS </a:t>
            </a:r>
            <a:r>
              <a:rPr lang="en-US" dirty="0" err="1" smtClean="0"/>
              <a:t>Lebih</a:t>
            </a:r>
            <a:r>
              <a:rPr lang="en-US" dirty="0" smtClean="0"/>
              <a:t> , </a:t>
            </a:r>
            <a:r>
              <a:rPr lang="en-US" dirty="0" err="1" smtClean="0"/>
              <a:t>Disarankan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Waktu</a:t>
            </a:r>
            <a:r>
              <a:rPr lang="en-US" dirty="0" smtClean="0"/>
              <a:t> PRS (</a:t>
            </a:r>
            <a:r>
              <a:rPr lang="en-US" dirty="0" err="1" smtClean="0"/>
              <a:t>Administrasi</a:t>
            </a:r>
            <a:r>
              <a:rPr lang="en-US" dirty="0" smtClean="0"/>
              <a:t> / </a:t>
            </a:r>
            <a:r>
              <a:rPr lang="en-US" dirty="0" err="1" smtClean="0"/>
              <a:t>Pembayaran</a:t>
            </a:r>
            <a:r>
              <a:rPr lang="en-US" dirty="0" smtClean="0"/>
              <a:t> SKS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sudah</a:t>
            </a:r>
            <a:r>
              <a:rPr lang="en-US" dirty="0" smtClean="0"/>
              <a:t> </a:t>
            </a:r>
            <a:r>
              <a:rPr lang="en-US" err="1" smtClean="0"/>
              <a:t>dilakukan</a:t>
            </a:r>
            <a:r>
              <a:rPr lang="en-US" smtClean="0"/>
              <a:t>) – Mohon lihat SKS setiap Semester (Smt 8 SKS Wajib = 16)</a:t>
            </a:r>
            <a:endParaRPr lang="en-US" dirty="0" smtClean="0"/>
          </a:p>
          <a:p>
            <a:r>
              <a:rPr lang="en-US" smtClean="0"/>
              <a:t>KP dapat dilaksakanakan bersamaan dengan SKRIPSI, baik yang perpanjangan (Tidak lulus KP di semester Ganjil, mapun bagi yang BARU mengambil  KP di Semester Genap. Dengan Syarat :</a:t>
            </a:r>
          </a:p>
          <a:p>
            <a:pPr lvl="1"/>
            <a:r>
              <a:rPr lang="en-US" smtClean="0"/>
              <a:t>Bagi </a:t>
            </a:r>
            <a:r>
              <a:rPr lang="en-US" dirty="0" smtClean="0"/>
              <a:t>Yang </a:t>
            </a:r>
            <a:r>
              <a:rPr lang="en-US" dirty="0" err="1" smtClean="0"/>
              <a:t>Mengambil</a:t>
            </a:r>
            <a:r>
              <a:rPr lang="en-US" dirty="0" smtClean="0"/>
              <a:t> </a:t>
            </a:r>
            <a:r>
              <a:rPr lang="en-US" dirty="0" err="1" smtClean="0"/>
              <a:t>Matakuliah</a:t>
            </a:r>
            <a:r>
              <a:rPr lang="en-US" dirty="0" smtClean="0"/>
              <a:t> </a:t>
            </a:r>
            <a:r>
              <a:rPr lang="en-US" dirty="0" err="1" smtClean="0"/>
              <a:t>Skripsi</a:t>
            </a:r>
            <a:r>
              <a:rPr lang="en-US" dirty="0" smtClean="0"/>
              <a:t> </a:t>
            </a:r>
            <a:r>
              <a:rPr lang="en-US" b="1" dirty="0" smtClean="0"/>
              <a:t>BERSAMAAN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Matakuliah</a:t>
            </a:r>
            <a:r>
              <a:rPr lang="en-US" dirty="0" smtClean="0"/>
              <a:t> KERJA PRAKTEK </a:t>
            </a:r>
            <a:r>
              <a:rPr lang="en-US" b="1" u="sng" dirty="0" smtClean="0"/>
              <a:t>WAJIB BERBEDA </a:t>
            </a:r>
            <a:r>
              <a:rPr lang="en-US" dirty="0" err="1" smtClean="0"/>
              <a:t>Tempat</a:t>
            </a:r>
            <a:r>
              <a:rPr lang="en-US" dirty="0" smtClean="0"/>
              <a:t> </a:t>
            </a:r>
            <a:r>
              <a:rPr lang="en-US" dirty="0" err="1" smtClean="0"/>
              <a:t>Penelitian</a:t>
            </a:r>
            <a:endParaRPr lang="en-US" dirty="0"/>
          </a:p>
          <a:p>
            <a:r>
              <a:rPr lang="en-US" dirty="0" err="1" smtClean="0"/>
              <a:t>Aturan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berlaku</a:t>
            </a:r>
            <a:r>
              <a:rPr lang="en-US" dirty="0" smtClean="0"/>
              <a:t> </a:t>
            </a:r>
            <a:r>
              <a:rPr lang="en-US" dirty="0" err="1" smtClean="0"/>
              <a:t>mulai</a:t>
            </a:r>
            <a:r>
              <a:rPr lang="en-US" dirty="0" smtClean="0"/>
              <a:t> Semester </a:t>
            </a:r>
            <a:r>
              <a:rPr lang="en-US" dirty="0" err="1" smtClean="0"/>
              <a:t>Ganjil</a:t>
            </a:r>
            <a:r>
              <a:rPr lang="en-US" dirty="0" smtClean="0"/>
              <a:t> 2015/2016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seterusnya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Mohon</a:t>
            </a:r>
            <a:r>
              <a:rPr lang="en-US" dirty="0" smtClean="0"/>
              <a:t> </a:t>
            </a:r>
            <a:r>
              <a:rPr lang="en-US" dirty="0" err="1" smtClean="0"/>
              <a:t>Bantuan</a:t>
            </a:r>
            <a:r>
              <a:rPr lang="en-US" dirty="0" smtClean="0"/>
              <a:t> </a:t>
            </a:r>
            <a:r>
              <a:rPr lang="en-US" dirty="0" err="1" smtClean="0"/>
              <a:t>Dosen</a:t>
            </a:r>
            <a:r>
              <a:rPr lang="en-US" dirty="0" smtClean="0"/>
              <a:t> </a:t>
            </a:r>
            <a:r>
              <a:rPr lang="en-US" dirty="0" err="1" smtClean="0"/>
              <a:t>wali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mensosialisasikan</a:t>
            </a:r>
            <a:r>
              <a:rPr lang="en-US" dirty="0" smtClean="0"/>
              <a:t> </a:t>
            </a:r>
            <a:r>
              <a:rPr lang="en-US" dirty="0" err="1" smtClean="0"/>
              <a:t>aturan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kepada</a:t>
            </a:r>
            <a:r>
              <a:rPr lang="en-US" dirty="0" smtClean="0"/>
              <a:t> </a:t>
            </a:r>
            <a:r>
              <a:rPr lang="en-US" dirty="0" err="1" smtClean="0"/>
              <a:t>mahasiswa</a:t>
            </a:r>
            <a:r>
              <a:rPr lang="en-US" dirty="0" smtClean="0"/>
              <a:t> </a:t>
            </a:r>
            <a:r>
              <a:rPr lang="en-US" dirty="0" err="1" smtClean="0"/>
              <a:t>walinya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mengecek</a:t>
            </a:r>
            <a:r>
              <a:rPr lang="en-US" dirty="0" smtClean="0"/>
              <a:t> </a:t>
            </a:r>
            <a:r>
              <a:rPr lang="en-US" dirty="0" err="1" smtClean="0"/>
              <a:t>kembali</a:t>
            </a:r>
            <a:r>
              <a:rPr lang="en-US" dirty="0" smtClean="0"/>
              <a:t> </a:t>
            </a:r>
            <a:r>
              <a:rPr lang="en-US" dirty="0" err="1" smtClean="0"/>
              <a:t>Perwalian</a:t>
            </a:r>
            <a:r>
              <a:rPr lang="en-US" dirty="0" smtClean="0"/>
              <a:t> </a:t>
            </a:r>
            <a:r>
              <a:rPr lang="en-US" dirty="0" err="1" smtClean="0"/>
              <a:t>mahasiswanya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176</Words>
  <Application>Microsoft Office PowerPoint</Application>
  <PresentationFormat>On-screen Show (4:3)</PresentationFormat>
  <Paragraphs>16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Koreksi Prosedur Perwalian, KP dan Skripsi 2015/2016</vt:lpstr>
      <vt:lpstr>KOREKSI ATURAN AKADEMIK IF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Koreksi Prosedur Perwalian, KP dan Skripsi 2015/2016</dc:title>
  <dc:creator>irawan</dc:creator>
  <cp:lastModifiedBy>irawan</cp:lastModifiedBy>
  <cp:revision>8</cp:revision>
  <dcterms:created xsi:type="dcterms:W3CDTF">2015-09-01T16:06:07Z</dcterms:created>
  <dcterms:modified xsi:type="dcterms:W3CDTF">2016-01-20T19:42:38Z</dcterms:modified>
</cp:coreProperties>
</file>