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9" r:id="rId9"/>
  </p:sldIdLst>
  <p:sldSz cx="9144000" cy="6858000" type="screen4x3"/>
  <p:notesSz cx="6735763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660"/>
  </p:normalViewPr>
  <p:slideViewPr>
    <p:cSldViewPr>
      <p:cViewPr varScale="1">
        <p:scale>
          <a:sx n="69" d="100"/>
          <a:sy n="69" d="100"/>
        </p:scale>
        <p:origin x="13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01D0C-8101-4E0B-A655-DA4D780598E2}" type="doc">
      <dgm:prSet loTypeId="urn:microsoft.com/office/officeart/2005/8/layout/process4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50D664B-E329-4355-A29F-9D7A5A3EA4EB}">
      <dgm:prSet phldrT="[Text]"/>
      <dgm:spPr/>
      <dgm:t>
        <a:bodyPr/>
        <a:lstStyle/>
        <a:p>
          <a:r>
            <a:rPr lang="en-US" dirty="0" err="1" smtClean="0"/>
            <a:t>Administrasi</a:t>
          </a:r>
          <a:r>
            <a:rPr lang="en-US" dirty="0" smtClean="0"/>
            <a:t> KP</a:t>
          </a:r>
          <a:endParaRPr lang="en-US" dirty="0"/>
        </a:p>
      </dgm:t>
    </dgm:pt>
    <dgm:pt modelId="{9AAC9CD4-F541-4D28-B0C0-A4CCED967526}" type="parTrans" cxnId="{FF74C9B9-E9EA-44E0-AA1A-B9C67C178C52}">
      <dgm:prSet/>
      <dgm:spPr/>
      <dgm:t>
        <a:bodyPr/>
        <a:lstStyle/>
        <a:p>
          <a:endParaRPr lang="en-US"/>
        </a:p>
      </dgm:t>
    </dgm:pt>
    <dgm:pt modelId="{6D474C47-B338-46DB-BEBF-91A245B0BA08}" type="sibTrans" cxnId="{FF74C9B9-E9EA-44E0-AA1A-B9C67C178C52}">
      <dgm:prSet/>
      <dgm:spPr/>
      <dgm:t>
        <a:bodyPr/>
        <a:lstStyle/>
        <a:p>
          <a:endParaRPr lang="en-US"/>
        </a:p>
      </dgm:t>
    </dgm:pt>
    <dgm:pt modelId="{AD22D63E-28E3-4020-9C8A-E19C80FCD2B2}">
      <dgm:prSet phldrT="[Text]"/>
      <dgm:spPr/>
      <dgm:t>
        <a:bodyPr/>
        <a:lstStyle/>
        <a:p>
          <a:r>
            <a:rPr lang="en-US" dirty="0" err="1" smtClean="0"/>
            <a:t>Pelaksanaan</a:t>
          </a:r>
          <a:r>
            <a:rPr lang="en-US" dirty="0" smtClean="0"/>
            <a:t> KP</a:t>
          </a:r>
          <a:endParaRPr lang="en-US" dirty="0"/>
        </a:p>
      </dgm:t>
    </dgm:pt>
    <dgm:pt modelId="{095F9DF1-D7A7-4389-87D7-A5FB41FF348E}" type="parTrans" cxnId="{31868590-FA64-46AB-955A-A33BB31CDDEA}">
      <dgm:prSet/>
      <dgm:spPr/>
      <dgm:t>
        <a:bodyPr/>
        <a:lstStyle/>
        <a:p>
          <a:endParaRPr lang="en-US"/>
        </a:p>
      </dgm:t>
    </dgm:pt>
    <dgm:pt modelId="{A31250C5-3475-4C94-8932-22CB912F75FB}" type="sibTrans" cxnId="{31868590-FA64-46AB-955A-A33BB31CDDEA}">
      <dgm:prSet/>
      <dgm:spPr/>
      <dgm:t>
        <a:bodyPr/>
        <a:lstStyle/>
        <a:p>
          <a:endParaRPr lang="en-US"/>
        </a:p>
      </dgm:t>
    </dgm:pt>
    <dgm:pt modelId="{F4F80470-FB55-4EFB-AB1D-44A0ACA0CB12}">
      <dgm:prSet phldrT="[Text]"/>
      <dgm:spPr/>
      <dgm:t>
        <a:bodyPr/>
        <a:lstStyle/>
        <a:p>
          <a:r>
            <a:rPr lang="en-US" dirty="0" err="1" smtClean="0"/>
            <a:t>Pelaporan</a:t>
          </a:r>
          <a:r>
            <a:rPr lang="en-US" dirty="0" smtClean="0"/>
            <a:t> KP</a:t>
          </a:r>
          <a:endParaRPr lang="en-US" dirty="0"/>
        </a:p>
      </dgm:t>
    </dgm:pt>
    <dgm:pt modelId="{1903735A-A849-4E4A-AD69-1DEB01B00972}" type="parTrans" cxnId="{CDFD9E9A-D266-4863-90C0-3BC05DC1DFFD}">
      <dgm:prSet/>
      <dgm:spPr/>
      <dgm:t>
        <a:bodyPr/>
        <a:lstStyle/>
        <a:p>
          <a:endParaRPr lang="en-US"/>
        </a:p>
      </dgm:t>
    </dgm:pt>
    <dgm:pt modelId="{4209D0E4-814F-4CAD-9CBB-AE8550F986C0}" type="sibTrans" cxnId="{CDFD9E9A-D266-4863-90C0-3BC05DC1DFFD}">
      <dgm:prSet/>
      <dgm:spPr/>
      <dgm:t>
        <a:bodyPr/>
        <a:lstStyle/>
        <a:p>
          <a:endParaRPr lang="en-US"/>
        </a:p>
      </dgm:t>
    </dgm:pt>
    <dgm:pt modelId="{4DE0FD2E-75E1-4EE5-BEB1-8D5626B5BD20}" type="pres">
      <dgm:prSet presAssocID="{DC901D0C-8101-4E0B-A655-DA4D780598E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3C18B0-6A01-4FA4-9F39-81D466CDF78E}" type="pres">
      <dgm:prSet presAssocID="{F4F80470-FB55-4EFB-AB1D-44A0ACA0CB12}" presName="boxAndChildren" presStyleCnt="0"/>
      <dgm:spPr/>
    </dgm:pt>
    <dgm:pt modelId="{A525B324-C85D-48A2-A8B9-ECCE8A49F012}" type="pres">
      <dgm:prSet presAssocID="{F4F80470-FB55-4EFB-AB1D-44A0ACA0CB12}" presName="parentTextBox" presStyleLbl="node1" presStyleIdx="0" presStyleCnt="3"/>
      <dgm:spPr/>
      <dgm:t>
        <a:bodyPr/>
        <a:lstStyle/>
        <a:p>
          <a:endParaRPr lang="en-US"/>
        </a:p>
      </dgm:t>
    </dgm:pt>
    <dgm:pt modelId="{C324CBD5-8078-42C6-98FD-5E4DD4D4DE9D}" type="pres">
      <dgm:prSet presAssocID="{A31250C5-3475-4C94-8932-22CB912F75FB}" presName="sp" presStyleCnt="0"/>
      <dgm:spPr/>
    </dgm:pt>
    <dgm:pt modelId="{22F46B2B-EBDD-45A0-B210-37518A4EF63A}" type="pres">
      <dgm:prSet presAssocID="{AD22D63E-28E3-4020-9C8A-E19C80FCD2B2}" presName="arrowAndChildren" presStyleCnt="0"/>
      <dgm:spPr/>
    </dgm:pt>
    <dgm:pt modelId="{B545F57D-BE66-4290-A784-6688373B82A1}" type="pres">
      <dgm:prSet presAssocID="{AD22D63E-28E3-4020-9C8A-E19C80FCD2B2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EE484DD6-2640-44E8-B6A7-BA016611C14F}" type="pres">
      <dgm:prSet presAssocID="{6D474C47-B338-46DB-BEBF-91A245B0BA08}" presName="sp" presStyleCnt="0"/>
      <dgm:spPr/>
    </dgm:pt>
    <dgm:pt modelId="{B247EFD3-4DB7-487C-A413-B8CC454A50B4}" type="pres">
      <dgm:prSet presAssocID="{550D664B-E329-4355-A29F-9D7A5A3EA4EB}" presName="arrowAndChildren" presStyleCnt="0"/>
      <dgm:spPr/>
    </dgm:pt>
    <dgm:pt modelId="{A8736853-D1D0-46EC-AD6F-6E2D6BA8E33D}" type="pres">
      <dgm:prSet presAssocID="{550D664B-E329-4355-A29F-9D7A5A3EA4EB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91217E43-F1B9-4EA9-8D84-FFD4E319E2D7}" type="presOf" srcId="{DC901D0C-8101-4E0B-A655-DA4D780598E2}" destId="{4DE0FD2E-75E1-4EE5-BEB1-8D5626B5BD20}" srcOrd="0" destOrd="0" presId="urn:microsoft.com/office/officeart/2005/8/layout/process4"/>
    <dgm:cxn modelId="{3AED1A61-9B36-4116-9CE9-066BAA29CBE0}" type="presOf" srcId="{AD22D63E-28E3-4020-9C8A-E19C80FCD2B2}" destId="{B545F57D-BE66-4290-A784-6688373B82A1}" srcOrd="0" destOrd="0" presId="urn:microsoft.com/office/officeart/2005/8/layout/process4"/>
    <dgm:cxn modelId="{31868590-FA64-46AB-955A-A33BB31CDDEA}" srcId="{DC901D0C-8101-4E0B-A655-DA4D780598E2}" destId="{AD22D63E-28E3-4020-9C8A-E19C80FCD2B2}" srcOrd="1" destOrd="0" parTransId="{095F9DF1-D7A7-4389-87D7-A5FB41FF348E}" sibTransId="{A31250C5-3475-4C94-8932-22CB912F75FB}"/>
    <dgm:cxn modelId="{CDFD9E9A-D266-4863-90C0-3BC05DC1DFFD}" srcId="{DC901D0C-8101-4E0B-A655-DA4D780598E2}" destId="{F4F80470-FB55-4EFB-AB1D-44A0ACA0CB12}" srcOrd="2" destOrd="0" parTransId="{1903735A-A849-4E4A-AD69-1DEB01B00972}" sibTransId="{4209D0E4-814F-4CAD-9CBB-AE8550F986C0}"/>
    <dgm:cxn modelId="{FF74C9B9-E9EA-44E0-AA1A-B9C67C178C52}" srcId="{DC901D0C-8101-4E0B-A655-DA4D780598E2}" destId="{550D664B-E329-4355-A29F-9D7A5A3EA4EB}" srcOrd="0" destOrd="0" parTransId="{9AAC9CD4-F541-4D28-B0C0-A4CCED967526}" sibTransId="{6D474C47-B338-46DB-BEBF-91A245B0BA08}"/>
    <dgm:cxn modelId="{55073FE7-1EC3-4270-965C-41704D63E364}" type="presOf" srcId="{550D664B-E329-4355-A29F-9D7A5A3EA4EB}" destId="{A8736853-D1D0-46EC-AD6F-6E2D6BA8E33D}" srcOrd="0" destOrd="0" presId="urn:microsoft.com/office/officeart/2005/8/layout/process4"/>
    <dgm:cxn modelId="{56F0FDF1-4365-4AF6-8F6B-39BBB6785706}" type="presOf" srcId="{F4F80470-FB55-4EFB-AB1D-44A0ACA0CB12}" destId="{A525B324-C85D-48A2-A8B9-ECCE8A49F012}" srcOrd="0" destOrd="0" presId="urn:microsoft.com/office/officeart/2005/8/layout/process4"/>
    <dgm:cxn modelId="{E5A9CC8A-A1AB-40C4-A3B2-900129D4E9A9}" type="presParOf" srcId="{4DE0FD2E-75E1-4EE5-BEB1-8D5626B5BD20}" destId="{CA3C18B0-6A01-4FA4-9F39-81D466CDF78E}" srcOrd="0" destOrd="0" presId="urn:microsoft.com/office/officeart/2005/8/layout/process4"/>
    <dgm:cxn modelId="{5DC2F05F-A64B-4708-BF33-07705793B475}" type="presParOf" srcId="{CA3C18B0-6A01-4FA4-9F39-81D466CDF78E}" destId="{A525B324-C85D-48A2-A8B9-ECCE8A49F012}" srcOrd="0" destOrd="0" presId="urn:microsoft.com/office/officeart/2005/8/layout/process4"/>
    <dgm:cxn modelId="{CE51718B-E580-4620-B6F2-CE94BFAF7470}" type="presParOf" srcId="{4DE0FD2E-75E1-4EE5-BEB1-8D5626B5BD20}" destId="{C324CBD5-8078-42C6-98FD-5E4DD4D4DE9D}" srcOrd="1" destOrd="0" presId="urn:microsoft.com/office/officeart/2005/8/layout/process4"/>
    <dgm:cxn modelId="{66A23873-B063-42E8-8F6A-B4942CF6721D}" type="presParOf" srcId="{4DE0FD2E-75E1-4EE5-BEB1-8D5626B5BD20}" destId="{22F46B2B-EBDD-45A0-B210-37518A4EF63A}" srcOrd="2" destOrd="0" presId="urn:microsoft.com/office/officeart/2005/8/layout/process4"/>
    <dgm:cxn modelId="{E88703AD-47BC-4F23-9D2F-CBC3A9C97E8D}" type="presParOf" srcId="{22F46B2B-EBDD-45A0-B210-37518A4EF63A}" destId="{B545F57D-BE66-4290-A784-6688373B82A1}" srcOrd="0" destOrd="0" presId="urn:microsoft.com/office/officeart/2005/8/layout/process4"/>
    <dgm:cxn modelId="{2837D888-F6AC-43FA-ADDF-11DE17AD8A53}" type="presParOf" srcId="{4DE0FD2E-75E1-4EE5-BEB1-8D5626B5BD20}" destId="{EE484DD6-2640-44E8-B6A7-BA016611C14F}" srcOrd="3" destOrd="0" presId="urn:microsoft.com/office/officeart/2005/8/layout/process4"/>
    <dgm:cxn modelId="{1FA03024-74EE-4A5B-AB1D-1DCE00C3815E}" type="presParOf" srcId="{4DE0FD2E-75E1-4EE5-BEB1-8D5626B5BD20}" destId="{B247EFD3-4DB7-487C-A413-B8CC454A50B4}" srcOrd="4" destOrd="0" presId="urn:microsoft.com/office/officeart/2005/8/layout/process4"/>
    <dgm:cxn modelId="{EFC50E24-9A1F-434E-BA51-F8AFD37BD2D8}" type="presParOf" srcId="{B247EFD3-4DB7-487C-A413-B8CC454A50B4}" destId="{A8736853-D1D0-46EC-AD6F-6E2D6BA8E33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B324-C85D-48A2-A8B9-ECCE8A49F012}">
      <dsp:nvSpPr>
        <dsp:cNvPr id="0" name=""/>
        <dsp:cNvSpPr/>
      </dsp:nvSpPr>
      <dsp:spPr>
        <a:xfrm>
          <a:off x="0" y="3097427"/>
          <a:ext cx="3733800" cy="10166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Pelaporan</a:t>
          </a:r>
          <a:r>
            <a:rPr lang="en-US" sz="3600" kern="1200" dirty="0" smtClean="0"/>
            <a:t> KP</a:t>
          </a:r>
          <a:endParaRPr lang="en-US" sz="3600" kern="1200" dirty="0"/>
        </a:p>
      </dsp:txBody>
      <dsp:txXfrm>
        <a:off x="0" y="3097427"/>
        <a:ext cx="3733800" cy="1016644"/>
      </dsp:txXfrm>
    </dsp:sp>
    <dsp:sp modelId="{B545F57D-BE66-4290-A784-6688373B82A1}">
      <dsp:nvSpPr>
        <dsp:cNvPr id="0" name=""/>
        <dsp:cNvSpPr/>
      </dsp:nvSpPr>
      <dsp:spPr>
        <a:xfrm rot="10800000">
          <a:off x="0" y="1549077"/>
          <a:ext cx="3733800" cy="1563599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Pelaksanaan</a:t>
          </a:r>
          <a:r>
            <a:rPr lang="en-US" sz="3600" kern="1200" dirty="0" smtClean="0"/>
            <a:t> KP</a:t>
          </a:r>
          <a:endParaRPr lang="en-US" sz="3600" kern="1200" dirty="0"/>
        </a:p>
      </dsp:txBody>
      <dsp:txXfrm rot="10800000">
        <a:off x="0" y="1549077"/>
        <a:ext cx="3733800" cy="1015980"/>
      </dsp:txXfrm>
    </dsp:sp>
    <dsp:sp modelId="{A8736853-D1D0-46EC-AD6F-6E2D6BA8E33D}">
      <dsp:nvSpPr>
        <dsp:cNvPr id="0" name=""/>
        <dsp:cNvSpPr/>
      </dsp:nvSpPr>
      <dsp:spPr>
        <a:xfrm rot="10800000">
          <a:off x="0" y="727"/>
          <a:ext cx="3733800" cy="1563599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Administrasi</a:t>
          </a:r>
          <a:r>
            <a:rPr lang="en-US" sz="3600" kern="1200" dirty="0" smtClean="0"/>
            <a:t> KP</a:t>
          </a:r>
          <a:endParaRPr lang="en-US" sz="3600" kern="1200" dirty="0"/>
        </a:p>
      </dsp:txBody>
      <dsp:txXfrm rot="10800000">
        <a:off x="0" y="727"/>
        <a:ext cx="3733800" cy="1015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E28B1-E7EC-41E2-8B88-E32E3D3ABE1E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77C34-1FBF-4D7D-94AB-922D7FD70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04DCE-364B-40AA-AA15-18C56449278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6A37D-E502-4AC6-8E77-6DFF3CEBA0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9EB6-4683-4714-8EAE-5BE3202DD612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59CB-884E-472E-B2ED-A5413900E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9EB6-4683-4714-8EAE-5BE3202DD612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59CB-884E-472E-B2ED-A5413900E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9EB6-4683-4714-8EAE-5BE3202DD612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59CB-884E-472E-B2ED-A5413900E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9EB6-4683-4714-8EAE-5BE3202DD612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59CB-884E-472E-B2ED-A5413900E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9EB6-4683-4714-8EAE-5BE3202DD612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59CB-884E-472E-B2ED-A5413900E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9EB6-4683-4714-8EAE-5BE3202DD612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59CB-884E-472E-B2ED-A5413900E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9EB6-4683-4714-8EAE-5BE3202DD612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59CB-884E-472E-B2ED-A5413900E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9EB6-4683-4714-8EAE-5BE3202DD612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59CB-884E-472E-B2ED-A5413900E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9EB6-4683-4714-8EAE-5BE3202DD612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59CB-884E-472E-B2ED-A5413900E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9EB6-4683-4714-8EAE-5BE3202DD612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59CB-884E-472E-B2ED-A5413900E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9EB6-4683-4714-8EAE-5BE3202DD612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59CB-884E-472E-B2ED-A5413900E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D9EB6-4683-4714-8EAE-5BE3202DD612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859CB-884E-472E-B2ED-A5413900E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takuliah%20Prasyarat%20Kurikulum%202010_REV%202014-Versi%202.xlsx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%5b06%5d%20SOP%20Kerja%20Praktek.doc" TargetMode="External"/><Relationship Id="rId4" Type="http://schemas.openxmlformats.org/officeDocument/2006/relationships/hyperlink" Target="../KEGIATAN%20PENGABDIAN%20KEPADA%20MASYARAKAT%20IF%202015/PRESENTASI-SMART%20VILLAGE-UNIKOM%20BANDUNG.ppt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ORM%20BIMBINGAN%20KERJA%20PRAKTEK.docx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Timeline%20Pelaksanaan%20Kerja%20Praktek%20Semester%20Ganjil%202017-2018.docx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0"/>
            <a:ext cx="9144000" cy="612775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SOSIALISASI MATAKULIAH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029200"/>
            <a:ext cx="9144000" cy="990600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Program </a:t>
            </a:r>
            <a:r>
              <a:rPr lang="en-US" sz="2800" b="1" dirty="0" err="1" smtClean="0">
                <a:solidFill>
                  <a:schemeClr val="bg1"/>
                </a:solidFill>
              </a:rPr>
              <a:t>Studi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Teknik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Informatika</a:t>
            </a:r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sz="2800" b="1" dirty="0" err="1" smtClean="0">
                <a:solidFill>
                  <a:schemeClr val="bg1"/>
                </a:solidFill>
              </a:rPr>
              <a:t>Fakultas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Teknik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dan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Ilmu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Komputer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logo_indones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0" y="381000"/>
            <a:ext cx="1676400" cy="169875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Universitas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Komputer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Indonesia (UNIKOM)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baseline="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201</a:t>
            </a:r>
            <a:r>
              <a:rPr lang="id-ID" sz="2800" b="1" baseline="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7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97180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KERJA PRAKTEK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Semester G</a:t>
            </a:r>
            <a:r>
              <a:rPr lang="id-ID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anjil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201</a:t>
            </a:r>
            <a:r>
              <a:rPr lang="id-ID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/201</a:t>
            </a:r>
            <a:r>
              <a:rPr lang="id-ID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8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4495800"/>
            <a:ext cx="91440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="1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28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d-ID" b="1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 Juli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201</a:t>
            </a:r>
            <a:r>
              <a:rPr lang="id-ID" b="1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7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6200000">
            <a:off x="-3124201" y="3124200"/>
            <a:ext cx="6858002" cy="609599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6200000">
            <a:off x="-2514599" y="3124200"/>
            <a:ext cx="6858000" cy="609600"/>
          </a:xfrm>
          <a:solidFill>
            <a:srgbClr val="FFC000"/>
          </a:solidFill>
        </p:spPr>
        <p:txBody>
          <a:bodyPr>
            <a:normAutofit/>
          </a:bodyPr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143000" y="6553198"/>
            <a:ext cx="8065441" cy="304801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19200" y="0"/>
            <a:ext cx="7924800" cy="612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MATERI :</a:t>
            </a:r>
          </a:p>
        </p:txBody>
      </p:sp>
      <p:pic>
        <p:nvPicPr>
          <p:cNvPr id="4" name="Picture 3" descr="logo_indonesia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545" y="159325"/>
            <a:ext cx="990600" cy="100380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6200000">
            <a:off x="8027341" y="5676899"/>
            <a:ext cx="1066800" cy="12954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9210719">
            <a:off x="7752383" y="6291234"/>
            <a:ext cx="1643824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447800" y="990600"/>
            <a:ext cx="74676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dirty="0" smtClean="0"/>
              <a:t>SYARAT DAN KETENTUAN KERJA PRAKTEK</a:t>
            </a:r>
          </a:p>
          <a:p>
            <a:pPr marL="342900" indent="-342900">
              <a:buAutoNum type="arabicPeriod"/>
            </a:pPr>
            <a:r>
              <a:rPr lang="en-US" sz="3200" b="1" dirty="0" smtClean="0"/>
              <a:t>KELAS KERJA PRAKTEK</a:t>
            </a:r>
          </a:p>
          <a:p>
            <a:pPr marL="342900" indent="-342900">
              <a:buAutoNum type="arabicPeriod"/>
            </a:pPr>
            <a:r>
              <a:rPr lang="en-US" sz="3200" b="1" dirty="0" smtClean="0"/>
              <a:t>PELAKSANAAN DAN MONITORING KP</a:t>
            </a:r>
          </a:p>
          <a:p>
            <a:pPr marL="342900" indent="-342900">
              <a:buAutoNum type="arabicPeriod"/>
            </a:pPr>
            <a:r>
              <a:rPr lang="en-US" sz="3200" b="1" dirty="0" smtClean="0"/>
              <a:t>JADWAL KEGIATAN KP </a:t>
            </a:r>
          </a:p>
          <a:p>
            <a:pPr marL="342900" indent="-342900">
              <a:buAutoNum type="arabicPeriod"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6200000">
            <a:off x="-3124201" y="3124200"/>
            <a:ext cx="6858002" cy="609599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6200000">
            <a:off x="-2514599" y="3124200"/>
            <a:ext cx="6858000" cy="609600"/>
          </a:xfrm>
          <a:solidFill>
            <a:srgbClr val="FFC000"/>
          </a:solidFill>
        </p:spPr>
        <p:txBody>
          <a:bodyPr>
            <a:normAutofit/>
          </a:bodyPr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143000" y="6553198"/>
            <a:ext cx="8065441" cy="304801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19200" y="0"/>
            <a:ext cx="7924800" cy="612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SYARAT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DAN KETENTUAN KP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logo_indonesia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545" y="159325"/>
            <a:ext cx="990600" cy="100380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6200000">
            <a:off x="8027341" y="5676899"/>
            <a:ext cx="1066800" cy="12954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9210719">
            <a:off x="7752383" y="6291234"/>
            <a:ext cx="1643824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447800" y="990600"/>
            <a:ext cx="7467600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 err="1" smtClean="0"/>
              <a:t>Mulai</a:t>
            </a:r>
            <a:r>
              <a:rPr lang="en-US" sz="2800" b="1" dirty="0" smtClean="0"/>
              <a:t> TA 2014/2015 - </a:t>
            </a:r>
            <a:r>
              <a:rPr lang="en-US" sz="2800" dirty="0" err="1" smtClean="0"/>
              <a:t>Matakuliah</a:t>
            </a:r>
            <a:r>
              <a:rPr lang="en-US" sz="2800" dirty="0" smtClean="0"/>
              <a:t> KP </a:t>
            </a:r>
            <a:r>
              <a:rPr lang="en-US" sz="2800" dirty="0" err="1" smtClean="0"/>
              <a:t>dilaksanakan</a:t>
            </a:r>
            <a:r>
              <a:rPr lang="en-US" sz="2800" dirty="0" smtClean="0"/>
              <a:t> </a:t>
            </a:r>
            <a:r>
              <a:rPr lang="en-US" sz="2800" dirty="0" err="1" smtClean="0"/>
              <a:t>disemester</a:t>
            </a:r>
            <a:r>
              <a:rPr lang="en-US" sz="2800" dirty="0" smtClean="0"/>
              <a:t> </a:t>
            </a:r>
            <a:r>
              <a:rPr lang="en-US" sz="2800" dirty="0" err="1" smtClean="0"/>
              <a:t>Ganjil</a:t>
            </a:r>
            <a:r>
              <a:rPr lang="en-US" sz="2800" dirty="0" smtClean="0"/>
              <a:t> (7,9,dst)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Semester </a:t>
            </a:r>
            <a:r>
              <a:rPr lang="en-US" sz="2800" b="1" dirty="0" err="1" smtClean="0"/>
              <a:t>Genap</a:t>
            </a:r>
            <a:r>
              <a:rPr lang="en-US" sz="2800" b="1" dirty="0" smtClean="0"/>
              <a:t> (8,10, </a:t>
            </a:r>
            <a:r>
              <a:rPr lang="en-US" sz="2800" b="1" dirty="0" err="1" smtClean="0"/>
              <a:t>dst</a:t>
            </a:r>
            <a:r>
              <a:rPr lang="en-US" sz="2800" b="1" dirty="0" smtClean="0"/>
              <a:t>)</a:t>
            </a:r>
          </a:p>
          <a:p>
            <a:pPr marL="342900" indent="-342900">
              <a:buAutoNum type="arabicPeriod"/>
            </a:pPr>
            <a:r>
              <a:rPr lang="en-US" sz="2800" b="1" dirty="0" err="1" smtClean="0"/>
              <a:t>Syarat</a:t>
            </a:r>
            <a:r>
              <a:rPr lang="en-US" sz="2800" b="1" dirty="0" smtClean="0"/>
              <a:t> MK KP – </a:t>
            </a:r>
            <a:r>
              <a:rPr lang="en-US" sz="2800" b="1" dirty="0" err="1" smtClean="0"/>
              <a:t>Hasil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Rapat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Prodi</a:t>
            </a:r>
            <a:r>
              <a:rPr lang="en-US" sz="2800" b="1" dirty="0" smtClean="0"/>
              <a:t> April 2014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err="1" smtClean="0"/>
              <a:t>Kerja</a:t>
            </a:r>
            <a:r>
              <a:rPr lang="en-US" sz="2400" dirty="0" smtClean="0"/>
              <a:t> </a:t>
            </a:r>
            <a:r>
              <a:rPr lang="en-US" sz="2400" dirty="0" err="1" smtClean="0"/>
              <a:t>Praktek</a:t>
            </a:r>
            <a:r>
              <a:rPr lang="en-US" sz="2400" dirty="0" smtClean="0"/>
              <a:t> – </a:t>
            </a:r>
            <a:r>
              <a:rPr lang="en-US" sz="2400" dirty="0" err="1" smtClean="0"/>
              <a:t>Syarat</a:t>
            </a:r>
            <a:r>
              <a:rPr lang="en-US" sz="2400" dirty="0" smtClean="0"/>
              <a:t>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Mengambil</a:t>
            </a:r>
            <a:r>
              <a:rPr lang="en-US" sz="2400" dirty="0" smtClean="0"/>
              <a:t> min 96 SKS (SMT 5) + 2 MK </a:t>
            </a:r>
            <a:r>
              <a:rPr lang="en-US" sz="2400" dirty="0" err="1" smtClean="0"/>
              <a:t>Inti</a:t>
            </a:r>
            <a:r>
              <a:rPr lang="en-US" sz="2400" dirty="0" smtClean="0"/>
              <a:t>  : RPL 1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Komjar</a:t>
            </a:r>
            <a:r>
              <a:rPr lang="en-US" sz="2400" dirty="0" smtClean="0"/>
              <a:t> (</a:t>
            </a:r>
            <a:r>
              <a:rPr lang="en-US" sz="2400" dirty="0" err="1" smtClean="0">
                <a:hlinkClick r:id="rId3" action="ppaction://hlinkfile"/>
              </a:rPr>
              <a:t>Revisi</a:t>
            </a:r>
            <a:r>
              <a:rPr lang="en-US" sz="2400" dirty="0" smtClean="0">
                <a:hlinkClick r:id="rId3" action="ppaction://hlinkfile"/>
              </a:rPr>
              <a:t> </a:t>
            </a:r>
            <a:r>
              <a:rPr lang="en-US" sz="2400" dirty="0" err="1" smtClean="0">
                <a:hlinkClick r:id="rId3" action="ppaction://hlinkfile"/>
              </a:rPr>
              <a:t>Kurikulum</a:t>
            </a:r>
            <a:r>
              <a:rPr lang="en-US" sz="2400" dirty="0" smtClean="0">
                <a:hlinkClick r:id="rId3" action="ppaction://hlinkfile"/>
              </a:rPr>
              <a:t> 2010</a:t>
            </a:r>
            <a:r>
              <a:rPr lang="en-US" sz="2400" dirty="0" smtClean="0"/>
              <a:t>)</a:t>
            </a:r>
          </a:p>
          <a:p>
            <a:pPr marL="803275" lvl="1" indent="-290513">
              <a:buFont typeface="Arial" pitchFamily="34" charset="0"/>
              <a:buChar char="•"/>
            </a:pPr>
            <a:r>
              <a:rPr lang="en-US" sz="2400" dirty="0" err="1" smtClean="0"/>
              <a:t>Diarahkan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Perusahaan/</a:t>
            </a:r>
            <a:r>
              <a:rPr lang="en-US" sz="2400" dirty="0" err="1" smtClean="0"/>
              <a:t>instansi</a:t>
            </a:r>
            <a:r>
              <a:rPr lang="en-US" sz="2400" dirty="0" smtClean="0"/>
              <a:t> </a:t>
            </a:r>
            <a:r>
              <a:rPr lang="en-US" sz="2400" dirty="0" err="1" smtClean="0"/>
              <a:t>pemerintah</a:t>
            </a:r>
            <a:r>
              <a:rPr lang="en-US" sz="2400" dirty="0" smtClean="0"/>
              <a:t>/</a:t>
            </a:r>
            <a:r>
              <a:rPr lang="en-US" sz="2400" dirty="0" err="1" smtClean="0"/>
              <a:t>swasta</a:t>
            </a:r>
            <a:r>
              <a:rPr lang="en-US" sz="2400" dirty="0" smtClean="0"/>
              <a:t> (</a:t>
            </a:r>
            <a:r>
              <a:rPr lang="en-US" sz="2400" dirty="0" err="1" smtClean="0"/>
              <a:t>Analisis</a:t>
            </a:r>
            <a:r>
              <a:rPr lang="en-US" sz="2400" dirty="0" smtClean="0"/>
              <a:t> </a:t>
            </a:r>
            <a:r>
              <a:rPr lang="en-US" sz="2400" dirty="0" err="1" smtClean="0"/>
              <a:t>Sistem,Pengembangan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,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,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</a:t>
            </a:r>
            <a:r>
              <a:rPr lang="en-US" sz="2400" dirty="0" err="1" smtClean="0"/>
              <a:t>dsb</a:t>
            </a:r>
            <a:r>
              <a:rPr lang="en-US" sz="2400" dirty="0" smtClean="0"/>
              <a:t>)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diarahkan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>
                <a:hlinkClick r:id="rId4" action="ppaction://hlinkpres?slideindex=1&amp;slidetitle="/>
              </a:rPr>
              <a:t>Pengabdian</a:t>
            </a:r>
            <a:r>
              <a:rPr lang="en-US" sz="2400" dirty="0" smtClean="0">
                <a:hlinkClick r:id="rId4" action="ppaction://hlinkpres?slideindex=1&amp;slidetitle="/>
              </a:rPr>
              <a:t> </a:t>
            </a:r>
            <a:r>
              <a:rPr lang="en-US" sz="2400" dirty="0" err="1" smtClean="0">
                <a:hlinkClick r:id="rId4" action="ppaction://hlinkpres?slideindex=1&amp;slidetitle="/>
              </a:rPr>
              <a:t>Pada</a:t>
            </a:r>
            <a:r>
              <a:rPr lang="en-US" sz="2400" dirty="0" smtClean="0">
                <a:hlinkClick r:id="rId4" action="ppaction://hlinkpres?slideindex=1&amp;slidetitle="/>
              </a:rPr>
              <a:t> </a:t>
            </a:r>
            <a:r>
              <a:rPr lang="en-US" sz="2400" dirty="0" err="1" smtClean="0">
                <a:hlinkClick r:id="rId4" action="ppaction://hlinkpres?slideindex=1&amp;slidetitle="/>
              </a:rPr>
              <a:t>Masyarakat</a:t>
            </a:r>
            <a:r>
              <a:rPr lang="en-US" sz="2400" dirty="0" smtClean="0">
                <a:hlinkClick r:id="rId4" action="ppaction://hlinkpres?slideindex=1&amp;slidetitle="/>
              </a:rPr>
              <a:t> </a:t>
            </a:r>
            <a:r>
              <a:rPr lang="en-US" sz="2400" dirty="0" err="1" smtClean="0"/>
              <a:t>Desa</a:t>
            </a:r>
            <a:r>
              <a:rPr lang="en-US" sz="2400" dirty="0" smtClean="0"/>
              <a:t>/</a:t>
            </a:r>
            <a:r>
              <a:rPr lang="en-US" sz="2400" dirty="0" err="1" smtClean="0"/>
              <a:t>Koperasi</a:t>
            </a:r>
            <a:r>
              <a:rPr lang="en-US" sz="2400" dirty="0" smtClean="0"/>
              <a:t>/UKM </a:t>
            </a:r>
            <a:r>
              <a:rPr lang="en-US" sz="2400" dirty="0" err="1" smtClean="0"/>
              <a:t>dsb</a:t>
            </a:r>
            <a:r>
              <a:rPr lang="en-US" sz="2400" dirty="0" smtClean="0"/>
              <a:t> (</a:t>
            </a:r>
            <a:r>
              <a:rPr lang="en-US" sz="2400" dirty="0" err="1" smtClean="0"/>
              <a:t>Bentuk</a:t>
            </a:r>
            <a:r>
              <a:rPr lang="en-US" sz="2400" dirty="0" smtClean="0"/>
              <a:t> - </a:t>
            </a:r>
            <a:r>
              <a:rPr lang="en-US" sz="2400" dirty="0" err="1" smtClean="0"/>
              <a:t>Pengembangan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–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Pelatihan</a:t>
            </a:r>
            <a:r>
              <a:rPr lang="en-US" sz="2400" b="1" dirty="0" smtClean="0"/>
              <a:t>)</a:t>
            </a:r>
            <a:endParaRPr lang="en-US" sz="2400" dirty="0" smtClean="0"/>
          </a:p>
          <a:p>
            <a:pPr marL="803275" lvl="1" indent="-290513">
              <a:buFont typeface="Arial" pitchFamily="34" charset="0"/>
              <a:buChar char="•"/>
            </a:pPr>
            <a:r>
              <a:rPr lang="en-US" sz="2400" dirty="0" err="1" smtClean="0"/>
              <a:t>Mengikuti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5" action="ppaction://hlinkfile"/>
              </a:rPr>
              <a:t>SOP </a:t>
            </a:r>
            <a:r>
              <a:rPr lang="en-US" sz="2400" dirty="0" err="1" smtClean="0">
                <a:hlinkClick r:id="rId5" action="ppaction://hlinkfile"/>
              </a:rPr>
              <a:t>Kerja</a:t>
            </a:r>
            <a:r>
              <a:rPr lang="en-US" sz="2400" dirty="0" smtClean="0">
                <a:hlinkClick r:id="rId5" action="ppaction://hlinkfile"/>
              </a:rPr>
              <a:t> </a:t>
            </a:r>
            <a:r>
              <a:rPr lang="en-US" sz="2400" dirty="0" err="1" smtClean="0">
                <a:hlinkClick r:id="rId5" action="ppaction://hlinkfile"/>
              </a:rPr>
              <a:t>praktek</a:t>
            </a:r>
            <a:r>
              <a:rPr lang="en-US" sz="2400" dirty="0" smtClean="0"/>
              <a:t>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dirty="0" err="1" smtClean="0"/>
              <a:t>Infomatika</a:t>
            </a:r>
            <a:r>
              <a:rPr lang="en-US" sz="2400" dirty="0" smtClean="0"/>
              <a:t> </a:t>
            </a:r>
            <a:r>
              <a:rPr lang="en-US" sz="2400" dirty="0" err="1" smtClean="0"/>
              <a:t>Unikom</a:t>
            </a:r>
            <a:endParaRPr lang="en-US" sz="2800" dirty="0" smtClean="0"/>
          </a:p>
          <a:p>
            <a:pPr marL="803275" lvl="1" indent="-290513">
              <a:buFont typeface="Arial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sz="3200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sz="3200" b="1" dirty="0" smtClean="0"/>
          </a:p>
          <a:p>
            <a:pPr marL="342900" indent="-342900">
              <a:buAutoNum type="arabicPeriod"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6200000">
            <a:off x="-3124201" y="3124200"/>
            <a:ext cx="6858002" cy="609599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6200000">
            <a:off x="-2514599" y="3124200"/>
            <a:ext cx="6858000" cy="609600"/>
          </a:xfrm>
          <a:solidFill>
            <a:srgbClr val="FFC000"/>
          </a:solidFill>
        </p:spPr>
        <p:txBody>
          <a:bodyPr>
            <a:normAutofit/>
          </a:bodyPr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143000" y="6553198"/>
            <a:ext cx="8065441" cy="304801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19200" y="0"/>
            <a:ext cx="7924800" cy="612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KELAS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KP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logo_indonesia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545" y="159325"/>
            <a:ext cx="990600" cy="100380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6200000">
            <a:off x="8027341" y="5676899"/>
            <a:ext cx="1066800" cy="12954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9210719">
            <a:off x="7752383" y="6291234"/>
            <a:ext cx="1643824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447800" y="838200"/>
            <a:ext cx="7467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200" b="1" dirty="0" err="1" smtClean="0"/>
              <a:t>Pada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Saat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Perwalian</a:t>
            </a:r>
            <a:r>
              <a:rPr lang="en-US" sz="2200" b="1" dirty="0" smtClean="0"/>
              <a:t> : </a:t>
            </a:r>
          </a:p>
          <a:p>
            <a:pPr marL="342900" indent="-342900">
              <a:buAutoNum type="arabicPeriod"/>
            </a:pPr>
            <a:r>
              <a:rPr lang="en-US" sz="2200" dirty="0" err="1" smtClean="0"/>
              <a:t>Kelas</a:t>
            </a:r>
            <a:r>
              <a:rPr lang="en-US" sz="2200" dirty="0" smtClean="0"/>
              <a:t> KP </a:t>
            </a:r>
            <a:r>
              <a:rPr lang="en-US" sz="2200" dirty="0" err="1" smtClean="0"/>
              <a:t>Untuk</a:t>
            </a:r>
            <a:r>
              <a:rPr lang="en-US" sz="2200" dirty="0" smtClean="0"/>
              <a:t> Semester </a:t>
            </a:r>
            <a:r>
              <a:rPr lang="id-ID" sz="2200" dirty="0" smtClean="0"/>
              <a:t>7,9 dst</a:t>
            </a:r>
            <a:endParaRPr lang="en-US" sz="22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KP1, KP2, KP3….KP17K=IF17K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KP yang </a:t>
            </a:r>
            <a:r>
              <a:rPr lang="en-US" sz="2200" dirty="0" err="1" smtClean="0"/>
              <a:t>berkelompok</a:t>
            </a:r>
            <a:r>
              <a:rPr lang="en-US" sz="2200" dirty="0" smtClean="0"/>
              <a:t> , BOLEH -  Beda </a:t>
            </a:r>
            <a:r>
              <a:rPr lang="en-US" sz="2200" dirty="0" err="1" smtClean="0"/>
              <a:t>Angkatan</a:t>
            </a:r>
            <a:r>
              <a:rPr lang="en-US" sz="2200" dirty="0" smtClean="0"/>
              <a:t> (</a:t>
            </a:r>
            <a:r>
              <a:rPr lang="en-US" sz="2200" dirty="0" err="1" smtClean="0"/>
              <a:t>Misal</a:t>
            </a:r>
            <a:r>
              <a:rPr lang="en-US" sz="2200" dirty="0" smtClean="0"/>
              <a:t> 2 </a:t>
            </a:r>
            <a:r>
              <a:rPr lang="en-US" sz="2200" dirty="0" err="1" smtClean="0"/>
              <a:t>Mhs</a:t>
            </a:r>
            <a:r>
              <a:rPr lang="en-US" sz="2200" dirty="0" smtClean="0"/>
              <a:t> </a:t>
            </a:r>
            <a:r>
              <a:rPr lang="en-US" sz="2200" dirty="0" err="1" smtClean="0"/>
              <a:t>Smt</a:t>
            </a:r>
            <a:r>
              <a:rPr lang="id-ID" sz="2200" dirty="0" smtClean="0"/>
              <a:t>7</a:t>
            </a:r>
            <a:r>
              <a:rPr lang="en-US" sz="2200" dirty="0" smtClean="0"/>
              <a:t>, 1 </a:t>
            </a:r>
            <a:r>
              <a:rPr lang="en-US" sz="2200" dirty="0" err="1" smtClean="0"/>
              <a:t>Mhs</a:t>
            </a:r>
            <a:r>
              <a:rPr lang="en-US" sz="2200" dirty="0" smtClean="0"/>
              <a:t> </a:t>
            </a:r>
            <a:r>
              <a:rPr lang="en-US" sz="2200" dirty="0" err="1" smtClean="0"/>
              <a:t>Smt</a:t>
            </a:r>
            <a:r>
              <a:rPr lang="id-ID" sz="2200" dirty="0" smtClean="0"/>
              <a:t>9</a:t>
            </a:r>
            <a:r>
              <a:rPr lang="en-US" sz="2200" dirty="0" smtClean="0"/>
              <a:t>) </a:t>
            </a:r>
            <a:r>
              <a:rPr lang="id-ID" sz="2200" dirty="0" smtClean="0"/>
              <a:t> tapi wajib 1 kelas KP / </a:t>
            </a:r>
            <a:r>
              <a:rPr lang="en-US" sz="2200" dirty="0" err="1" smtClean="0"/>
              <a:t>Pembimbing</a:t>
            </a:r>
            <a:r>
              <a:rPr lang="en-US" sz="2200" dirty="0" smtClean="0"/>
              <a:t> </a:t>
            </a:r>
            <a:r>
              <a:rPr lang="en-US" sz="2200" dirty="0" err="1" smtClean="0"/>
              <a:t>Prodi</a:t>
            </a:r>
            <a:endParaRPr lang="en-US" sz="2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 smtClean="0"/>
              <a:t>Dosen</a:t>
            </a:r>
            <a:r>
              <a:rPr lang="en-US" sz="2200" dirty="0" smtClean="0"/>
              <a:t> </a:t>
            </a:r>
            <a:r>
              <a:rPr lang="en-US" sz="2200" dirty="0" err="1" smtClean="0"/>
              <a:t>Pembimbing</a:t>
            </a:r>
            <a:r>
              <a:rPr lang="en-US" sz="2200" dirty="0" smtClean="0"/>
              <a:t> KP </a:t>
            </a:r>
            <a:r>
              <a:rPr lang="en-US" sz="2200" dirty="0" err="1" smtClean="0"/>
              <a:t>di</a:t>
            </a:r>
            <a:r>
              <a:rPr lang="en-US" sz="2200" dirty="0" smtClean="0"/>
              <a:t> </a:t>
            </a:r>
            <a:r>
              <a:rPr lang="en-US" sz="2200" dirty="0" err="1" smtClean="0"/>
              <a:t>Prodi</a:t>
            </a:r>
            <a:r>
              <a:rPr lang="en-US" sz="2200" dirty="0" smtClean="0"/>
              <a:t>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</a:t>
            </a:r>
            <a:r>
              <a:rPr lang="en-US" sz="2200" dirty="0" err="1" smtClean="0"/>
              <a:t>Dosen</a:t>
            </a:r>
            <a:r>
              <a:rPr lang="en-US" sz="2200" dirty="0" smtClean="0"/>
              <a:t> </a:t>
            </a:r>
            <a:r>
              <a:rPr lang="id-ID" sz="2200" dirty="0" smtClean="0"/>
              <a:t>pengampu MK KP</a:t>
            </a:r>
            <a:r>
              <a:rPr lang="en-US" sz="2200" dirty="0" smtClean="0"/>
              <a:t> yang </a:t>
            </a:r>
            <a:r>
              <a:rPr lang="en-US" sz="2200" dirty="0" err="1" smtClean="0"/>
              <a:t>ditunjuk</a:t>
            </a:r>
            <a:r>
              <a:rPr lang="en-US" sz="2200" dirty="0" smtClean="0"/>
              <a:t> </a:t>
            </a:r>
            <a:r>
              <a:rPr lang="en-US" sz="2200" dirty="0" err="1" smtClean="0"/>
              <a:t>oleh</a:t>
            </a:r>
            <a:r>
              <a:rPr lang="en-US" sz="2200" dirty="0" smtClean="0"/>
              <a:t> </a:t>
            </a:r>
            <a:r>
              <a:rPr lang="en-US" sz="2200" dirty="0" err="1" smtClean="0"/>
              <a:t>Prodi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6200000">
            <a:off x="-3124201" y="3124200"/>
            <a:ext cx="6858002" cy="609599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6200000">
            <a:off x="-2514599" y="3124200"/>
            <a:ext cx="6858000" cy="609600"/>
          </a:xfrm>
          <a:solidFill>
            <a:srgbClr val="FFC000"/>
          </a:solidFill>
        </p:spPr>
        <p:txBody>
          <a:bodyPr>
            <a:normAutofit/>
          </a:bodyPr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143000" y="6553198"/>
            <a:ext cx="8065441" cy="304801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19200" y="0"/>
            <a:ext cx="7924800" cy="612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8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PELAKSANAAN DAN MONITORING KP</a:t>
            </a:r>
          </a:p>
        </p:txBody>
      </p:sp>
      <p:pic>
        <p:nvPicPr>
          <p:cNvPr id="4" name="Picture 3" descr="logo_indonesia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545" y="159325"/>
            <a:ext cx="990600" cy="100380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6200000">
            <a:off x="8027341" y="5676899"/>
            <a:ext cx="1066800" cy="12954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9210719">
            <a:off x="7752383" y="6291234"/>
            <a:ext cx="1643824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33600" y="2819400"/>
            <a:ext cx="13716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Mahasiswa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5715000" y="5334000"/>
            <a:ext cx="32004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Sekretariat</a:t>
            </a:r>
            <a:r>
              <a:rPr lang="en-US" b="1" dirty="0" smtClean="0"/>
              <a:t> </a:t>
            </a:r>
            <a:r>
              <a:rPr lang="en-US" b="1" dirty="0" err="1" smtClean="0"/>
              <a:t>Prodi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5715000" y="1143000"/>
            <a:ext cx="32004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Pembimbing</a:t>
            </a:r>
            <a:r>
              <a:rPr lang="en-US" b="1" dirty="0" smtClean="0"/>
              <a:t> </a:t>
            </a:r>
            <a:r>
              <a:rPr lang="en-US" b="1" dirty="0" err="1" smtClean="0"/>
              <a:t>Lapangan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5715000" y="3048000"/>
            <a:ext cx="32004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Pembimbing</a:t>
            </a:r>
            <a:r>
              <a:rPr lang="en-US" b="1" dirty="0" smtClean="0"/>
              <a:t> </a:t>
            </a:r>
            <a:r>
              <a:rPr lang="en-US" b="1" dirty="0" err="1" smtClean="0"/>
              <a:t>Prodi</a:t>
            </a:r>
            <a:endParaRPr lang="en-US" b="1" dirty="0"/>
          </a:p>
        </p:txBody>
      </p:sp>
      <p:sp>
        <p:nvSpPr>
          <p:cNvPr id="18" name="Left-Right Arrow 17"/>
          <p:cNvSpPr/>
          <p:nvPr/>
        </p:nvSpPr>
        <p:spPr>
          <a:xfrm rot="20410279">
            <a:off x="2714295" y="1988054"/>
            <a:ext cx="2938379" cy="343156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/>
          <p:cNvSpPr/>
          <p:nvPr/>
        </p:nvSpPr>
        <p:spPr>
          <a:xfrm>
            <a:off x="3581400" y="3179620"/>
            <a:ext cx="2057400" cy="38100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 rot="1862113">
            <a:off x="2753784" y="4746191"/>
            <a:ext cx="3100961" cy="346646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 rot="5400000">
            <a:off x="6057900" y="4353790"/>
            <a:ext cx="1524000" cy="38100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895600" y="1143000"/>
            <a:ext cx="274932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1" dirty="0" err="1" smtClean="0"/>
              <a:t>Surat</a:t>
            </a:r>
            <a:r>
              <a:rPr lang="en-US" sz="1600" b="1" dirty="0" smtClean="0"/>
              <a:t> KP – </a:t>
            </a:r>
            <a:r>
              <a:rPr lang="en-US" sz="1600" b="1" dirty="0" err="1" smtClean="0"/>
              <a:t>Prodi</a:t>
            </a:r>
            <a:endParaRPr lang="en-US" sz="1600" b="1" dirty="0" smtClean="0"/>
          </a:p>
          <a:p>
            <a:pPr>
              <a:buFont typeface="Arial" pitchFamily="34" charset="0"/>
              <a:buChar char="•"/>
            </a:pPr>
            <a:r>
              <a:rPr lang="en-US" sz="1600" b="1" dirty="0" err="1" smtClean="0"/>
              <a:t>Surat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Balasan</a:t>
            </a:r>
            <a:r>
              <a:rPr lang="en-US" sz="1600" b="1" dirty="0" smtClean="0"/>
              <a:t> Perusahaan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err="1" smtClean="0"/>
              <a:t>Daftar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hadir</a:t>
            </a:r>
            <a:r>
              <a:rPr lang="en-US" sz="1600" b="1" dirty="0" smtClean="0"/>
              <a:t> KP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err="1" smtClean="0"/>
              <a:t>Daftar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Nilai</a:t>
            </a:r>
            <a:r>
              <a:rPr lang="en-US" sz="1600" b="1" dirty="0" smtClean="0"/>
              <a:t> KP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err="1" smtClean="0"/>
              <a:t>Laporan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Akhir</a:t>
            </a:r>
            <a:r>
              <a:rPr lang="en-US" sz="1600" b="1" dirty="0" smtClean="0"/>
              <a:t> KP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0" y="2962870"/>
            <a:ext cx="2749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Form </a:t>
            </a:r>
            <a:r>
              <a:rPr lang="en-US" sz="1600" b="1" dirty="0" err="1" smtClean="0"/>
              <a:t>Bimbingan</a:t>
            </a:r>
            <a:r>
              <a:rPr lang="en-US" sz="1600" b="1" dirty="0" smtClean="0"/>
              <a:t> KP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err="1" smtClean="0"/>
              <a:t>Absensi</a:t>
            </a:r>
            <a:r>
              <a:rPr lang="en-US" sz="1600" b="1" dirty="0" smtClean="0"/>
              <a:t> KP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err="1" smtClean="0"/>
              <a:t>Laporan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Akhir</a:t>
            </a:r>
            <a:r>
              <a:rPr lang="en-US" sz="1600" b="1" dirty="0" smtClean="0"/>
              <a:t> KP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err="1" smtClean="0"/>
              <a:t>Daftar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hadir</a:t>
            </a:r>
            <a:r>
              <a:rPr lang="en-US" sz="1600" b="1" dirty="0" smtClean="0"/>
              <a:t> KP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err="1" smtClean="0"/>
              <a:t>Daftar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Nilai</a:t>
            </a:r>
            <a:r>
              <a:rPr lang="en-US" sz="1600" b="1" dirty="0" smtClean="0"/>
              <a:t> KP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70471" y="4561582"/>
            <a:ext cx="27493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1" dirty="0" err="1" smtClean="0"/>
              <a:t>Surat</a:t>
            </a:r>
            <a:r>
              <a:rPr lang="en-US" sz="1600" b="1" dirty="0" smtClean="0"/>
              <a:t> KP – </a:t>
            </a:r>
            <a:r>
              <a:rPr lang="en-US" sz="1600" b="1" dirty="0" err="1" smtClean="0"/>
              <a:t>Prodi</a:t>
            </a:r>
            <a:endParaRPr lang="en-US" sz="1600" b="1" dirty="0" smtClean="0"/>
          </a:p>
          <a:p>
            <a:pPr>
              <a:buFont typeface="Arial" pitchFamily="34" charset="0"/>
              <a:buChar char="•"/>
            </a:pPr>
            <a:r>
              <a:rPr lang="en-US" sz="1600" b="1" dirty="0" err="1" smtClean="0"/>
              <a:t>Surat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Balasan</a:t>
            </a:r>
            <a:r>
              <a:rPr lang="en-US" sz="1600" b="1" dirty="0" smtClean="0"/>
              <a:t> Perusahaan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err="1" smtClean="0"/>
              <a:t>Daftar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hadir</a:t>
            </a:r>
            <a:r>
              <a:rPr lang="en-US" sz="1600" b="1" dirty="0" smtClean="0"/>
              <a:t> KP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err="1" smtClean="0"/>
              <a:t>Daftar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Nilai</a:t>
            </a:r>
            <a:r>
              <a:rPr lang="en-US" sz="1600" b="1" dirty="0" smtClean="0"/>
              <a:t> KP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2000" y="5410200"/>
            <a:ext cx="1905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SITUS IF UNIKOM</a:t>
            </a:r>
            <a:endParaRPr lang="en-US" b="1" dirty="0"/>
          </a:p>
        </p:txBody>
      </p:sp>
      <p:sp>
        <p:nvSpPr>
          <p:cNvPr id="28" name="Bent-Up Arrow 27"/>
          <p:cNvSpPr/>
          <p:nvPr/>
        </p:nvSpPr>
        <p:spPr>
          <a:xfrm rot="10800000">
            <a:off x="1295401" y="3276600"/>
            <a:ext cx="685800" cy="2057400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90600" y="4038601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1" dirty="0" err="1" smtClean="0"/>
              <a:t>Panduan</a:t>
            </a:r>
            <a:r>
              <a:rPr lang="en-US" sz="1600" b="1" dirty="0" smtClean="0"/>
              <a:t> KP</a:t>
            </a:r>
          </a:p>
          <a:p>
            <a:pPr>
              <a:buFont typeface="Arial" pitchFamily="34" charset="0"/>
              <a:buChar char="•"/>
            </a:pPr>
            <a:endParaRPr lang="en-US" sz="16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7010400" y="3733800"/>
            <a:ext cx="27493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Form </a:t>
            </a:r>
            <a:r>
              <a:rPr lang="en-US" sz="1600" b="1" dirty="0" err="1" smtClean="0"/>
              <a:t>Bimbingan</a:t>
            </a:r>
            <a:r>
              <a:rPr lang="en-US" sz="1600" b="1" dirty="0" smtClean="0"/>
              <a:t> KP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err="1" smtClean="0"/>
              <a:t>Absensi</a:t>
            </a:r>
            <a:r>
              <a:rPr lang="en-US" sz="1600" b="1" dirty="0" smtClean="0"/>
              <a:t> KP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err="1" smtClean="0"/>
              <a:t>Daftar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hadir</a:t>
            </a:r>
            <a:r>
              <a:rPr lang="en-US" sz="1600" b="1" dirty="0" smtClean="0"/>
              <a:t> KP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err="1" smtClean="0"/>
              <a:t>Daftar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Nilai</a:t>
            </a:r>
            <a:r>
              <a:rPr lang="en-US" sz="1600" b="1" dirty="0" smtClean="0"/>
              <a:t> KP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err="1" smtClean="0"/>
              <a:t>Rekap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Nilai</a:t>
            </a:r>
            <a:r>
              <a:rPr lang="en-US" sz="1600" b="1" dirty="0" smtClean="0"/>
              <a:t> KP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err="1" smtClean="0"/>
              <a:t>Laporan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Akhir</a:t>
            </a:r>
            <a:r>
              <a:rPr lang="en-US" sz="1600" b="1" dirty="0" smtClean="0"/>
              <a:t> KP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6200000">
            <a:off x="-3124201" y="3124200"/>
            <a:ext cx="6858002" cy="609599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6200000">
            <a:off x="-2514599" y="3124200"/>
            <a:ext cx="6858000" cy="609600"/>
          </a:xfrm>
          <a:solidFill>
            <a:srgbClr val="FFC000"/>
          </a:solidFill>
        </p:spPr>
        <p:txBody>
          <a:bodyPr>
            <a:normAutofit/>
          </a:bodyPr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143000" y="6553198"/>
            <a:ext cx="8065441" cy="304801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19200" y="0"/>
            <a:ext cx="7924800" cy="612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8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PELAKSANAAN DAN MONITORING KP</a:t>
            </a:r>
          </a:p>
        </p:txBody>
      </p:sp>
      <p:pic>
        <p:nvPicPr>
          <p:cNvPr id="4" name="Picture 3" descr="logo_indonesia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545" y="159325"/>
            <a:ext cx="990600" cy="100380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6200000">
            <a:off x="8027341" y="5676899"/>
            <a:ext cx="1066800" cy="12954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9210719">
            <a:off x="7752383" y="6291234"/>
            <a:ext cx="1643824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 l="5000" t="22917" r="66250" b="49733"/>
          <a:stretch>
            <a:fillRect/>
          </a:stretch>
        </p:blipFill>
        <p:spPr bwMode="auto">
          <a:xfrm>
            <a:off x="457200" y="685800"/>
            <a:ext cx="4038600" cy="2438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4724400" y="533400"/>
            <a:ext cx="4267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400" b="1" dirty="0" err="1" smtClean="0"/>
              <a:t>Mahasiswa</a:t>
            </a:r>
            <a:endParaRPr lang="en-US" sz="2400" b="1" dirty="0" smtClean="0"/>
          </a:p>
          <a:p>
            <a:pPr marL="342900" indent="-342900">
              <a:buAutoNum type="arabicPeriod"/>
            </a:pPr>
            <a:r>
              <a:rPr lang="en-US" sz="1600" dirty="0" err="1" smtClean="0"/>
              <a:t>Membuat</a:t>
            </a:r>
            <a:r>
              <a:rPr lang="en-US" sz="1600" dirty="0" smtClean="0"/>
              <a:t> </a:t>
            </a:r>
            <a:r>
              <a:rPr lang="en-US" sz="1600" dirty="0" err="1" smtClean="0"/>
              <a:t>Surat</a:t>
            </a:r>
            <a:r>
              <a:rPr lang="en-US" sz="1600" dirty="0" smtClean="0"/>
              <a:t> </a:t>
            </a:r>
            <a:r>
              <a:rPr lang="en-US" sz="1600" dirty="0" err="1" smtClean="0"/>
              <a:t>Pengajuan</a:t>
            </a:r>
            <a:r>
              <a:rPr lang="en-US" sz="1600" dirty="0" smtClean="0"/>
              <a:t> KP</a:t>
            </a:r>
          </a:p>
          <a:p>
            <a:pPr marL="342900" indent="-342900">
              <a:buAutoNum type="arabicPeriod"/>
            </a:pPr>
            <a:r>
              <a:rPr lang="en-US" sz="1600" dirty="0" err="1" smtClean="0"/>
              <a:t>Menerima</a:t>
            </a:r>
            <a:r>
              <a:rPr lang="en-US" sz="1600" dirty="0" smtClean="0"/>
              <a:t> </a:t>
            </a:r>
            <a:r>
              <a:rPr lang="en-US" sz="1600" dirty="0" err="1" smtClean="0"/>
              <a:t>Surat</a:t>
            </a:r>
            <a:r>
              <a:rPr lang="en-US" sz="1600" dirty="0" smtClean="0"/>
              <a:t> </a:t>
            </a:r>
            <a:r>
              <a:rPr lang="en-US" sz="1600" dirty="0" err="1" smtClean="0"/>
              <a:t>Balasan</a:t>
            </a:r>
            <a:r>
              <a:rPr lang="en-US" sz="1600" dirty="0" smtClean="0"/>
              <a:t> , </a:t>
            </a:r>
            <a:r>
              <a:rPr lang="en-US" sz="1600" dirty="0" err="1" smtClean="0"/>
              <a:t>Serahkan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</a:t>
            </a:r>
            <a:r>
              <a:rPr lang="en-US" sz="1600" dirty="0" err="1" smtClean="0"/>
              <a:t>Sekretariat</a:t>
            </a:r>
            <a:r>
              <a:rPr lang="en-US" sz="1600" dirty="0" smtClean="0"/>
              <a:t> </a:t>
            </a:r>
            <a:r>
              <a:rPr lang="en-US" sz="1600" dirty="0" err="1" smtClean="0"/>
              <a:t>Prodi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err="1" smtClean="0"/>
              <a:t>Menerima</a:t>
            </a:r>
            <a:r>
              <a:rPr lang="en-US" sz="1600" dirty="0" smtClean="0"/>
              <a:t> Form </a:t>
            </a:r>
            <a:r>
              <a:rPr lang="en-US" sz="1600" dirty="0" err="1" smtClean="0"/>
              <a:t>Nilai</a:t>
            </a:r>
            <a:r>
              <a:rPr lang="en-US" sz="1600" dirty="0" smtClean="0"/>
              <a:t> KP (Perusahaan)</a:t>
            </a:r>
          </a:p>
          <a:p>
            <a:pPr marL="342900" indent="-342900">
              <a:buAutoNum type="arabicPeriod"/>
            </a:pPr>
            <a:r>
              <a:rPr lang="en-US" sz="1600" dirty="0" err="1" smtClean="0"/>
              <a:t>Menerima</a:t>
            </a:r>
            <a:r>
              <a:rPr lang="en-US" sz="1600" dirty="0" smtClean="0"/>
              <a:t>  Form </a:t>
            </a:r>
            <a:r>
              <a:rPr lang="en-US" sz="1600" dirty="0" err="1" smtClean="0"/>
              <a:t>Absensi</a:t>
            </a:r>
            <a:r>
              <a:rPr lang="en-US" sz="1600" dirty="0" smtClean="0"/>
              <a:t> KP (Perusahaan)</a:t>
            </a:r>
          </a:p>
          <a:p>
            <a:pPr marL="342900" indent="-342900">
              <a:buAutoNum type="arabicPeriod"/>
            </a:pPr>
            <a:r>
              <a:rPr lang="en-US" sz="1600" b="1" dirty="0" err="1" smtClean="0"/>
              <a:t>Mencetak</a:t>
            </a:r>
            <a:r>
              <a:rPr lang="en-US" sz="1600" b="1" dirty="0" smtClean="0"/>
              <a:t> Form </a:t>
            </a:r>
            <a:r>
              <a:rPr lang="en-US" sz="1600" b="1" dirty="0" err="1" smtClean="0"/>
              <a:t>Bimbingan</a:t>
            </a:r>
            <a:r>
              <a:rPr lang="en-US" sz="1600" b="1" dirty="0" smtClean="0"/>
              <a:t> KP (</a:t>
            </a:r>
            <a:r>
              <a:rPr lang="en-US" sz="1600" b="1" dirty="0" err="1" smtClean="0"/>
              <a:t>baru</a:t>
            </a:r>
            <a:r>
              <a:rPr lang="en-US" sz="1600" b="1" dirty="0" smtClean="0"/>
              <a:t>)</a:t>
            </a:r>
          </a:p>
          <a:p>
            <a:pPr marL="342900" indent="-342900">
              <a:buAutoNum type="arabicPeriod"/>
            </a:pPr>
            <a:r>
              <a:rPr lang="en-US" sz="1600" dirty="0" err="1" smtClean="0"/>
              <a:t>Melakukan</a:t>
            </a:r>
            <a:r>
              <a:rPr lang="en-US" sz="1600" dirty="0" smtClean="0"/>
              <a:t> KP (</a:t>
            </a:r>
            <a:r>
              <a:rPr lang="en-US" sz="1600" dirty="0" err="1" smtClean="0"/>
              <a:t>Bimbingan</a:t>
            </a:r>
            <a:r>
              <a:rPr lang="en-US" sz="1600" dirty="0" smtClean="0"/>
              <a:t> KP – </a:t>
            </a:r>
            <a:r>
              <a:rPr lang="en-US" sz="1600" dirty="0" err="1" smtClean="0"/>
              <a:t>Pembimbing</a:t>
            </a:r>
            <a:r>
              <a:rPr lang="en-US" sz="1600" dirty="0" smtClean="0"/>
              <a:t> </a:t>
            </a:r>
            <a:r>
              <a:rPr lang="en-US" sz="1600" dirty="0" err="1" smtClean="0"/>
              <a:t>Lapangan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Pembimbing</a:t>
            </a:r>
            <a:r>
              <a:rPr lang="en-US" sz="1600" dirty="0" smtClean="0"/>
              <a:t> </a:t>
            </a:r>
            <a:r>
              <a:rPr lang="en-US" sz="1600" dirty="0" err="1" smtClean="0"/>
              <a:t>Prodi</a:t>
            </a:r>
            <a:r>
              <a:rPr lang="en-US" sz="160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sz="1600" dirty="0" err="1" smtClean="0"/>
              <a:t>Membuat</a:t>
            </a:r>
            <a:r>
              <a:rPr lang="en-US" sz="1600" dirty="0" smtClean="0"/>
              <a:t> </a:t>
            </a:r>
            <a:r>
              <a:rPr lang="en-US" sz="1600" dirty="0" err="1" smtClean="0"/>
              <a:t>Laporan</a:t>
            </a:r>
            <a:r>
              <a:rPr lang="en-US" sz="1600" dirty="0" smtClean="0"/>
              <a:t> </a:t>
            </a:r>
            <a:r>
              <a:rPr lang="en-US" sz="1600" dirty="0" err="1" smtClean="0"/>
              <a:t>Akhir</a:t>
            </a:r>
            <a:r>
              <a:rPr lang="en-US" sz="1600" dirty="0" smtClean="0"/>
              <a:t> KP – </a:t>
            </a:r>
            <a:r>
              <a:rPr lang="en-US" sz="1600" dirty="0" err="1" smtClean="0"/>
              <a:t>Sesuai</a:t>
            </a:r>
            <a:r>
              <a:rPr lang="en-US" sz="1600" dirty="0" smtClean="0"/>
              <a:t> Format</a:t>
            </a:r>
          </a:p>
          <a:p>
            <a:pPr marL="342900" indent="-342900">
              <a:buAutoNum type="arabicPeriod"/>
            </a:pPr>
            <a:r>
              <a:rPr lang="en-US" sz="1600" dirty="0" err="1" smtClean="0"/>
              <a:t>Menyerahkan</a:t>
            </a:r>
            <a:r>
              <a:rPr lang="en-US" sz="1600" dirty="0" smtClean="0"/>
              <a:t> </a:t>
            </a:r>
            <a:r>
              <a:rPr lang="en-US" sz="1600" dirty="0" err="1" smtClean="0"/>
              <a:t>Laporan</a:t>
            </a:r>
            <a:r>
              <a:rPr lang="en-US" sz="1600" dirty="0" smtClean="0"/>
              <a:t> </a:t>
            </a:r>
            <a:r>
              <a:rPr lang="en-US" sz="1600" dirty="0" err="1" smtClean="0"/>
              <a:t>akhir</a:t>
            </a:r>
            <a:r>
              <a:rPr lang="en-US" sz="1600" dirty="0" smtClean="0"/>
              <a:t> KP </a:t>
            </a:r>
            <a:r>
              <a:rPr lang="en-US" sz="1600" dirty="0" err="1" smtClean="0"/>
              <a:t>Ke</a:t>
            </a:r>
            <a:r>
              <a:rPr lang="en-US" sz="1600" dirty="0" smtClean="0"/>
              <a:t> </a:t>
            </a:r>
            <a:r>
              <a:rPr lang="en-US" sz="1600" dirty="0" err="1" smtClean="0"/>
              <a:t>Dosen</a:t>
            </a:r>
            <a:r>
              <a:rPr lang="en-US" sz="1600" dirty="0" smtClean="0"/>
              <a:t> </a:t>
            </a:r>
            <a:r>
              <a:rPr lang="en-US" sz="1600" dirty="0" err="1" smtClean="0"/>
              <a:t>Pembimbing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724400" y="3600271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400" b="1" dirty="0" err="1" smtClean="0"/>
              <a:t>Pembimbing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Lapangan</a:t>
            </a:r>
            <a:endParaRPr lang="en-US" sz="2400" b="1" dirty="0" smtClean="0"/>
          </a:p>
          <a:p>
            <a:pPr marL="342900" indent="-342900">
              <a:buAutoNum type="arabicPeriod"/>
            </a:pPr>
            <a:r>
              <a:rPr lang="en-US" sz="1600" dirty="0" err="1" smtClean="0"/>
              <a:t>Membimbing</a:t>
            </a:r>
            <a:r>
              <a:rPr lang="en-US" sz="1600" dirty="0" smtClean="0"/>
              <a:t> </a:t>
            </a:r>
            <a:r>
              <a:rPr lang="en-US" sz="1600" dirty="0" err="1" smtClean="0"/>
              <a:t>Peserta</a:t>
            </a:r>
            <a:r>
              <a:rPr lang="en-US" sz="1600" dirty="0" smtClean="0"/>
              <a:t> KP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err="1" smtClean="0"/>
              <a:t>Menandatangani</a:t>
            </a:r>
            <a:r>
              <a:rPr lang="en-US" sz="1600" dirty="0" smtClean="0"/>
              <a:t> form </a:t>
            </a:r>
            <a:r>
              <a:rPr lang="en-US" sz="1600" dirty="0" err="1" smtClean="0"/>
              <a:t>Absensi</a:t>
            </a:r>
            <a:r>
              <a:rPr lang="en-US" sz="1600" dirty="0" smtClean="0"/>
              <a:t> KP</a:t>
            </a:r>
          </a:p>
          <a:p>
            <a:pPr marL="342900" indent="-342900">
              <a:buAutoNum type="arabicPeriod"/>
            </a:pPr>
            <a:r>
              <a:rPr lang="en-US" sz="1600" dirty="0" err="1" smtClean="0"/>
              <a:t>Menilai</a:t>
            </a:r>
            <a:r>
              <a:rPr lang="en-US" sz="1600" dirty="0" smtClean="0"/>
              <a:t>  KP (form </a:t>
            </a:r>
            <a:r>
              <a:rPr lang="en-US" sz="1600" dirty="0" err="1" smtClean="0"/>
              <a:t>Nilai</a:t>
            </a:r>
            <a:r>
              <a:rPr lang="en-US" sz="1600" dirty="0" smtClean="0"/>
              <a:t> KP)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24400" y="4800600"/>
            <a:ext cx="4267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400" b="1" dirty="0" err="1" smtClean="0"/>
              <a:t>Pembimbing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Prodi</a:t>
            </a:r>
            <a:endParaRPr lang="en-US" sz="2400" b="1" dirty="0" smtClean="0"/>
          </a:p>
          <a:p>
            <a:pPr marL="342900" indent="-342900">
              <a:buAutoNum type="arabicPeriod"/>
            </a:pPr>
            <a:r>
              <a:rPr lang="en-US" sz="1600" dirty="0" err="1" smtClean="0"/>
              <a:t>Membimbing</a:t>
            </a:r>
            <a:r>
              <a:rPr lang="en-US" sz="1600" dirty="0" smtClean="0"/>
              <a:t> </a:t>
            </a:r>
            <a:r>
              <a:rPr lang="en-US" sz="1600" dirty="0" err="1" smtClean="0"/>
              <a:t>Peserta</a:t>
            </a:r>
            <a:r>
              <a:rPr lang="en-US" sz="1600" dirty="0" smtClean="0"/>
              <a:t> KP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b="1" dirty="0" err="1" smtClean="0"/>
              <a:t>Menandatangani</a:t>
            </a:r>
            <a:r>
              <a:rPr lang="en-US" sz="1600" b="1" dirty="0" smtClean="0"/>
              <a:t> form </a:t>
            </a:r>
            <a:r>
              <a:rPr lang="en-US" sz="1600" b="1" dirty="0" err="1" smtClean="0"/>
              <a:t>Bimbingan</a:t>
            </a:r>
            <a:r>
              <a:rPr lang="en-US" sz="1600" b="1" dirty="0" smtClean="0"/>
              <a:t> KP (</a:t>
            </a:r>
            <a:r>
              <a:rPr lang="en-US" sz="1600" b="1" dirty="0" err="1" smtClean="0"/>
              <a:t>baru</a:t>
            </a:r>
            <a:r>
              <a:rPr lang="en-US" sz="1600" b="1" dirty="0" smtClean="0"/>
              <a:t>)</a:t>
            </a:r>
          </a:p>
          <a:p>
            <a:pPr marL="342900" indent="-342900">
              <a:buAutoNum type="arabicPeriod"/>
            </a:pPr>
            <a:r>
              <a:rPr lang="en-US" sz="1600" dirty="0" err="1" smtClean="0"/>
              <a:t>Merekap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KP</a:t>
            </a:r>
          </a:p>
          <a:p>
            <a:pPr marL="342900" indent="-342900">
              <a:buAutoNum type="arabicPeriod"/>
            </a:pPr>
            <a:r>
              <a:rPr lang="en-US" sz="1600" dirty="0" err="1" smtClean="0"/>
              <a:t>Mengecek</a:t>
            </a:r>
            <a:r>
              <a:rPr lang="en-US" sz="1600" dirty="0" smtClean="0"/>
              <a:t> </a:t>
            </a:r>
            <a:r>
              <a:rPr lang="en-US" sz="1600" dirty="0" err="1" smtClean="0"/>
              <a:t>Mengumpulkan</a:t>
            </a:r>
            <a:r>
              <a:rPr lang="en-US" sz="1600" dirty="0" smtClean="0"/>
              <a:t> </a:t>
            </a:r>
            <a:r>
              <a:rPr lang="en-US" sz="1600" dirty="0" err="1" smtClean="0"/>
              <a:t>Laporan</a:t>
            </a:r>
            <a:r>
              <a:rPr lang="en-US" sz="1600" dirty="0" smtClean="0"/>
              <a:t> KP</a:t>
            </a:r>
          </a:p>
          <a:p>
            <a:pPr marL="342900" indent="-342900">
              <a:buAutoNum type="arabicPeriod"/>
            </a:pPr>
            <a:r>
              <a:rPr lang="en-US" sz="1600" dirty="0" err="1" smtClean="0"/>
              <a:t>Memvalidasi</a:t>
            </a:r>
            <a:r>
              <a:rPr lang="en-US" sz="1600" dirty="0" smtClean="0"/>
              <a:t>  </a:t>
            </a:r>
            <a:r>
              <a:rPr lang="en-US" sz="1600" dirty="0" err="1" smtClean="0"/>
              <a:t>absensi</a:t>
            </a:r>
            <a:r>
              <a:rPr lang="en-US" sz="1600" dirty="0" smtClean="0"/>
              <a:t> KP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" y="4822630"/>
            <a:ext cx="4267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400" b="1" dirty="0" err="1" smtClean="0"/>
              <a:t>Sekretariat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Prodi</a:t>
            </a:r>
            <a:endParaRPr lang="en-US" sz="2400" b="1" dirty="0" smtClean="0"/>
          </a:p>
          <a:p>
            <a:pPr marL="342900" indent="-342900">
              <a:buAutoNum type="arabicPeriod"/>
            </a:pPr>
            <a:r>
              <a:rPr lang="en-US" sz="1600" dirty="0" err="1" smtClean="0"/>
              <a:t>Membuat</a:t>
            </a:r>
            <a:r>
              <a:rPr lang="en-US" sz="1600" dirty="0" smtClean="0"/>
              <a:t> </a:t>
            </a:r>
            <a:r>
              <a:rPr lang="en-US" sz="1600" dirty="0" err="1" smtClean="0"/>
              <a:t>Surat</a:t>
            </a:r>
            <a:r>
              <a:rPr lang="en-US" sz="1600" dirty="0" smtClean="0"/>
              <a:t> KP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err="1" smtClean="0"/>
              <a:t>Menerima</a:t>
            </a:r>
            <a:r>
              <a:rPr lang="en-US" sz="1600" dirty="0" smtClean="0"/>
              <a:t> </a:t>
            </a:r>
            <a:r>
              <a:rPr lang="en-US" sz="1600" dirty="0" err="1" smtClean="0"/>
              <a:t>Surat</a:t>
            </a:r>
            <a:r>
              <a:rPr lang="en-US" sz="1600" dirty="0" smtClean="0"/>
              <a:t> </a:t>
            </a:r>
            <a:r>
              <a:rPr lang="en-US" sz="1600" dirty="0" err="1" smtClean="0"/>
              <a:t>Balasan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err="1" smtClean="0"/>
              <a:t>Memberikan</a:t>
            </a:r>
            <a:r>
              <a:rPr lang="en-US" sz="1600" dirty="0" smtClean="0"/>
              <a:t> form </a:t>
            </a:r>
            <a:r>
              <a:rPr lang="en-US" sz="1600" dirty="0" err="1" smtClean="0"/>
              <a:t>Nilai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daftar</a:t>
            </a:r>
            <a:r>
              <a:rPr lang="en-US" sz="1600" dirty="0" smtClean="0"/>
              <a:t> </a:t>
            </a:r>
            <a:r>
              <a:rPr lang="en-US" sz="1600" dirty="0" err="1" smtClean="0"/>
              <a:t>hadir</a:t>
            </a:r>
            <a:r>
              <a:rPr lang="en-US" sz="1600" dirty="0" smtClean="0"/>
              <a:t> KP</a:t>
            </a:r>
          </a:p>
          <a:p>
            <a:pPr marL="342900" indent="-342900">
              <a:buAutoNum type="arabicPeriod"/>
            </a:pPr>
            <a:r>
              <a:rPr lang="en-US" sz="1600" dirty="0" err="1" smtClean="0"/>
              <a:t>Menerima</a:t>
            </a:r>
            <a:r>
              <a:rPr lang="en-US" sz="1600" dirty="0" smtClean="0"/>
              <a:t> </a:t>
            </a:r>
            <a:r>
              <a:rPr lang="en-US" sz="1600" dirty="0" err="1" smtClean="0"/>
              <a:t>Rekap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absensi</a:t>
            </a:r>
            <a:r>
              <a:rPr lang="en-US" sz="1600" dirty="0" smtClean="0"/>
              <a:t> KP</a:t>
            </a:r>
          </a:p>
          <a:p>
            <a:pPr marL="342900" indent="-342900">
              <a:buAutoNum type="arabicPeriod"/>
            </a:pPr>
            <a:r>
              <a:rPr lang="en-US" sz="1600" dirty="0" err="1" smtClean="0"/>
              <a:t>Menerima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mengecek</a:t>
            </a:r>
            <a:r>
              <a:rPr lang="en-US" sz="1600" dirty="0" smtClean="0"/>
              <a:t> </a:t>
            </a:r>
            <a:r>
              <a:rPr lang="en-US" sz="1600" dirty="0" err="1" smtClean="0"/>
              <a:t>laporan</a:t>
            </a:r>
            <a:r>
              <a:rPr lang="en-US" sz="1600" dirty="0" smtClean="0"/>
              <a:t> </a:t>
            </a:r>
            <a:r>
              <a:rPr lang="en-US" sz="1600" dirty="0" err="1" smtClean="0"/>
              <a:t>akhir</a:t>
            </a:r>
            <a:r>
              <a:rPr lang="en-US" sz="1600" dirty="0" smtClean="0"/>
              <a:t> KP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7200" y="3276600"/>
            <a:ext cx="4038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FORM BIMBINGAN KP DICETAK OLEH MAHASISWA – KERTAS KWARTO-TEBAL-A4 -WARNA </a:t>
            </a:r>
            <a:r>
              <a:rPr lang="id-ID" b="1" dirty="0" smtClean="0"/>
              <a:t>HIJAU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6200000">
            <a:off x="-3124201" y="3124200"/>
            <a:ext cx="6858002" cy="609599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6200000">
            <a:off x="-2514599" y="3124200"/>
            <a:ext cx="6858000" cy="609600"/>
          </a:xfrm>
          <a:solidFill>
            <a:srgbClr val="FFC000"/>
          </a:solidFill>
        </p:spPr>
        <p:txBody>
          <a:bodyPr>
            <a:normAutofit/>
          </a:bodyPr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143000" y="6553198"/>
            <a:ext cx="8065441" cy="304801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19200" y="0"/>
            <a:ext cx="7924800" cy="612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JADWAL KEGIATAN KP</a:t>
            </a:r>
          </a:p>
        </p:txBody>
      </p:sp>
      <p:pic>
        <p:nvPicPr>
          <p:cNvPr id="4" name="Picture 3" descr="logo_indonesia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545" y="159325"/>
            <a:ext cx="990600" cy="100380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6200000">
            <a:off x="8027341" y="5676899"/>
            <a:ext cx="1066800" cy="12954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9210719">
            <a:off x="7752383" y="6291234"/>
            <a:ext cx="1643824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Diagram 14"/>
          <p:cNvGraphicFramePr/>
          <p:nvPr/>
        </p:nvGraphicFramePr>
        <p:xfrm>
          <a:off x="1524000" y="1143000"/>
          <a:ext cx="3733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410200" y="1226403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 err="1" smtClean="0"/>
              <a:t>Perwalian</a:t>
            </a:r>
            <a:r>
              <a:rPr lang="en-US" sz="1600" b="1" dirty="0" smtClean="0"/>
              <a:t> MK KP</a:t>
            </a:r>
            <a:endParaRPr lang="en-US" sz="1600" b="1" dirty="0"/>
          </a:p>
          <a:p>
            <a:pPr marL="342900" indent="-342900">
              <a:buAutoNum type="arabicPeriod"/>
            </a:pPr>
            <a:r>
              <a:rPr lang="en-US" sz="1600" b="1" dirty="0" err="1" smtClean="0"/>
              <a:t>Mengurus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Syarat-syarat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Administrasi</a:t>
            </a:r>
            <a:r>
              <a:rPr lang="en-US" sz="1600" b="1" dirty="0" smtClean="0"/>
              <a:t> KP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6400" y="27432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 err="1" smtClean="0"/>
              <a:t>Melakukan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bimbingan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Lapangan</a:t>
            </a:r>
            <a:endParaRPr lang="en-US" sz="1600" b="1" dirty="0" smtClean="0"/>
          </a:p>
          <a:p>
            <a:pPr marL="342900" indent="-342900">
              <a:buAutoNum type="arabicPeriod"/>
            </a:pPr>
            <a:r>
              <a:rPr lang="en-US" sz="1600" b="1" dirty="0" err="1" smtClean="0"/>
              <a:t>Melakukan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bimbingan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dengan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pembimbing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prodi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4426803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 err="1" smtClean="0"/>
              <a:t>Membuat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Laporan</a:t>
            </a:r>
            <a:r>
              <a:rPr lang="en-US" sz="1600" b="1" dirty="0" smtClean="0"/>
              <a:t> KP</a:t>
            </a:r>
          </a:p>
          <a:p>
            <a:pPr marL="342900" indent="-342900">
              <a:buAutoNum type="arabicPeriod"/>
            </a:pPr>
            <a:r>
              <a:rPr lang="en-US" sz="1600" b="1" dirty="0" err="1" smtClean="0"/>
              <a:t>Mengumpulkan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Laporan</a:t>
            </a:r>
            <a:r>
              <a:rPr lang="en-US" sz="1600" b="1" dirty="0" smtClean="0"/>
              <a:t> KP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0" y="57150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/>
            <a:r>
              <a:rPr lang="en-US" b="1" dirty="0" err="1" smtClean="0">
                <a:hlinkClick r:id="rId8" action="ppaction://hlinkfile"/>
              </a:rPr>
              <a:t>Jadwal</a:t>
            </a:r>
            <a:r>
              <a:rPr lang="en-US" b="1" dirty="0" smtClean="0">
                <a:hlinkClick r:id="rId8" action="ppaction://hlinkfile"/>
              </a:rPr>
              <a:t> </a:t>
            </a:r>
            <a:r>
              <a:rPr lang="en-US" b="1" dirty="0" err="1" smtClean="0">
                <a:hlinkClick r:id="rId8" action="ppaction://hlinkfile"/>
              </a:rPr>
              <a:t>Pelaksanaan</a:t>
            </a:r>
            <a:r>
              <a:rPr lang="en-US" b="1" dirty="0" smtClean="0">
                <a:hlinkClick r:id="rId8" action="ppaction://hlinkfile"/>
              </a:rPr>
              <a:t> </a:t>
            </a:r>
            <a:r>
              <a:rPr lang="en-US" b="1" dirty="0" err="1" smtClean="0">
                <a:hlinkClick r:id="rId8" action="ppaction://hlinkfile"/>
              </a:rPr>
              <a:t>Kerja</a:t>
            </a:r>
            <a:r>
              <a:rPr lang="en-US" b="1" dirty="0" smtClean="0">
                <a:hlinkClick r:id="rId8" action="ppaction://hlinkfile"/>
              </a:rPr>
              <a:t> </a:t>
            </a:r>
            <a:r>
              <a:rPr lang="en-US" b="1" dirty="0" err="1" smtClean="0">
                <a:hlinkClick r:id="rId8" action="ppaction://hlinkfile"/>
              </a:rPr>
              <a:t>praktek</a:t>
            </a:r>
            <a:r>
              <a:rPr lang="en-US" b="1" dirty="0" smtClean="0">
                <a:hlinkClick r:id="rId8" action="ppaction://hlinkfile"/>
              </a:rPr>
              <a:t> Semester </a:t>
            </a:r>
            <a:r>
              <a:rPr lang="en-US" b="1" dirty="0" err="1" smtClean="0">
                <a:hlinkClick r:id="rId8" action="ppaction://hlinkfile"/>
              </a:rPr>
              <a:t>Ganjil</a:t>
            </a:r>
            <a:r>
              <a:rPr lang="en-US" b="1" dirty="0" smtClean="0">
                <a:hlinkClick r:id="rId8" action="ppaction://hlinkfile"/>
              </a:rPr>
              <a:t> 201</a:t>
            </a:r>
            <a:r>
              <a:rPr lang="id-ID" b="1" dirty="0" smtClean="0">
                <a:hlinkClick r:id="rId8" action="ppaction://hlinkfile"/>
              </a:rPr>
              <a:t>7/2018</a:t>
            </a:r>
            <a:endParaRPr lang="en-US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838200" y="6229290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id-ID" sz="2000" b="1" dirty="0" smtClean="0"/>
              <a:t>DOKUMEN KP AKAN DIUPLOAD KE SITUS HTTP://IF.UNIKOM.AC.ID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6200000">
            <a:off x="-3124201" y="3124200"/>
            <a:ext cx="6858002" cy="609599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6200000">
            <a:off x="-2514599" y="3124200"/>
            <a:ext cx="6858000" cy="609600"/>
          </a:xfrm>
          <a:solidFill>
            <a:srgbClr val="FFC000"/>
          </a:solidFill>
        </p:spPr>
        <p:txBody>
          <a:bodyPr>
            <a:normAutofit/>
          </a:bodyPr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219200" y="6553200"/>
            <a:ext cx="7924800" cy="30480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ight Triangle 4"/>
          <p:cNvSpPr/>
          <p:nvPr/>
        </p:nvSpPr>
        <p:spPr>
          <a:xfrm rot="16200000">
            <a:off x="7962900" y="5676900"/>
            <a:ext cx="1066800" cy="12954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9210719">
            <a:off x="7687942" y="6291235"/>
            <a:ext cx="1643824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PIQIE.jpg"/>
          <p:cNvPicPr>
            <a:picLocks noChangeAspect="1"/>
          </p:cNvPicPr>
          <p:nvPr/>
        </p:nvPicPr>
        <p:blipFill>
          <a:blip r:embed="rId2" cstate="print"/>
          <a:srcRect t="14444" b="-1913"/>
          <a:stretch>
            <a:fillRect/>
          </a:stretch>
        </p:blipFill>
        <p:spPr>
          <a:xfrm>
            <a:off x="0" y="457200"/>
            <a:ext cx="9144000" cy="6248400"/>
          </a:xfrm>
          <a:prstGeom prst="rect">
            <a:avLst/>
          </a:prstGeom>
        </p:spPr>
      </p:pic>
      <p:pic>
        <p:nvPicPr>
          <p:cNvPr id="4" name="Picture 3" descr="logo_indonesia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" y="76200"/>
            <a:ext cx="990600" cy="1003808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0" y="6245225"/>
            <a:ext cx="9144000" cy="612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Terima</a:t>
            </a:r>
            <a:r>
              <a:rPr kumimoji="0" 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6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Kasih</a:t>
            </a:r>
            <a:endParaRPr kumimoji="0" lang="en-US" sz="66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1575</TotalTime>
  <Words>476</Words>
  <Application>Microsoft Office PowerPoint</Application>
  <PresentationFormat>On-screen Show (4:3)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SOSIALISASI MATAKULIAH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ICApICT 2013</dc:title>
  <dc:creator>irawan</dc:creator>
  <cp:lastModifiedBy>Irawan</cp:lastModifiedBy>
  <cp:revision>55</cp:revision>
  <dcterms:created xsi:type="dcterms:W3CDTF">2013-02-07T07:33:00Z</dcterms:created>
  <dcterms:modified xsi:type="dcterms:W3CDTF">2017-07-29T00:33:52Z</dcterms:modified>
</cp:coreProperties>
</file>