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handoutMasterIdLst>
    <p:handoutMasterId r:id="rId41"/>
  </p:handoutMasterIdLst>
  <p:sldIdLst>
    <p:sldId id="261" r:id="rId4"/>
    <p:sldId id="286" r:id="rId5"/>
    <p:sldId id="269" r:id="rId6"/>
    <p:sldId id="296" r:id="rId7"/>
    <p:sldId id="279" r:id="rId8"/>
    <p:sldId id="276" r:id="rId9"/>
    <p:sldId id="266" r:id="rId10"/>
    <p:sldId id="256" r:id="rId11"/>
    <p:sldId id="265" r:id="rId12"/>
    <p:sldId id="270" r:id="rId13"/>
    <p:sldId id="271" r:id="rId14"/>
    <p:sldId id="285" r:id="rId15"/>
    <p:sldId id="272" r:id="rId16"/>
    <p:sldId id="291" r:id="rId17"/>
    <p:sldId id="280" r:id="rId18"/>
    <p:sldId id="289" r:id="rId19"/>
    <p:sldId id="281" r:id="rId20"/>
    <p:sldId id="293" r:id="rId21"/>
    <p:sldId id="287" r:id="rId22"/>
    <p:sldId id="292" r:id="rId23"/>
    <p:sldId id="290" r:id="rId24"/>
    <p:sldId id="275" r:id="rId25"/>
    <p:sldId id="284" r:id="rId26"/>
    <p:sldId id="278" r:id="rId27"/>
    <p:sldId id="277" r:id="rId28"/>
    <p:sldId id="283" r:id="rId29"/>
    <p:sldId id="282" r:id="rId30"/>
    <p:sldId id="274" r:id="rId31"/>
    <p:sldId id="288" r:id="rId32"/>
    <p:sldId id="273" r:id="rId33"/>
    <p:sldId id="268" r:id="rId34"/>
    <p:sldId id="267" r:id="rId35"/>
    <p:sldId id="262" r:id="rId36"/>
    <p:sldId id="257" r:id="rId37"/>
    <p:sldId id="258" r:id="rId38"/>
    <p:sldId id="295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55</c:v>
                </c:pt>
                <c:pt idx="2">
                  <c:v>35</c:v>
                </c:pt>
                <c:pt idx="3">
                  <c:v>45</c:v>
                </c:pt>
                <c:pt idx="4">
                  <c:v>65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E-46CC-B5B2-EA017C3BC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44</c:v>
                </c:pt>
                <c:pt idx="2">
                  <c:v>65</c:v>
                </c:pt>
                <c:pt idx="3">
                  <c:v>75</c:v>
                </c:pt>
                <c:pt idx="4">
                  <c:v>25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E-46CC-B5B2-EA017C3BC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25888"/>
        <c:axId val="124981632"/>
      </c:barChart>
      <c:catAx>
        <c:axId val="124325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1"/>
                </a:solidFill>
              </a:defRPr>
            </a:pPr>
            <a:endParaRPr lang="en-US"/>
          </a:p>
        </c:txPr>
        <c:crossAx val="124981632"/>
        <c:crosses val="autoZero"/>
        <c:auto val="1"/>
        <c:lblAlgn val="ctr"/>
        <c:lblOffset val="100"/>
        <c:noMultiLvlLbl val="0"/>
      </c:catAx>
      <c:valAx>
        <c:axId val="124981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32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92103261269663E-3"/>
          <c:y val="1.8660187007874016E-2"/>
          <c:w val="0.99032078967387305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84807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3925-40FA-B2C7-EA4405A5E7A9}"/>
              </c:ext>
            </c:extLst>
          </c:dPt>
          <c:dPt>
            <c:idx val="1"/>
            <c:bubble3D val="0"/>
            <c:spPr>
              <a:solidFill>
                <a:schemeClr val="accent1">
                  <a:alpha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925-40FA-B2C7-EA4405A5E7A9}"/>
              </c:ext>
            </c:extLst>
          </c:dPt>
          <c:dPt>
            <c:idx val="2"/>
            <c:bubble3D val="0"/>
            <c:spPr>
              <a:solidFill>
                <a:schemeClr val="accent1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925-40FA-B2C7-EA4405A5E7A9}"/>
              </c:ext>
            </c:extLst>
          </c:dPt>
          <c:dPt>
            <c:idx val="3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3925-40FA-B2C7-EA4405A5E7A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25-40FA-B2C7-EA4405A5E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1">
            <a:alpha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1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1">
            <a:alpha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D794B3F3-800C-446F-A8CA-966B35FB0534}" type="presOf" srcId="{85631E1F-364A-4A2A-9989-E896E5049557}" destId="{DC549F7C-7B63-4EBA-944C-0C5CAC570546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907081F1-4C6B-496C-8D2E-55E9C26AA645}" type="presOf" srcId="{28FD3D57-F3BB-4E5E-B091-1500A3C92E81}" destId="{6346E340-6B27-47A2-93A8-AA7F0249167F}" srcOrd="0" destOrd="0" presId="urn:microsoft.com/office/officeart/2005/8/layout/pyramid1"/>
    <dgm:cxn modelId="{C613EBB6-A9FA-4C6A-B865-2E10F726C33F}" type="presOf" srcId="{E924DC90-2427-4BE5-A522-6ACD4563EB45}" destId="{A8AE7F33-3372-4D78-96A6-FD2B204E9D9D}" srcOrd="1" destOrd="0" presId="urn:microsoft.com/office/officeart/2005/8/layout/pyramid1"/>
    <dgm:cxn modelId="{B0D3C169-FBD4-437B-853B-193B5308B897}" type="presOf" srcId="{9D67B1F7-C4FF-4E1E-94F4-69209A4E7C47}" destId="{753AA43A-5097-42D8-A3EF-20B11215D8F3}" srcOrd="0" destOrd="0" presId="urn:microsoft.com/office/officeart/2005/8/layout/pyramid1"/>
    <dgm:cxn modelId="{6AC4511B-F74F-485B-B101-51103C000A5E}" type="presOf" srcId="{9D67B1F7-C4FF-4E1E-94F4-69209A4E7C47}" destId="{7E617F38-6BB2-4E03-8198-FF7E7F898924}" srcOrd="1" destOrd="0" presId="urn:microsoft.com/office/officeart/2005/8/layout/pyramid1"/>
    <dgm:cxn modelId="{2007DEAC-AE6C-461D-9B69-9E917034F94D}" type="presOf" srcId="{53563D61-A301-4644-8AE7-FCAFDA9A58AB}" destId="{2E9D1362-172A-4369-8415-6E089FA67356}" srcOrd="1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DDD39C98-5ECF-44E1-B7DD-3E6457123F37}" type="presOf" srcId="{85631E1F-364A-4A2A-9989-E896E5049557}" destId="{3CE8FECB-ADC6-4195-8C29-ECF1EEE9F8FA}" srcOrd="0" destOrd="0" presId="urn:microsoft.com/office/officeart/2005/8/layout/pyramid1"/>
    <dgm:cxn modelId="{59F21323-57BE-4085-87CC-73CE8A75634B}" type="presOf" srcId="{53563D61-A301-4644-8AE7-FCAFDA9A58AB}" destId="{E6279944-4AC5-4561-B5D0-64EE0E57E695}" srcOrd="0" destOrd="0" presId="urn:microsoft.com/office/officeart/2005/8/layout/pyramid1"/>
    <dgm:cxn modelId="{447E8F6D-193A-4536-8251-5C84796A0121}" type="presOf" srcId="{E924DC90-2427-4BE5-A522-6ACD4563EB45}" destId="{864F954D-81D4-4546-B08E-448FBA7A18FE}" srcOrd="0" destOrd="0" presId="urn:microsoft.com/office/officeart/2005/8/layout/pyramid1"/>
    <dgm:cxn modelId="{C530D130-C5C3-4346-8F22-1909AA5188E6}" type="presParOf" srcId="{6346E340-6B27-47A2-93A8-AA7F0249167F}" destId="{8351BCDF-D287-464A-AB10-4261CFFC4E79}" srcOrd="0" destOrd="0" presId="urn:microsoft.com/office/officeart/2005/8/layout/pyramid1"/>
    <dgm:cxn modelId="{D3BC1A5C-AAF5-40AB-8759-632B62F93C97}" type="presParOf" srcId="{8351BCDF-D287-464A-AB10-4261CFFC4E79}" destId="{864F954D-81D4-4546-B08E-448FBA7A18FE}" srcOrd="0" destOrd="0" presId="urn:microsoft.com/office/officeart/2005/8/layout/pyramid1"/>
    <dgm:cxn modelId="{D1453AD8-D29E-48D8-A957-969E6C33F36D}" type="presParOf" srcId="{8351BCDF-D287-464A-AB10-4261CFFC4E79}" destId="{A8AE7F33-3372-4D78-96A6-FD2B204E9D9D}" srcOrd="1" destOrd="0" presId="urn:microsoft.com/office/officeart/2005/8/layout/pyramid1"/>
    <dgm:cxn modelId="{49ECE84B-AA3C-4DC8-B48E-93847D00B322}" type="presParOf" srcId="{6346E340-6B27-47A2-93A8-AA7F0249167F}" destId="{45295FEF-34B7-47B0-80DB-E881F25871A9}" srcOrd="1" destOrd="0" presId="urn:microsoft.com/office/officeart/2005/8/layout/pyramid1"/>
    <dgm:cxn modelId="{95619205-D2BE-4E82-B5E8-90EE19449A3B}" type="presParOf" srcId="{45295FEF-34B7-47B0-80DB-E881F25871A9}" destId="{3CE8FECB-ADC6-4195-8C29-ECF1EEE9F8FA}" srcOrd="0" destOrd="0" presId="urn:microsoft.com/office/officeart/2005/8/layout/pyramid1"/>
    <dgm:cxn modelId="{C06B1CFF-2DDA-46B8-82BA-EFD53048E640}" type="presParOf" srcId="{45295FEF-34B7-47B0-80DB-E881F25871A9}" destId="{DC549F7C-7B63-4EBA-944C-0C5CAC570546}" srcOrd="1" destOrd="0" presId="urn:microsoft.com/office/officeart/2005/8/layout/pyramid1"/>
    <dgm:cxn modelId="{DAB7615F-CF4A-4C39-B46F-15161EA78665}" type="presParOf" srcId="{6346E340-6B27-47A2-93A8-AA7F0249167F}" destId="{BF7100C5-692A-476D-9242-E6DE2BFA407E}" srcOrd="2" destOrd="0" presId="urn:microsoft.com/office/officeart/2005/8/layout/pyramid1"/>
    <dgm:cxn modelId="{426BFE19-D041-4648-8E24-4B31286C59D6}" type="presParOf" srcId="{BF7100C5-692A-476D-9242-E6DE2BFA407E}" destId="{753AA43A-5097-42D8-A3EF-20B11215D8F3}" srcOrd="0" destOrd="0" presId="urn:microsoft.com/office/officeart/2005/8/layout/pyramid1"/>
    <dgm:cxn modelId="{1A6339FF-3492-4255-9411-FC467F8C2BF2}" type="presParOf" srcId="{BF7100C5-692A-476D-9242-E6DE2BFA407E}" destId="{7E617F38-6BB2-4E03-8198-FF7E7F898924}" srcOrd="1" destOrd="0" presId="urn:microsoft.com/office/officeart/2005/8/layout/pyramid1"/>
    <dgm:cxn modelId="{0B431559-F9E8-48E6-9FBE-6C6CB5C0F60B}" type="presParOf" srcId="{6346E340-6B27-47A2-93A8-AA7F0249167F}" destId="{29C42FD2-6503-4F77-8487-9B33E0527141}" srcOrd="3" destOrd="0" presId="urn:microsoft.com/office/officeart/2005/8/layout/pyramid1"/>
    <dgm:cxn modelId="{E7CC3BB0-310F-4A1F-8A1E-F10ADCCBAED6}" type="presParOf" srcId="{29C42FD2-6503-4F77-8487-9B33E0527141}" destId="{E6279944-4AC5-4561-B5D0-64EE0E57E695}" srcOrd="0" destOrd="0" presId="urn:microsoft.com/office/officeart/2005/8/layout/pyramid1"/>
    <dgm:cxn modelId="{DF586419-EB32-4258-B43E-CAEBFD6FBF42}" type="presParOf" srcId="{29C42FD2-6503-4F77-8487-9B33E0527141}" destId="{2E9D1362-172A-4369-8415-6E089FA67356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178886" y="0"/>
          <a:ext cx="1069922" cy="931108"/>
        </a:xfrm>
        <a:prstGeom prst="trapezoid">
          <a:avLst>
            <a:gd name="adj" fmla="val 58298"/>
          </a:avLst>
        </a:prstGeom>
        <a:solidFill>
          <a:schemeClr val="accent1">
            <a:alpha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78886" y="0"/>
        <a:ext cx="1069922" cy="931108"/>
      </dsp:txXfrm>
    </dsp:sp>
    <dsp:sp modelId="{3CE8FECB-ADC6-4195-8C29-ECF1EEE9F8FA}">
      <dsp:nvSpPr>
        <dsp:cNvPr id="0" name=""/>
        <dsp:cNvSpPr/>
      </dsp:nvSpPr>
      <dsp:spPr>
        <a:xfrm>
          <a:off x="780684" y="931108"/>
          <a:ext cx="1866326" cy="669558"/>
        </a:xfrm>
        <a:prstGeom prst="trapezoid">
          <a:avLst>
            <a:gd name="adj" fmla="val 58298"/>
          </a:avLst>
        </a:prstGeom>
        <a:solidFill>
          <a:schemeClr val="accent1">
            <a:alpha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07291" y="931108"/>
        <a:ext cx="1213112" cy="669558"/>
      </dsp:txXfrm>
    </dsp:sp>
    <dsp:sp modelId="{753AA43A-5097-42D8-A3EF-20B11215D8F3}">
      <dsp:nvSpPr>
        <dsp:cNvPr id="0" name=""/>
        <dsp:cNvSpPr/>
      </dsp:nvSpPr>
      <dsp:spPr>
        <a:xfrm>
          <a:off x="390342" y="1600667"/>
          <a:ext cx="2647010" cy="669558"/>
        </a:xfrm>
        <a:prstGeom prst="trapezoid">
          <a:avLst>
            <a:gd name="adj" fmla="val 58298"/>
          </a:avLst>
        </a:prstGeom>
        <a:solidFill>
          <a:schemeClr val="accent1">
            <a:alpha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853568" y="1600667"/>
        <a:ext cx="1720557" cy="669558"/>
      </dsp:txXfrm>
    </dsp:sp>
    <dsp:sp modelId="{E6279944-4AC5-4561-B5D0-64EE0E57E695}">
      <dsp:nvSpPr>
        <dsp:cNvPr id="0" name=""/>
        <dsp:cNvSpPr/>
      </dsp:nvSpPr>
      <dsp:spPr>
        <a:xfrm>
          <a:off x="0" y="2270226"/>
          <a:ext cx="3427695" cy="669558"/>
        </a:xfrm>
        <a:prstGeom prst="trapezoid">
          <a:avLst>
            <a:gd name="adj" fmla="val 58298"/>
          </a:avLst>
        </a:prstGeom>
        <a:solidFill>
          <a:schemeClr val="accent1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99846" y="2270226"/>
        <a:ext cx="2228001" cy="669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5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 txBox="1">
            <a:spLocks/>
          </p:cNvSpPr>
          <p:nvPr/>
        </p:nvSpPr>
        <p:spPr>
          <a:xfrm>
            <a:off x="1664390" y="97685"/>
            <a:ext cx="6336704" cy="4386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SISTEM PEMANTAUAN</a:t>
            </a:r>
            <a:endParaRPr lang="en-US" altLang="ko-KR" sz="2400" b="1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1376358" y="535835"/>
            <a:ext cx="6912768" cy="4386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 DI SLB C SUKAPURA KIARACONDONG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419872" y="973985"/>
            <a:ext cx="2825739" cy="4386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 BANDUNG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4A7BDF-CB0F-495C-B4E7-91D7B738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1971104"/>
            <a:ext cx="1368152" cy="1355523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C2DDB266-E7B3-48D4-BEB1-61628DB6C413}"/>
              </a:ext>
            </a:extLst>
          </p:cNvPr>
          <p:cNvSpPr txBox="1">
            <a:spLocks/>
          </p:cNvSpPr>
          <p:nvPr/>
        </p:nvSpPr>
        <p:spPr>
          <a:xfrm>
            <a:off x="4250212" y="1661553"/>
            <a:ext cx="1003611" cy="4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SKRIPSI</a:t>
            </a:r>
            <a:endParaRPr lang="id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EA723-BE1A-4E9A-AE42-ED21683973A8}"/>
              </a:ext>
            </a:extLst>
          </p:cNvPr>
          <p:cNvSpPr txBox="1"/>
          <p:nvPr/>
        </p:nvSpPr>
        <p:spPr>
          <a:xfrm>
            <a:off x="2771798" y="340536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10114280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Reyhan Audian Dwi Putra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DEA723-BE1A-4E9A-AE42-ED21683973A8}"/>
              </a:ext>
            </a:extLst>
          </p:cNvPr>
          <p:cNvSpPr txBox="1"/>
          <p:nvPr/>
        </p:nvSpPr>
        <p:spPr>
          <a:xfrm>
            <a:off x="1195101" y="3899478"/>
            <a:ext cx="18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980" y="42381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Angga Setiyadi, S.Kom.,M.Kom.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EA723-BE1A-4E9A-AE42-ED21683973A8}"/>
              </a:ext>
            </a:extLst>
          </p:cNvPr>
          <p:cNvSpPr txBox="1"/>
          <p:nvPr/>
        </p:nvSpPr>
        <p:spPr>
          <a:xfrm>
            <a:off x="6463006" y="3899478"/>
            <a:ext cx="150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REVIEWER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2240" y="4238175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Taryana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Suryana, M.Kom.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F9D2101F-2462-4354-BA88-0A15171FAA3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E8633E3D-D38D-443B-83E0-73BB77C4437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63888" y="3455940"/>
            <a:ext cx="2016224" cy="1181664"/>
            <a:chOff x="251520" y="3350185"/>
            <a:chExt cx="1656184" cy="11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4108" y="3363607"/>
            <a:ext cx="1440160" cy="1366330"/>
            <a:chOff x="251520" y="3350185"/>
            <a:chExt cx="1656184" cy="1366330"/>
          </a:xfrm>
        </p:grpSpPr>
        <p:grpSp>
          <p:nvGrpSpPr>
            <p:cNvPr id="26" name="Group 25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3363607"/>
            <a:ext cx="1440160" cy="1366330"/>
            <a:chOff x="251520" y="3350185"/>
            <a:chExt cx="1656184" cy="1366330"/>
          </a:xfrm>
        </p:grpSpPr>
        <p:grpSp>
          <p:nvGrpSpPr>
            <p:cNvPr id="31" name="Group 30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9572" y="3363607"/>
            <a:ext cx="1440160" cy="1366330"/>
            <a:chOff x="251520" y="3350185"/>
            <a:chExt cx="1656184" cy="1366330"/>
          </a:xfrm>
        </p:grpSpPr>
        <p:grpSp>
          <p:nvGrpSpPr>
            <p:cNvPr id="36" name="Group 35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23728" y="3363607"/>
            <a:ext cx="1440160" cy="1366330"/>
            <a:chOff x="251520" y="3350185"/>
            <a:chExt cx="1656184" cy="1366330"/>
          </a:xfrm>
        </p:grpSpPr>
        <p:grpSp>
          <p:nvGrpSpPr>
            <p:cNvPr id="41" name="Group 40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69D83AA-75F8-4281-BE4B-649B7CDD425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D7713C-187A-455F-9F39-C775125A811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A96CA4FC-0399-47EA-A3ED-1D77EBB1D0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091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686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92510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345038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760862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929214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38537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0184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1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4360" y="2538148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7" y="2538148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933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871" y="20118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2809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747" y="20118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0687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402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5340" y="3067415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4278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3216" y="3067415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2156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5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420B3-8F44-4DA1-B3E3-CED9D0760E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4011910"/>
            <a:ext cx="9144000" cy="936104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99347" y="4188179"/>
            <a:ext cx="5395237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Oval 7"/>
          <p:cNvSpPr/>
          <p:nvPr/>
        </p:nvSpPr>
        <p:spPr>
          <a:xfrm>
            <a:off x="5508104" y="1791179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508104" y="91556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5659248" y="9941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5617943" y="18875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508104" y="266679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9"/>
          <p:cNvSpPr/>
          <p:nvPr/>
        </p:nvSpPr>
        <p:spPr>
          <a:xfrm>
            <a:off x="5629962" y="27963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110228" y="827834"/>
            <a:ext cx="2406310" cy="678692"/>
            <a:chOff x="803640" y="3362835"/>
            <a:chExt cx="2059657" cy="67869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0228" y="1703446"/>
            <a:ext cx="2397682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10228" y="2579058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77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749" y="1881808"/>
            <a:ext cx="2494144" cy="598631"/>
          </a:xfrm>
          <a:custGeom>
            <a:avLst/>
            <a:gdLst>
              <a:gd name="connsiteX0" fmla="*/ 2880000 w 2880000"/>
              <a:gd name="connsiteY0" fmla="*/ 33341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2880000 w 2880000"/>
              <a:gd name="connsiteY3" fmla="*/ 33341 h 720000"/>
              <a:gd name="connsiteX4" fmla="*/ 0 w 2880000"/>
              <a:gd name="connsiteY4" fmla="*/ 0 h 720000"/>
              <a:gd name="connsiteX5" fmla="*/ 2609503 w 2880000"/>
              <a:gd name="connsiteY5" fmla="*/ 0 h 720000"/>
              <a:gd name="connsiteX6" fmla="*/ 2288575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2573933 w 2880000"/>
              <a:gd name="connsiteY0" fmla="*/ 720000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0 w 2880000"/>
              <a:gd name="connsiteY3" fmla="*/ 0 h 720000"/>
              <a:gd name="connsiteX4" fmla="*/ 2609503 w 2880000"/>
              <a:gd name="connsiteY4" fmla="*/ 0 h 720000"/>
              <a:gd name="connsiteX5" fmla="*/ 2288575 w 2880000"/>
              <a:gd name="connsiteY5" fmla="*/ 720000 h 720000"/>
              <a:gd name="connsiteX6" fmla="*/ 0 w 2880000"/>
              <a:gd name="connsiteY6" fmla="*/ 720000 h 720000"/>
              <a:gd name="connsiteX7" fmla="*/ 0 w 2880000"/>
              <a:gd name="connsiteY7" fmla="*/ 0 h 720000"/>
              <a:gd name="connsiteX0" fmla="*/ 0 w 2609503"/>
              <a:gd name="connsiteY0" fmla="*/ 0 h 720000"/>
              <a:gd name="connsiteX1" fmla="*/ 2609503 w 2609503"/>
              <a:gd name="connsiteY1" fmla="*/ 0 h 720000"/>
              <a:gd name="connsiteX2" fmla="*/ 2288575 w 2609503"/>
              <a:gd name="connsiteY2" fmla="*/ 720000 h 720000"/>
              <a:gd name="connsiteX3" fmla="*/ 0 w 2609503"/>
              <a:gd name="connsiteY3" fmla="*/ 720000 h 720000"/>
              <a:gd name="connsiteX4" fmla="*/ 0 w 260950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503" h="720000">
                <a:moveTo>
                  <a:pt x="0" y="0"/>
                </a:moveTo>
                <a:lnTo>
                  <a:pt x="2609503" y="0"/>
                </a:lnTo>
                <a:lnTo>
                  <a:pt x="228857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59671" y="2715323"/>
            <a:ext cx="2752683" cy="598631"/>
          </a:xfrm>
          <a:custGeom>
            <a:avLst/>
            <a:gdLst/>
            <a:ahLst/>
            <a:cxnLst/>
            <a:rect l="l" t="t" r="r" b="b"/>
            <a:pathLst>
              <a:path w="2880000" h="720000">
                <a:moveTo>
                  <a:pt x="2880000" y="646331"/>
                </a:moveTo>
                <a:lnTo>
                  <a:pt x="2880000" y="720000"/>
                </a:lnTo>
                <a:lnTo>
                  <a:pt x="2847163" y="720000"/>
                </a:lnTo>
                <a:close/>
                <a:moveTo>
                  <a:pt x="0" y="0"/>
                </a:moveTo>
                <a:lnTo>
                  <a:pt x="2880000" y="0"/>
                </a:lnTo>
                <a:lnTo>
                  <a:pt x="2880000" y="6131"/>
                </a:lnTo>
                <a:lnTo>
                  <a:pt x="2561805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47728" y="2170974"/>
            <a:ext cx="2441739" cy="598631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120630" y="3004489"/>
            <a:ext cx="2441740" cy="598631"/>
          </a:xfrm>
          <a:custGeom>
            <a:avLst/>
            <a:gdLst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12" fmla="*/ 0 w 2880000"/>
              <a:gd name="connsiteY12" fmla="*/ 0 h 720000"/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72000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0" fmla="*/ 2564124 w 2564124"/>
              <a:gd name="connsiteY0" fmla="*/ 619001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2564124 w 2564124"/>
              <a:gd name="connsiteY3" fmla="*/ 619001 h 720000"/>
              <a:gd name="connsiteX4" fmla="*/ 320928 w 2564124"/>
              <a:gd name="connsiteY4" fmla="*/ 0 h 720000"/>
              <a:gd name="connsiteX5" fmla="*/ 2554675 w 2564124"/>
              <a:gd name="connsiteY5" fmla="*/ 0 h 720000"/>
              <a:gd name="connsiteX6" fmla="*/ 2233747 w 2564124"/>
              <a:gd name="connsiteY6" fmla="*/ 720000 h 720000"/>
              <a:gd name="connsiteX7" fmla="*/ 0 w 2564124"/>
              <a:gd name="connsiteY7" fmla="*/ 720000 h 720000"/>
              <a:gd name="connsiteX8" fmla="*/ 320928 w 2564124"/>
              <a:gd name="connsiteY8" fmla="*/ 0 h 720000"/>
              <a:gd name="connsiteX0" fmla="*/ 2519105 w 2564124"/>
              <a:gd name="connsiteY0" fmla="*/ 720000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320928 w 2564124"/>
              <a:gd name="connsiteY3" fmla="*/ 0 h 720000"/>
              <a:gd name="connsiteX4" fmla="*/ 2554675 w 2564124"/>
              <a:gd name="connsiteY4" fmla="*/ 0 h 720000"/>
              <a:gd name="connsiteX5" fmla="*/ 2233747 w 2564124"/>
              <a:gd name="connsiteY5" fmla="*/ 720000 h 720000"/>
              <a:gd name="connsiteX6" fmla="*/ 0 w 2564124"/>
              <a:gd name="connsiteY6" fmla="*/ 720000 h 720000"/>
              <a:gd name="connsiteX7" fmla="*/ 320928 w 2564124"/>
              <a:gd name="connsiteY7" fmla="*/ 0 h 720000"/>
              <a:gd name="connsiteX0" fmla="*/ 320928 w 2554675"/>
              <a:gd name="connsiteY0" fmla="*/ 0 h 720000"/>
              <a:gd name="connsiteX1" fmla="*/ 2554675 w 2554675"/>
              <a:gd name="connsiteY1" fmla="*/ 0 h 720000"/>
              <a:gd name="connsiteX2" fmla="*/ 2233747 w 2554675"/>
              <a:gd name="connsiteY2" fmla="*/ 720000 h 720000"/>
              <a:gd name="connsiteX3" fmla="*/ 0 w 2554675"/>
              <a:gd name="connsiteY3" fmla="*/ 720000 h 720000"/>
              <a:gd name="connsiteX4" fmla="*/ 320928 w 255467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5" h="720000">
                <a:moveTo>
                  <a:pt x="320928" y="0"/>
                </a:moveTo>
                <a:lnTo>
                  <a:pt x="2554675" y="0"/>
                </a:lnTo>
                <a:lnTo>
                  <a:pt x="2233747" y="720000"/>
                </a:lnTo>
                <a:lnTo>
                  <a:pt x="0" y="720000"/>
                </a:lnTo>
                <a:lnTo>
                  <a:pt x="320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5807301" y="2467396"/>
            <a:ext cx="2723565" cy="598631"/>
          </a:xfrm>
          <a:custGeom>
            <a:avLst/>
            <a:gdLst>
              <a:gd name="connsiteX0" fmla="*/ 35139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0 w 2880000"/>
              <a:gd name="connsiteY6" fmla="*/ 148148 h 720000"/>
              <a:gd name="connsiteX7" fmla="*/ 0 w 2880000"/>
              <a:gd name="connsiteY7" fmla="*/ 0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91440 w 2880000"/>
              <a:gd name="connsiteY6" fmla="*/ 239588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0" fmla="*/ 320927 w 2849535"/>
              <a:gd name="connsiteY0" fmla="*/ 0 h 720000"/>
              <a:gd name="connsiteX1" fmla="*/ 2849535 w 2849535"/>
              <a:gd name="connsiteY1" fmla="*/ 0 h 720000"/>
              <a:gd name="connsiteX2" fmla="*/ 2849535 w 2849535"/>
              <a:gd name="connsiteY2" fmla="*/ 720000 h 720000"/>
              <a:gd name="connsiteX3" fmla="*/ 0 w 2849535"/>
              <a:gd name="connsiteY3" fmla="*/ 720000 h 720000"/>
              <a:gd name="connsiteX4" fmla="*/ 320927 w 284953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35" h="720000">
                <a:moveTo>
                  <a:pt x="320927" y="0"/>
                </a:moveTo>
                <a:lnTo>
                  <a:pt x="2849535" y="0"/>
                </a:lnTo>
                <a:lnTo>
                  <a:pt x="284953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5380205" y="3293654"/>
            <a:ext cx="2462414" cy="598631"/>
          </a:xfrm>
          <a:custGeom>
            <a:avLst/>
            <a:gdLst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72000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0" fmla="*/ 320927 w 2576305"/>
              <a:gd name="connsiteY0" fmla="*/ 0 h 720000"/>
              <a:gd name="connsiteX1" fmla="*/ 2576305 w 2576305"/>
              <a:gd name="connsiteY1" fmla="*/ 0 h 720000"/>
              <a:gd name="connsiteX2" fmla="*/ 2576305 w 2576305"/>
              <a:gd name="connsiteY2" fmla="*/ 720000 h 720000"/>
              <a:gd name="connsiteX3" fmla="*/ 0 w 2576305"/>
              <a:gd name="connsiteY3" fmla="*/ 720000 h 720000"/>
              <a:gd name="connsiteX4" fmla="*/ 320927 w 257630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305" h="720000">
                <a:moveTo>
                  <a:pt x="320927" y="0"/>
                </a:moveTo>
                <a:lnTo>
                  <a:pt x="2576305" y="0"/>
                </a:lnTo>
                <a:lnTo>
                  <a:pt x="257630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36"/>
          <p:cNvSpPr/>
          <p:nvPr/>
        </p:nvSpPr>
        <p:spPr>
          <a:xfrm>
            <a:off x="2968747" y="205416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/>
          <p:cNvSpPr/>
          <p:nvPr/>
        </p:nvSpPr>
        <p:spPr>
          <a:xfrm rot="8100000">
            <a:off x="5374724" y="2323649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16"/>
          <p:cNvSpPr/>
          <p:nvPr/>
        </p:nvSpPr>
        <p:spPr>
          <a:xfrm rot="2700000">
            <a:off x="4960345" y="309107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27"/>
          <p:cNvSpPr/>
          <p:nvPr/>
        </p:nvSpPr>
        <p:spPr>
          <a:xfrm>
            <a:off x="2535547" y="2888254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7992879" y="2614663"/>
            <a:ext cx="301576" cy="3040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7331594" y="3443031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77505" y="2042624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49" y="2331790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08660" y="2628212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327" y="3454470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18892" y="3165305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309" y="2876139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03280" y="3982293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3320" y="3686310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360" y="3390327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4784" y="1932590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9207" y="1628709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3629" y="1324828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7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37360267"/>
              </p:ext>
            </p:extLst>
          </p:nvPr>
        </p:nvGraphicFramePr>
        <p:xfrm>
          <a:off x="611560" y="1239719"/>
          <a:ext cx="4680520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721167" y="1299908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721167" y="4252236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42262" y="1471130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2262" y="1926306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2262" y="2381482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2262" y="2836658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2262" y="3291834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2262" y="3747010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5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3019529" y="1768077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>
                <a:moveTo>
                  <a:pt x="1072580" y="5"/>
                </a:move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10800000">
            <a:off x="3811619" y="1768123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>
                <a:moveTo>
                  <a:pt x="1059335" y="2138490"/>
                </a:move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756" y="2313310"/>
            <a:ext cx="2232248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4448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2313310"/>
            <a:ext cx="2232248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72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3644" y="1091835"/>
            <a:ext cx="585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6B2329-BD51-4FE2-A457-4A3DD1BA456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5204BD8-9A04-4FFE-9F00-647D070F178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D4263CD-A7A3-467B-8AA0-12545FE53B6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583799D-A366-4BA1-B2FA-438C6F460DA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580025D9-4647-4C93-BDEB-ACE60EAC18B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8399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0778" y="2089907"/>
            <a:ext cx="2542916" cy="2354051"/>
            <a:chOff x="3280778" y="1453274"/>
            <a:chExt cx="2542916" cy="2354051"/>
          </a:xfrm>
        </p:grpSpPr>
        <p:grpSp>
          <p:nvGrpSpPr>
            <p:cNvPr id="6" name="Group 5"/>
            <p:cNvGrpSpPr/>
            <p:nvPr/>
          </p:nvGrpSpPr>
          <p:grpSpPr>
            <a:xfrm>
              <a:off x="3857098" y="1453274"/>
              <a:ext cx="1368152" cy="1368152"/>
              <a:chOff x="3887924" y="1455228"/>
              <a:chExt cx="1368152" cy="1368152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86663"/>
                  <a:gd name="adj2" fmla="val 3420276"/>
                  <a:gd name="adj3" fmla="val 157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6992705">
              <a:off x="4455542" y="2439173"/>
              <a:ext cx="1368152" cy="1368152"/>
              <a:chOff x="3887924" y="1455228"/>
              <a:chExt cx="1368152" cy="1368152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86663"/>
                  <a:gd name="adj2" fmla="val 3420276"/>
                  <a:gd name="adj3" fmla="val 157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4792705">
              <a:off x="3280778" y="2420453"/>
              <a:ext cx="1368152" cy="1368152"/>
              <a:chOff x="3887924" y="1455228"/>
              <a:chExt cx="1368152" cy="1368152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30231"/>
                  <a:gd name="adj2" fmla="val 3346390"/>
                  <a:gd name="adj3" fmla="val 177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271159" y="1204336"/>
            <a:ext cx="2592288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84168" y="329183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7544" y="3291830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Block Arc 14"/>
          <p:cNvSpPr/>
          <p:nvPr/>
        </p:nvSpPr>
        <p:spPr>
          <a:xfrm rot="16200000">
            <a:off x="4371160" y="260716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16"/>
          <p:cNvSpPr/>
          <p:nvPr/>
        </p:nvSpPr>
        <p:spPr>
          <a:xfrm rot="2700000">
            <a:off x="3851200" y="3547148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27"/>
          <p:cNvSpPr/>
          <p:nvPr/>
        </p:nvSpPr>
        <p:spPr>
          <a:xfrm>
            <a:off x="4945646" y="3614777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10"/>
              </p:ext>
            </p:extLst>
          </p:nvPr>
        </p:nvGraphicFramePr>
        <p:xfrm>
          <a:off x="755576" y="1949680"/>
          <a:ext cx="4080690" cy="2591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>
            <a:off x="755576" y="1203598"/>
            <a:ext cx="4104456" cy="698376"/>
          </a:xfrm>
          <a:prstGeom prst="triangle">
            <a:avLst>
              <a:gd name="adj" fmla="val 50081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1907" y="150908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2423" y="1887357"/>
            <a:ext cx="3172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2" name="Trapezoid 13"/>
          <p:cNvSpPr/>
          <p:nvPr/>
        </p:nvSpPr>
        <p:spPr>
          <a:xfrm>
            <a:off x="5719598" y="1302311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8"/>
          <p:cNvSpPr/>
          <p:nvPr/>
        </p:nvSpPr>
        <p:spPr>
          <a:xfrm>
            <a:off x="6816702" y="1291500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4" name="Rounded Rectangle 7"/>
          <p:cNvSpPr/>
          <p:nvPr/>
        </p:nvSpPr>
        <p:spPr>
          <a:xfrm>
            <a:off x="8028384" y="1289239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09294" y="3996008"/>
            <a:ext cx="5525412" cy="772859"/>
            <a:chOff x="803640" y="3268668"/>
            <a:chExt cx="2059657" cy="772859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268668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Portfolio  Presentation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6B5FB24-FC07-4E13-A007-882CAF33F0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1EE48CF-B555-43C8-B28A-93637A33E3A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3BF1299-9ED6-476B-A928-A4435B10141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037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88024" y="411510"/>
            <a:ext cx="3960440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ko-KR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SLB C Sukapura</a:t>
            </a:r>
            <a:endParaRPr lang="ko-KR" alt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1090155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FF0000"/>
                </a:solidFill>
                <a:cs typeface="Arial" pitchFamily="34" charset="0"/>
              </a:rPr>
              <a:t>SLB </a:t>
            </a:r>
            <a:r>
              <a:rPr lang="en-US" altLang="ko-KR" dirty="0">
                <a:solidFill>
                  <a:srgbClr val="FF0000"/>
                </a:solidFill>
                <a:cs typeface="Arial" pitchFamily="34" charset="0"/>
              </a:rPr>
              <a:t>C </a:t>
            </a:r>
            <a:r>
              <a:rPr lang="en-US" altLang="ko-KR" dirty="0" err="1">
                <a:solidFill>
                  <a:srgbClr val="FF0000"/>
                </a:solidFill>
                <a:cs typeface="Arial" pitchFamily="34" charset="0"/>
              </a:rPr>
              <a:t>Sukapura</a:t>
            </a:r>
            <a:r>
              <a:rPr lang="en-US" altLang="ko-KR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cs typeface="Arial" pitchFamily="34" charset="0"/>
              </a:rPr>
              <a:t>sekolah</a:t>
            </a:r>
            <a:r>
              <a:rPr lang="en-US" altLang="ko-K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cs typeface="Arial" pitchFamily="34" charset="0"/>
              </a:rPr>
              <a:t>khusus</a:t>
            </a:r>
            <a:r>
              <a:rPr lang="en-US" altLang="ko-K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diperuntukkan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anak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berkebutuhan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anak-anak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penyandang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tunagrahita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Berdiri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1990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bawah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naungan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Yayasan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Sukapura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terletak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Perumahan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Bumi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Sukapura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Kiaracondong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Bandung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2CACFC-0F7B-4DE7-BD34-3692CC4215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2" r="1916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8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2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04727"/>
              </p:ext>
            </p:extLst>
          </p:nvPr>
        </p:nvGraphicFramePr>
        <p:xfrm>
          <a:off x="2842250" y="1389195"/>
          <a:ext cx="3427695" cy="293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Block Arc 14"/>
          <p:cNvSpPr/>
          <p:nvPr/>
        </p:nvSpPr>
        <p:spPr>
          <a:xfrm rot="16200000">
            <a:off x="4439105" y="1854823"/>
            <a:ext cx="265789" cy="25948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4463025" y="2565257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4442258" y="3219822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4480559" y="3827891"/>
            <a:ext cx="197710" cy="37615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3848" y="169217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7798" y="235999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1747" y="302781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369563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44897" y="1601774"/>
            <a:ext cx="2415047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0238" y="2280466"/>
            <a:ext cx="2415047" cy="678692"/>
            <a:chOff x="803640" y="3362835"/>
            <a:chExt cx="2059657" cy="678692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75579" y="2959158"/>
            <a:ext cx="2415047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0919" y="3637850"/>
            <a:ext cx="2415047" cy="678692"/>
            <a:chOff x="803640" y="3362835"/>
            <a:chExt cx="2059657" cy="678692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9552" y="1415554"/>
            <a:ext cx="201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355088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C7D78B67-9DAF-4363-8E29-BE01BE9ED010}"/>
              </a:ext>
            </a:extLst>
          </p:cNvPr>
          <p:cNvGrpSpPr/>
          <p:nvPr/>
        </p:nvGrpSpPr>
        <p:grpSpPr>
          <a:xfrm>
            <a:off x="2748648" y="2024327"/>
            <a:ext cx="3538688" cy="2064415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FEDA46B9-D055-4F34-B361-F6ED3BFAF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A41BDBF5-BFC3-4E82-9302-C720D839C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5110C4DD-FBA4-4AF6-82C9-3D461E4E5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773B3FA4-F35F-498F-A3D6-67A98C56E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237" y="4083918"/>
            <a:ext cx="5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5007" y="1324397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2957" y="132439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32439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4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47913"/>
              </p:ext>
            </p:extLst>
          </p:nvPr>
        </p:nvGraphicFramePr>
        <p:xfrm>
          <a:off x="944903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9"/>
          <p:cNvSpPr/>
          <p:nvPr/>
        </p:nvSpPr>
        <p:spPr>
          <a:xfrm>
            <a:off x="1525358" y="1810930"/>
            <a:ext cx="316229" cy="29601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58552"/>
              </p:ext>
            </p:extLst>
          </p:nvPr>
        </p:nvGraphicFramePr>
        <p:xfrm>
          <a:off x="2819506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11388"/>
              </p:ext>
            </p:extLst>
          </p:nvPr>
        </p:nvGraphicFramePr>
        <p:xfrm>
          <a:off x="4694109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29493"/>
              </p:ext>
            </p:extLst>
          </p:nvPr>
        </p:nvGraphicFramePr>
        <p:xfrm>
          <a:off x="6568712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36"/>
          <p:cNvSpPr/>
          <p:nvPr/>
        </p:nvSpPr>
        <p:spPr>
          <a:xfrm>
            <a:off x="3501484" y="1819512"/>
            <a:ext cx="301152" cy="25174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27"/>
          <p:cNvSpPr/>
          <p:nvPr/>
        </p:nvSpPr>
        <p:spPr>
          <a:xfrm>
            <a:off x="5349390" y="1833642"/>
            <a:ext cx="326237" cy="25059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7308528" y="1727058"/>
            <a:ext cx="197710" cy="37615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B90A494-4BC5-4641-95A4-9DBEFFDED1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085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2279829"/>
            <a:ext cx="3902572" cy="807472"/>
            <a:chOff x="443691" y="2179277"/>
            <a:chExt cx="3902572" cy="807472"/>
          </a:xfrm>
          <a:solidFill>
            <a:schemeClr val="accent3">
              <a:alpha val="7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443691" y="2589288"/>
              <a:ext cx="3816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4611893" y="2286104"/>
            <a:ext cx="3894197" cy="807472"/>
            <a:chOff x="452066" y="2179277"/>
            <a:chExt cx="3894197" cy="807472"/>
          </a:xfrm>
          <a:solidFill>
            <a:schemeClr val="accent3">
              <a:alpha val="70000"/>
            </a:schemeClr>
          </a:solidFill>
        </p:grpSpPr>
        <p:sp>
          <p:nvSpPr>
            <p:cNvPr id="24" name="Rounded Rectangle 23"/>
            <p:cNvSpPr/>
            <p:nvPr/>
          </p:nvSpPr>
          <p:spPr>
            <a:xfrm>
              <a:off x="452066" y="2589288"/>
              <a:ext cx="3816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5400000" flipH="1">
            <a:off x="3947124" y="3181893"/>
            <a:ext cx="1482198" cy="807472"/>
            <a:chOff x="2864065" y="2179277"/>
            <a:chExt cx="1482198" cy="807472"/>
          </a:xfrm>
          <a:solidFill>
            <a:schemeClr val="accent1">
              <a:alpha val="7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2864065" y="2589289"/>
              <a:ext cx="1404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 flipH="1">
            <a:off x="3704640" y="1612969"/>
            <a:ext cx="1482196" cy="807472"/>
            <a:chOff x="2864067" y="2179277"/>
            <a:chExt cx="1482196" cy="807472"/>
          </a:xfrm>
          <a:solidFill>
            <a:schemeClr val="accent1">
              <a:alpha val="70000"/>
            </a:schemeClr>
          </a:solidFill>
        </p:grpSpPr>
        <p:sp>
          <p:nvSpPr>
            <p:cNvPr id="32" name="Rounded Rectangle 31"/>
            <p:cNvSpPr/>
            <p:nvPr/>
          </p:nvSpPr>
          <p:spPr>
            <a:xfrm>
              <a:off x="2864067" y="2589289"/>
              <a:ext cx="1404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37" y="1432319"/>
            <a:ext cx="3158071" cy="1131480"/>
            <a:chOff x="803640" y="3362835"/>
            <a:chExt cx="2059657" cy="1131480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18712" y="1432319"/>
            <a:ext cx="3158071" cy="1131480"/>
            <a:chOff x="803640" y="3362835"/>
            <a:chExt cx="2059657" cy="1131480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8137" y="3152560"/>
            <a:ext cx="3158071" cy="1131480"/>
            <a:chOff x="803640" y="3362835"/>
            <a:chExt cx="2059657" cy="1131480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18712" y="3152560"/>
            <a:ext cx="3158071" cy="1131480"/>
            <a:chOff x="803640" y="3362835"/>
            <a:chExt cx="2059657" cy="1131480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65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0395" y="1724740"/>
            <a:ext cx="5583211" cy="1680486"/>
            <a:chOff x="1996256" y="1395320"/>
            <a:chExt cx="5136228" cy="1545949"/>
          </a:xfrm>
        </p:grpSpPr>
        <p:grpSp>
          <p:nvGrpSpPr>
            <p:cNvPr id="5" name="Group 4"/>
            <p:cNvGrpSpPr/>
            <p:nvPr/>
          </p:nvGrpSpPr>
          <p:grpSpPr>
            <a:xfrm>
              <a:off x="1996256" y="1933157"/>
              <a:ext cx="1169410" cy="1008112"/>
              <a:chOff x="1489010" y="1923678"/>
              <a:chExt cx="1169410" cy="1008112"/>
            </a:xfrm>
          </p:grpSpPr>
          <p:sp>
            <p:nvSpPr>
              <p:cNvPr id="4" name="Hexagon 3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87960" y="1395320"/>
              <a:ext cx="1169410" cy="1008112"/>
              <a:chOff x="1489010" y="1923678"/>
              <a:chExt cx="1169410" cy="1008112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9664" y="1933157"/>
              <a:ext cx="1169410" cy="1008112"/>
              <a:chOff x="1489010" y="1923678"/>
              <a:chExt cx="1169410" cy="1008112"/>
            </a:xfrm>
          </p:grpSpPr>
          <p:sp>
            <p:nvSpPr>
              <p:cNvPr id="12" name="Hexagon 11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71368" y="1395320"/>
              <a:ext cx="1169410" cy="1008112"/>
              <a:chOff x="1489010" y="1923678"/>
              <a:chExt cx="1169410" cy="1008112"/>
            </a:xfrm>
          </p:grpSpPr>
          <p:sp>
            <p:nvSpPr>
              <p:cNvPr id="15" name="Hexagon 14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Hexagon 15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63074" y="1933157"/>
              <a:ext cx="1169410" cy="1008112"/>
              <a:chOff x="1489010" y="1923678"/>
              <a:chExt cx="1169410" cy="1008112"/>
            </a:xfrm>
          </p:grpSpPr>
          <p:sp>
            <p:nvSpPr>
              <p:cNvPr id="18" name="Hexagon 17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" name="Rectangle 36"/>
          <p:cNvSpPr/>
          <p:nvPr/>
        </p:nvSpPr>
        <p:spPr>
          <a:xfrm>
            <a:off x="2264102" y="273034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ardrop 6"/>
          <p:cNvSpPr/>
          <p:nvPr/>
        </p:nvSpPr>
        <p:spPr>
          <a:xfrm rot="8100000">
            <a:off x="4425360" y="2720967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6666087" y="265487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3329458" y="218299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7"/>
          <p:cNvSpPr/>
          <p:nvPr/>
        </p:nvSpPr>
        <p:spPr>
          <a:xfrm>
            <a:off x="5500069" y="2135751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11560" y="3549242"/>
            <a:ext cx="233767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94771" y="3549242"/>
            <a:ext cx="2337670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03165" y="3549242"/>
            <a:ext cx="2337670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1560" y="1347614"/>
            <a:ext cx="2337670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94771" y="1347614"/>
            <a:ext cx="2337670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27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4049" y="2689154"/>
            <a:ext cx="4176464" cy="762148"/>
            <a:chOff x="803640" y="3362835"/>
            <a:chExt cx="2059657" cy="76214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64049" y="1419622"/>
            <a:ext cx="417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4049" y="1699703"/>
            <a:ext cx="438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Get a modern PowerPoint  Presentation that is beautifully designed.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1119" y="3585499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224942" y="358549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376086" y="3664072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540958" y="3684382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095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37295" y="358549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7759153" y="371507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01272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449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E25C307-76C6-4708-B43D-D21516BAC9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50506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4677" y="3157869"/>
            <a:ext cx="1711655" cy="1985631"/>
            <a:chOff x="1494677" y="3157869"/>
            <a:chExt cx="1711655" cy="1985631"/>
          </a:xfrm>
          <a:solidFill>
            <a:schemeClr val="accent1"/>
          </a:solidFill>
        </p:grpSpPr>
        <p:grpSp>
          <p:nvGrpSpPr>
            <p:cNvPr id="5" name="Group 4"/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6" name="Isosceles Triangle 6"/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Isosceles Triangle 8"/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Isosceles Triangle 2"/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476760" y="1491629"/>
            <a:ext cx="1872208" cy="1872208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987629" y="1851475"/>
            <a:ext cx="1224331" cy="1224331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771800" y="2931790"/>
            <a:ext cx="936105" cy="93610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2854972" y="3019027"/>
            <a:ext cx="762000" cy="7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3068522" y="1938080"/>
            <a:ext cx="1057094" cy="10570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683568" y="2419007"/>
            <a:ext cx="1088847" cy="1088847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75123" y="202300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7870" y="316900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7242" y="21712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051" y="1961933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9441" y="1810174"/>
            <a:ext cx="293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9991" y="116384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57414" y="30514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424106" y="30514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357414" y="3922906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424106" y="3922906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6479272" y="405248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/>
          <p:cNvSpPr/>
          <p:nvPr/>
        </p:nvSpPr>
        <p:spPr>
          <a:xfrm rot="2700000">
            <a:off x="4575869" y="3129993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15"/>
          <p:cNvSpPr/>
          <p:nvPr/>
        </p:nvSpPr>
        <p:spPr>
          <a:xfrm rot="16200000">
            <a:off x="6467253" y="3150305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 Same Side Corner Rectangle 6"/>
          <p:cNvSpPr>
            <a:spLocks noChangeAspect="1"/>
          </p:cNvSpPr>
          <p:nvPr/>
        </p:nvSpPr>
        <p:spPr>
          <a:xfrm rot="2700000">
            <a:off x="4614667" y="4001281"/>
            <a:ext cx="81966" cy="32861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967104" y="2865013"/>
            <a:ext cx="1390310" cy="858180"/>
            <a:chOff x="2113657" y="4283314"/>
            <a:chExt cx="3647460" cy="858180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98114" y="2865013"/>
            <a:ext cx="1390310" cy="858180"/>
            <a:chOff x="2113657" y="4283314"/>
            <a:chExt cx="3647460" cy="858180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67104" y="3736498"/>
            <a:ext cx="1390310" cy="858180"/>
            <a:chOff x="2113657" y="4283314"/>
            <a:chExt cx="3647460" cy="858180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98114" y="3736498"/>
            <a:ext cx="1390310" cy="858180"/>
            <a:chOff x="2113657" y="4283314"/>
            <a:chExt cx="3647460" cy="858180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770790" y="250165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439" y="267104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Elbow Connector 27"/>
          <p:cNvCxnSpPr>
            <a:stCxn id="13" idx="3"/>
          </p:cNvCxnSpPr>
          <p:nvPr/>
        </p:nvCxnSpPr>
        <p:spPr>
          <a:xfrm>
            <a:off x="3365201" y="1430606"/>
            <a:ext cx="872438" cy="277048"/>
          </a:xfrm>
          <a:prstGeom prst="bentConnector3">
            <a:avLst>
              <a:gd name="adj1" fmla="val 101038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" name="Elbow Connector 22527"/>
          <p:cNvCxnSpPr>
            <a:stCxn id="10" idx="1"/>
          </p:cNvCxnSpPr>
          <p:nvPr/>
        </p:nvCxnSpPr>
        <p:spPr>
          <a:xfrm rot="10800000" flipV="1">
            <a:off x="5364090" y="1430606"/>
            <a:ext cx="370058" cy="563958"/>
          </a:xfrm>
          <a:prstGeom prst="bentConnector2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2" name="Elbow Connector 22531"/>
          <p:cNvCxnSpPr>
            <a:stCxn id="20" idx="3"/>
            <a:endCxn id="4" idx="1"/>
          </p:cNvCxnSpPr>
          <p:nvPr/>
        </p:nvCxnSpPr>
        <p:spPr>
          <a:xfrm flipV="1">
            <a:off x="3036569" y="2859088"/>
            <a:ext cx="294080" cy="782910"/>
          </a:xfrm>
          <a:prstGeom prst="bentConnector3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5" name="Elbow Connector 22534"/>
          <p:cNvCxnSpPr>
            <a:stCxn id="4" idx="2"/>
            <a:endCxn id="19" idx="1"/>
          </p:cNvCxnSpPr>
          <p:nvPr/>
        </p:nvCxnSpPr>
        <p:spPr>
          <a:xfrm rot="5400000" flipH="1" flipV="1">
            <a:off x="5075033" y="3086701"/>
            <a:ext cx="558905" cy="1564973"/>
          </a:xfrm>
          <a:prstGeom prst="bentConnector4">
            <a:avLst>
              <a:gd name="adj1" fmla="val -40901"/>
              <a:gd name="adj2" fmla="val 73910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79524313"/>
              </p:ext>
            </p:extLst>
          </p:nvPr>
        </p:nvGraphicFramePr>
        <p:xfrm>
          <a:off x="3330649" y="1569536"/>
          <a:ext cx="2482702" cy="257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92957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718" y="1276717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6973" y="3435846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Block Arc 14"/>
          <p:cNvSpPr/>
          <p:nvPr/>
        </p:nvSpPr>
        <p:spPr>
          <a:xfrm rot="16200000">
            <a:off x="4237857" y="2524728"/>
            <a:ext cx="668286" cy="6687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5718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085" y="380551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35324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6973" y="374362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2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63850" y="2885393"/>
            <a:ext cx="296823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96243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44183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353166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301105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F966B-12FD-4251-9628-FB132B3FF65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61AB0AD-5D0C-4667-9B28-D6C8D692E01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7342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id-ID" altLang="ko-KR" dirty="0" smtClean="0"/>
              <a:t>Latar Belakang Masalah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7614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539" y="2556712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accent1"/>
                </a:solidFill>
                <a:cs typeface="Arial" pitchFamily="34" charset="0"/>
              </a:rPr>
              <a:t>Akurasi Lokasi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566" y="2533916"/>
            <a:ext cx="132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accent1"/>
                </a:solidFill>
                <a:cs typeface="Arial" pitchFamily="34" charset="0"/>
              </a:rPr>
              <a:t>Baterai Cepat Habis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520" y="2556712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accent3"/>
                </a:solidFill>
                <a:cs typeface="Arial" pitchFamily="34" charset="0"/>
              </a:rPr>
              <a:t>Harga Mahal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9923" y="2556712"/>
            <a:ext cx="132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accent3"/>
                </a:solidFill>
                <a:cs typeface="Arial" pitchFamily="34" charset="0"/>
              </a:rPr>
              <a:t>Geofencing Statis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3" y="1347613"/>
            <a:ext cx="1417135" cy="14171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93" y="1598529"/>
            <a:ext cx="915304" cy="9153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48" y="1449039"/>
            <a:ext cx="1102502" cy="11025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89" y="1347614"/>
            <a:ext cx="1280918" cy="1280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18" y="1485587"/>
            <a:ext cx="1053704" cy="105370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6022" y="2556712"/>
            <a:ext cx="132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accent1"/>
                </a:solidFill>
                <a:cs typeface="Arial" pitchFamily="34" charset="0"/>
              </a:rPr>
              <a:t>Internet Harus Menyala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173661" y="3293298"/>
            <a:ext cx="1576321" cy="13610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Lokasi</a:t>
            </a:r>
            <a:r>
              <a:rPr lang="id-ID" altLang="ko-KR" sz="1400" dirty="0">
                <a:solidFill>
                  <a:schemeClr val="bg1"/>
                </a:solidFill>
                <a:cs typeface="Arial" pitchFamily="34" charset="0"/>
              </a:rPr>
              <a:t> yang dikirim oleh smartwatch kurang akurat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2006786" y="3293298"/>
            <a:ext cx="1576321" cy="13610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Smartwatch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Cognos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DZ09</a:t>
            </a:r>
            <a:r>
              <a:rPr lang="id-ID" altLang="ko-KR" sz="1400" dirty="0">
                <a:solidFill>
                  <a:schemeClr val="bg1"/>
                </a:solidFill>
                <a:cs typeface="Arial" pitchFamily="34" charset="0"/>
              </a:rPr>
              <a:t> harganya Rp600.000 terlalu mahal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3783839" y="3293298"/>
            <a:ext cx="1576321" cy="13610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Daya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baterai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smartwatch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tahan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lama </a:t>
            </a:r>
          </a:p>
        </p:txBody>
      </p:sp>
      <p:sp>
        <p:nvSpPr>
          <p:cNvPr id="28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5613110" y="3293298"/>
            <a:ext cx="1576321" cy="13610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Guru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mendapatkan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notifikasi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ketika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internet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mati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7442381" y="3293298"/>
            <a:ext cx="1576321" cy="13610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Geofencing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bersifat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statis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7585" y="123478"/>
            <a:ext cx="2592288" cy="1512168"/>
          </a:xfr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585" y="1635646"/>
            <a:ext cx="1584176" cy="504056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586" y="2931790"/>
            <a:ext cx="134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3848" y="0"/>
            <a:ext cx="27363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3474574" y="1195090"/>
            <a:ext cx="2194851" cy="3145011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037" y="911547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6392949" y="1101750"/>
            <a:ext cx="259314" cy="25948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12037" y="2249141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2037" y="3607939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7" name="Oval 1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04370" y="699542"/>
            <a:ext cx="1872208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6"/>
          <p:cNvSpPr/>
          <p:nvPr/>
        </p:nvSpPr>
        <p:spPr>
          <a:xfrm>
            <a:off x="6403369" y="2454608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90213" y="3801513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04370" y="2037136"/>
            <a:ext cx="1872208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4370" y="3395934"/>
            <a:ext cx="1872208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4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Columns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4055" y="1203598"/>
            <a:ext cx="2215898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79060" y="1203598"/>
            <a:ext cx="3525387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124" y="1203598"/>
            <a:ext cx="540000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5668" y="1203598"/>
            <a:ext cx="540000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12837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1" y="12805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0162" y="170765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8064" y="1707654"/>
            <a:ext cx="3456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122210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Columns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55" y="1203598"/>
            <a:ext cx="2215898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092266" y="1203598"/>
            <a:ext cx="3525387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8799" y="1203597"/>
            <a:ext cx="533164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1880" y="1203597"/>
            <a:ext cx="533164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12837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1" y="12805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162" y="1707654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zing. Get a modern PowerPoint  Presentation that is beautifully designed.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707654"/>
            <a:ext cx="34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4055" y="2859782"/>
            <a:ext cx="2215898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5092266" y="2859782"/>
            <a:ext cx="352538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8799" y="2859781"/>
            <a:ext cx="533164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21880" y="2859781"/>
            <a:ext cx="533164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278" y="293989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4927" y="293672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368" y="336383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1270" y="3363838"/>
            <a:ext cx="3456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890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81F227-B4DE-4818-96DF-BB4E9621005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79CA49-CC1E-48F5-BDDF-76C47C5EB07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0C3E86-9421-44B7-B89C-E1B7B484832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F98B1-7EBA-43E7-B792-3E51852664D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B5728748-DD28-4019-9770-A67F8830510F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36DA5961-3DB6-4F4B-B907-EC8DE4E912B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35B959BC-94E8-44D5-80D4-A51A0622F79B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4B14E4A3-D4C2-4E10-8564-8ECCAE0AF82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4F0C8138-9B5A-48BA-A78E-C19AA109126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D38318EE-4884-48A9-965B-CBA12D09A83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CBC8FF0F-0B50-4C8B-B753-8973AB3CFFE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801ABCAA-CF5E-4215-8992-C1C17E9C33A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054F05C7-437B-4E5E-8773-508EF569800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35C67C88-B52F-4776-824C-96F97E5C4CC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5B5D758C-8D94-4DB6-A32A-773D47E9016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5C2DBA4A-84C2-454E-934A-95A76B80AE9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06285853-FA50-416C-BA8A-DA2B9507EF31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068A0291-69F2-498F-A0C1-2F72B9FBBAB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E8A947B3-554E-425B-877B-E4E0A8F9953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46808C1D-099F-4861-86F9-FD275F1AF52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A883C5-278A-4A54-AC8B-C3CFA91BE0F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060350B9-AB34-417D-A42A-6CF7F174E98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71325EF2-1FF9-46A8-A120-7B9802D1E7C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4A36AE82-21F2-4C37-97BA-77135B2D805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1ECE11F-9CD7-41AC-8DD8-42253E68812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20F75902-CC4A-407C-97F8-D9FFFB7828E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1B01FE-FBCA-4319-977B-70936A0664E7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B72A96D8-5B30-48F4-8B63-39CC4E338A6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E6A494DE-AA50-4A11-938E-A756CAE64C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040BAB72-2312-468D-9CBC-C38626D5E99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AB238353-782D-47FA-8460-8CE32AC534AF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17470D29-DADB-44D0-909D-FBEAE443D48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4CE386A7-D62A-4278-B80F-7F4998757C5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8003FD86-70F6-4918-B2C0-190EC713ACD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0246C634-9251-4A66-9DB7-F1780A37308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4A6D72B0-6B87-4805-809B-45F2B696C4BC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26C497EE-FA2E-421D-8BB1-CDF0D79D053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C75429AD-CD0A-48DA-ACCD-DC72559DCCF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D190E7B2-D998-4C18-9251-91F38883AF3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74522063-BC6F-444C-82A5-A909AE6C859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92DA76E-4110-4C96-A4D2-CBF548038DD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0B435098-CAB1-4BF4-8C45-7C45A0A0FC88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7986F51A-A4AF-4337-890C-D85016BC68A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5EBD456-4AE0-4BBB-914F-9DA461BE95C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6E7C8C1D-16C9-487A-8DCD-4DA138D0A971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2AC57A0A-7022-4F6D-B6B7-48DECCE7ECB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0749219F-DCC0-4C1C-BED2-200D2BFD78C9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246687E-BAE1-4EDB-BE1B-89FCB0BCBC3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C91195F6-8709-4596-A0F1-2BF158782AF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580DA0A1-CB42-4D4C-8C7E-63EFD63ED81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42D8B421-E5F4-4BE6-92F3-79A672F0A50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E1627C29-CFE7-4A01-AF63-CB2B6503F62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63ED46E6-9EA5-4068-BF04-3AA22282D864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9E49BAC5-A782-44AC-A1ED-BB034261F1C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02403335-391D-4306-953A-090E1F04FE16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E86700-4BB6-4C05-89D3-E20CC645505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DA4A9C-0B16-49E2-A231-AEA227FD67E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3E54A-6213-436A-B7EA-052BD1550D2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1D853F-441A-41DE-B786-01AE22F5ECF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B0C17136-6EA5-4DFE-9166-803F14BED5A4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8E909F6F-BE31-4B88-A85C-C9F6D9DB20E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E9688BD-15D6-4EAE-9FE7-8B7D6E8FF667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45CEDB3C-061C-46B2-9F4A-D62E06B6A49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193C9E61-EFE3-4A2D-82C6-7ADC018A5EF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2033CDC8-B5E9-4C44-8F47-1B7EBB3999F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78B19501-F2F8-41C1-83D1-B4BC4D0D84A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8C65BB47-0364-4F5F-9295-03CE1963A0BA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7B4264F8-5265-4708-B85F-5C62A357A85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D302BFB-45E6-4D1C-9CC3-C3B4AAE1EBA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D2FC6727-1F0E-4636-89A6-33E9E994CE2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C39A0C33-5F28-4B2D-8D97-C571597E51F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4BF694B2-9797-465C-AA9E-A2FA6BB2CC8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A7948F75-09DA-43A6-B3EC-649026B897C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E554CE3F-D454-4EB6-9038-3DFC656AC94E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D88C23E4-FDF3-4CCB-BDD5-FD7681D6C5D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4299D7-A3BF-4473-8903-34908E1FAD5A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CD3C17FE-2B17-4968-AD92-54055DF381C7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483E6547-D463-4CB5-86CB-DC9A29AB1ED0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97505779-84BA-4522-9BA7-FC4A51B79C16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3996A3F0-EA31-4AAB-ACED-1A5B14F3E47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81C7705B-F55D-432B-B39F-5643950623C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D7F9DAD9-2F6D-4AF8-B0E1-5F3FD9ED007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FBAB5EFE-C98B-43C2-B850-CA71B0502E6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5DCCA368-FBF9-42CA-8A4C-796403A61C48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7057CC23-18E2-4959-AC73-32DAEF1D6B9F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F0007593-38A9-43C4-B02F-063F338BE0A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295F46B0-0B65-484C-AC46-3237D902A8D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72FF36F2-869E-47AC-9305-AE1394028AC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3195335D-A8F6-4A84-AF0A-72B4C8AAD420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1A7446C4-191D-4762-A202-2E2A5609BD1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748E45A1-68B9-4652-9380-8A673CDA110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119AC5CF-C49F-4681-A5FA-BDA65CF4059D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FD8764B6-135C-4686-96E6-2AD6B2C3F0B1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5ADA883B-D7A7-4076-8211-0621E6A9C6D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0F05CFE8-CE85-4CB9-BFDC-6C973147C201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8AF75CB5-5B07-4830-BBD6-98532486BD5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ECE1524A-B465-475D-B3C1-E5C852290B1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4EDB23D8-C30E-4086-87A1-989321D4036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5C8DA8B0-084E-41EC-B89F-17D13E00DEC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209E105F-09F9-4753-AAB1-7DEFBA6B02E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2950A699-F4E1-4ED9-9FBB-B365C1B6D72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12B86AC7-D3F6-423E-ABB7-6CF598B9BFAB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41FAD7E3-705D-4DF2-9A03-1E7D25CA9EB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DD1C8450-A088-4BCA-A866-741333A48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F818FD-F79B-46BB-A874-B9E2C88F37F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3B766-056E-4F06-9737-D0BAF1F0AFE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3993FA-6B05-44CD-9EF8-67C5CC30EA1A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F1CC30-FBE0-47C7-B74A-892183166E3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D31F16BC-4DF0-4E2A-8198-4DDA06FB33B1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28379414-C97E-4BEA-80E6-6179FAFAD04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108491B-DB1E-436A-A669-85AEDB55A93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D80C4823-C238-4FA9-971B-CC504C9DDA6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E01EC486-4D1B-40EF-985D-4C543BFE850B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64FC8827-C6B7-485B-A60B-C6BC30ADBDE1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B1ACF796-AAE4-486A-87F5-16C598499EF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74E91F2C-2CA5-493A-A812-AC561947389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DE1BDC9E-393E-45B2-A2E0-5D02C0410A27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367A5A1B-B78F-4F9B-BFE3-E9F8F816B09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DAF040A0-09FD-4EDF-B7A2-577CA37EBC6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B7F8CF00-80CA-49C6-AA5D-64E0317865B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E59D1FF-359C-4812-9385-F1C21501988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86A96271-2CC7-433C-BC62-32279E35FEF5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641C2327-977B-43DD-97F0-2DB40174F9F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64EBFF22-AC9B-4F3A-B304-96085A48E97D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A4D8B065-F792-448C-84CF-E0115A57F83F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C3714BF3-96DD-4F50-AA28-C6EEA3BB7A8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EDC91D68-4F50-47AE-8921-3A4749829974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5A9FB8C0-48EE-49F0-BAF4-7A1E693992B5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B737C613-5EB3-4318-A26D-B5544F5DBE82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4CAB5CB1-E20F-4BC0-9752-4166AF58749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B76317FC-64A4-4F80-A890-0F6FF75049D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E64E188C-57A7-4962-B50D-F010F9BE5D4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68019E13-85C2-4B05-B1C4-D37D7CAF9AD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B8F31DD9-D8B2-4664-82AF-8B20FF448D1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71FAFC53-B167-4D42-99A9-B2938769052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C6873F85-2FAC-4B86-A831-3011629FBF9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C720B230-C914-48B1-9E62-51E84AFE2434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E36BDCEB-2AFE-46F0-AAC9-A26EDAAAF65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595AAB22-BFD7-4F52-BBEB-367FB5BD85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903C3876-2779-46D6-AAC9-70B0C44C5975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C33CFEF2-D989-4C7F-B7A1-0CD63453700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AD309A1F-2E02-46F3-83B8-102D513B072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D632882E-23A2-4111-8D50-491E29020AE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12B1DC6B-8BD6-4EE7-83E2-1E3A742A416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F228977C-4732-4BDF-9BAE-568D047A1B7E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E5FDFF09-D439-4D67-A662-5183B258188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C017557B-FC3B-4744-8C5A-D0CEE688ED09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316AF177-3AB6-4754-8BE8-5FD01BDFCC9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44EDDB30-746D-4258-A000-D8BBBA2CC5B2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BF9C4B35-FEEA-4242-A37B-AECB8DBB9F8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0F81CF84-4E02-4993-928D-FD7D7879089E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CBA7479C-B430-4102-9141-B22B3C3E99EF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0D8680F6-5A6C-4273-8815-27591B00789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B109BF87-497C-46B4-A70E-A1E97621064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26C5CFE0-21DF-4D8B-98B4-8133879CFF61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421AB9C3-477D-42F4-A9C0-B0B5B6E4F32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3EBC6641-3728-4AC8-9DF7-5528E5CC9C3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E5560534-4B18-459B-89CF-5290D5450BE3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D01822A1-A924-440E-A875-BCAC9A2A1ED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 smtClean="0"/>
              <a:t>Maksud dan Tujuan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915566"/>
            <a:ext cx="2664298" cy="288032"/>
          </a:xfrm>
          <a:solidFill>
            <a:srgbClr val="FF0000"/>
          </a:solidFill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Maksud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046" y="1239060"/>
            <a:ext cx="8585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engembangkan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memantau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anak di SLB C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Sukapura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Kiaracondong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Kota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Bandung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95535" y="2006082"/>
            <a:ext cx="2664298" cy="28803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bg1"/>
                </a:solidFill>
              </a:rPr>
              <a:t>Tujuan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" y="2363303"/>
            <a:ext cx="864096" cy="864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2A513-542C-4D1D-A8CE-53A0D1E4EE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0" y="2363303"/>
            <a:ext cx="350129" cy="350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27" y="2383593"/>
            <a:ext cx="782177" cy="782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2A513-542C-4D1D-A8CE-53A0D1E4EE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35" y="2348131"/>
            <a:ext cx="350129" cy="350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4" y="3112042"/>
            <a:ext cx="712099" cy="7120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66" y="3227399"/>
            <a:ext cx="717940" cy="717940"/>
          </a:xfrm>
          <a:prstGeom prst="rect">
            <a:avLst/>
          </a:prstGeom>
        </p:spPr>
      </p:pic>
      <p:sp>
        <p:nvSpPr>
          <p:cNvPr id="15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1168206" y="2479261"/>
            <a:ext cx="3271242" cy="5761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Memperbaiki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akurasi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lokasi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dikirim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oleh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alat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pelacak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siswa</a:t>
            </a:r>
            <a:endParaRPr lang="en-GB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1168206" y="3227399"/>
            <a:ext cx="3271242" cy="5761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Memperbaiki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daya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baterai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tahan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lama</a:t>
            </a:r>
          </a:p>
        </p:txBody>
      </p:sp>
      <p:sp>
        <p:nvSpPr>
          <p:cNvPr id="17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5550783" y="2479260"/>
            <a:ext cx="3271242" cy="5761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Mengganti alat pelacak siswa dengan alat yang lebih murah</a:t>
            </a:r>
          </a:p>
        </p:txBody>
      </p:sp>
      <p:sp>
        <p:nvSpPr>
          <p:cNvPr id="18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5550783" y="3227399"/>
            <a:ext cx="3271242" cy="5761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sz="1400" dirty="0" smtClean="0">
                <a:solidFill>
                  <a:schemeClr val="bg1"/>
                </a:solidFill>
                <a:cs typeface="Arial" pitchFamily="34" charset="0"/>
              </a:rPr>
              <a:t>Menambahkan </a:t>
            </a:r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fitur notifikasi menggunakan sms gateway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" y="3803584"/>
            <a:ext cx="1029491" cy="1029491"/>
          </a:xfrm>
          <a:prstGeom prst="rect">
            <a:avLst/>
          </a:prstGeom>
        </p:spPr>
      </p:pic>
      <p:sp>
        <p:nvSpPr>
          <p:cNvPr id="20" name="Rectangle: Diagonal Corners Snipped 5">
            <a:extLst>
              <a:ext uri="{FF2B5EF4-FFF2-40B4-BE49-F238E27FC236}">
                <a16:creationId xmlns:a16="http://schemas.microsoft.com/office/drawing/2014/main" id="{FD93E27E-E757-401A-BDA1-8DFAFE44C9D6}"/>
              </a:ext>
            </a:extLst>
          </p:cNvPr>
          <p:cNvSpPr/>
          <p:nvPr/>
        </p:nvSpPr>
        <p:spPr>
          <a:xfrm>
            <a:off x="1168206" y="3975537"/>
            <a:ext cx="3271242" cy="5761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 err="1" smtClean="0">
                <a:solidFill>
                  <a:schemeClr val="bg1"/>
                </a:solidFill>
                <a:cs typeface="Arial" pitchFamily="34" charset="0"/>
              </a:rPr>
              <a:t>Menambahkan</a:t>
            </a:r>
            <a:r>
              <a:rPr lang="en-GB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geofencing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dinamis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32A513-542C-4D1D-A8CE-53A0D1E4EE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7" y="3112042"/>
            <a:ext cx="350129" cy="350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32A513-542C-4D1D-A8CE-53A0D1E4EE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15" y="3196735"/>
            <a:ext cx="350129" cy="350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32A513-542C-4D1D-A8CE-53A0D1E4EE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0" y="3945339"/>
            <a:ext cx="350129" cy="3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/>
              <a:t>Batasan Masalah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3882674" y="1230807"/>
            <a:ext cx="1368152" cy="1368152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85207" y="1221440"/>
            <a:ext cx="1557081" cy="1483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88178" y="1100461"/>
            <a:ext cx="1712213" cy="16454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792528" y="3226389"/>
            <a:ext cx="1539496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984088" y="2756646"/>
            <a:ext cx="1498503" cy="14712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619776" y="2756646"/>
            <a:ext cx="1688528" cy="16354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977085" y="1325218"/>
            <a:ext cx="1179331" cy="1179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Up Arrow 7"/>
          <p:cNvSpPr/>
          <p:nvPr/>
        </p:nvSpPr>
        <p:spPr>
          <a:xfrm>
            <a:off x="4324434" y="2714697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505" y="1298989"/>
            <a:ext cx="128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siswa,orangtua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guru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id-ID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kepala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sekolah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7152" y="1415370"/>
            <a:ext cx="1355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Perangkat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lunak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dibangun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orangtua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guru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website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31207" y="3319639"/>
            <a:ext cx="128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Perangkat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anak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mikrokontroller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2463" y="2837564"/>
            <a:ext cx="128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pemantauan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anak</a:t>
            </a:r>
            <a:r>
              <a:rPr lang="id-ID" altLang="ko-KR" sz="1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i-FI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memerlukan koneksi internet dan sinyal GPS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8515" y="2968879"/>
            <a:ext cx="128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Perangkat</a:t>
            </a:r>
            <a:r>
              <a:rPr lang="en-US" altLang="ko-KR" sz="1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lunak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dibangun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anak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bahasa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C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4132292" y="1471436"/>
            <a:ext cx="886319" cy="88689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84807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 rot="2700000">
            <a:off x="3296054" y="2445256"/>
            <a:ext cx="484632" cy="48920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Up Arrow 31"/>
          <p:cNvSpPr/>
          <p:nvPr/>
        </p:nvSpPr>
        <p:spPr>
          <a:xfrm rot="18900000">
            <a:off x="5311136" y="2445256"/>
            <a:ext cx="484632" cy="48920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Up Arrow 32"/>
          <p:cNvSpPr/>
          <p:nvPr/>
        </p:nvSpPr>
        <p:spPr>
          <a:xfrm rot="16200000">
            <a:off x="5673233" y="1670282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2972933" y="1670281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/>
              <a:t>Batasan Masalah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38450" y="1412511"/>
            <a:ext cx="360040" cy="360040"/>
            <a:chOff x="3655815" y="1383618"/>
            <a:chExt cx="360040" cy="360040"/>
          </a:xfrm>
        </p:grpSpPr>
        <p:sp>
          <p:nvSpPr>
            <p:cNvPr id="4" name="Oval 3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4886" y="1412511"/>
            <a:ext cx="360040" cy="360040"/>
            <a:chOff x="3655815" y="1383618"/>
            <a:chExt cx="360040" cy="360040"/>
          </a:xfrm>
        </p:grpSpPr>
        <p:sp>
          <p:nvSpPr>
            <p:cNvPr id="9" name="Oval 8"/>
            <p:cNvSpPr/>
            <p:nvPr/>
          </p:nvSpPr>
          <p:spPr>
            <a:xfrm>
              <a:off x="3709835" y="1437638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322" y="1412511"/>
            <a:ext cx="360040" cy="360040"/>
            <a:chOff x="3655815" y="1383618"/>
            <a:chExt cx="360040" cy="360040"/>
          </a:xfrm>
        </p:grpSpPr>
        <p:sp>
          <p:nvSpPr>
            <p:cNvPr id="12" name="Oval 11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67758" y="1412511"/>
            <a:ext cx="360040" cy="360040"/>
            <a:chOff x="3655815" y="1383618"/>
            <a:chExt cx="360040" cy="360040"/>
          </a:xfrm>
        </p:grpSpPr>
        <p:sp>
          <p:nvSpPr>
            <p:cNvPr id="15" name="Oval 14"/>
            <p:cNvSpPr/>
            <p:nvPr/>
          </p:nvSpPr>
          <p:spPr>
            <a:xfrm>
              <a:off x="3709835" y="1437638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44194" y="1412511"/>
            <a:ext cx="360040" cy="360040"/>
            <a:chOff x="3655815" y="1383618"/>
            <a:chExt cx="360040" cy="360040"/>
          </a:xfrm>
        </p:grpSpPr>
        <p:sp>
          <p:nvSpPr>
            <p:cNvPr id="18" name="Oval 17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003853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606031" y="2455346"/>
            <a:ext cx="720080" cy="7200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4208209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810387" y="2455346"/>
            <a:ext cx="720080" cy="7200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7412565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99592" y="3395934"/>
            <a:ext cx="1216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Data yang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digunakan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adalah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data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siswa,orangtua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, guru,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kepala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sekolah</a:t>
            </a:r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13738" y="3395934"/>
            <a:ext cx="1504666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5916" y="3395934"/>
            <a:ext cx="1504666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18094" y="3395934"/>
            <a:ext cx="1504666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20272" y="3395934"/>
            <a:ext cx="1504666" cy="1048024"/>
            <a:chOff x="803640" y="3362835"/>
            <a:chExt cx="2059657" cy="1048024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1" name="Teardrop 6"/>
          <p:cNvSpPr/>
          <p:nvPr/>
        </p:nvSpPr>
        <p:spPr>
          <a:xfrm rot="8100000">
            <a:off x="4424356" y="2676769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16"/>
          <p:cNvSpPr/>
          <p:nvPr/>
        </p:nvSpPr>
        <p:spPr>
          <a:xfrm rot="2700000">
            <a:off x="7660790" y="259303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/>
          <p:nvPr/>
        </p:nvSpPr>
        <p:spPr>
          <a:xfrm>
            <a:off x="2801536" y="2689001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6020489" y="2665448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7" name="Elbow Connector 46"/>
          <p:cNvCxnSpPr>
            <a:stCxn id="5" idx="2"/>
            <a:endCxn id="7" idx="0"/>
          </p:cNvCxnSpPr>
          <p:nvPr/>
        </p:nvCxnSpPr>
        <p:spPr>
          <a:xfrm rot="10800000" flipV="1">
            <a:off x="1363894" y="1592530"/>
            <a:ext cx="2074557" cy="862815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6"/>
            <a:endCxn id="24" idx="0"/>
          </p:cNvCxnSpPr>
          <p:nvPr/>
        </p:nvCxnSpPr>
        <p:spPr>
          <a:xfrm>
            <a:off x="5704234" y="1592531"/>
            <a:ext cx="2068371" cy="862815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4"/>
            <a:endCxn id="21" idx="0"/>
          </p:cNvCxnSpPr>
          <p:nvPr/>
        </p:nvCxnSpPr>
        <p:spPr>
          <a:xfrm rot="5400000">
            <a:off x="3189092" y="1549531"/>
            <a:ext cx="682795" cy="1128835"/>
          </a:xfrm>
          <a:prstGeom prst="bentConnector3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4"/>
            <a:endCxn id="23" idx="0"/>
          </p:cNvCxnSpPr>
          <p:nvPr/>
        </p:nvCxnSpPr>
        <p:spPr>
          <a:xfrm rot="16200000" flipH="1">
            <a:off x="5267705" y="1552623"/>
            <a:ext cx="682795" cy="1122649"/>
          </a:xfrm>
          <a:prstGeom prst="bentConnector3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4"/>
            <a:endCxn id="22" idx="0"/>
          </p:cNvCxnSpPr>
          <p:nvPr/>
        </p:nvCxnSpPr>
        <p:spPr>
          <a:xfrm flipH="1">
            <a:off x="4568249" y="1772551"/>
            <a:ext cx="3093" cy="68279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7" y="2535392"/>
            <a:ext cx="781472" cy="4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59632" y="123478"/>
            <a:ext cx="6408860" cy="43862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07678" y="562104"/>
            <a:ext cx="6912768" cy="4386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 DI SLB C SUKAPURA KIARACONDONG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051192" y="999778"/>
            <a:ext cx="2825739" cy="4386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 BANDUNG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A7BDF-CB0F-495C-B4E7-91D7B738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3" y="1673623"/>
            <a:ext cx="1415247" cy="14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1720" y="2774630"/>
            <a:ext cx="5040264" cy="288032"/>
          </a:xfrm>
        </p:spPr>
        <p:txBody>
          <a:bodyPr/>
          <a:lstStyle/>
          <a:p>
            <a:pPr lvl="0"/>
            <a:r>
              <a:rPr lang="en-US" altLang="ko-KR" sz="2000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314781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4265794" y="1399744"/>
            <a:ext cx="612413" cy="612413"/>
            <a:chOff x="7740552" y="3628849"/>
            <a:chExt cx="1800000" cy="1800000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2611</Words>
  <Application>Microsoft Office PowerPoint</Application>
  <PresentationFormat>On-screen Show (16:9)</PresentationFormat>
  <Paragraphs>359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Malgun Gothic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reyhan audian dwi putra</cp:lastModifiedBy>
  <cp:revision>107</cp:revision>
  <dcterms:created xsi:type="dcterms:W3CDTF">2016-12-05T23:26:54Z</dcterms:created>
  <dcterms:modified xsi:type="dcterms:W3CDTF">2018-12-06T00:14:58Z</dcterms:modified>
</cp:coreProperties>
</file>