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3"/>
  </p:sldMasterIdLst>
  <p:notesMasterIdLst>
    <p:notesMasterId r:id="rId44"/>
  </p:notesMasterIdLst>
  <p:sldIdLst>
    <p:sldId id="256" r:id="rId4"/>
    <p:sldId id="257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258" r:id="rId16"/>
    <p:sldId id="328" r:id="rId17"/>
    <p:sldId id="263" r:id="rId18"/>
    <p:sldId id="338" r:id="rId19"/>
    <p:sldId id="329" r:id="rId20"/>
    <p:sldId id="266" r:id="rId21"/>
    <p:sldId id="339" r:id="rId22"/>
    <p:sldId id="330" r:id="rId23"/>
    <p:sldId id="318" r:id="rId24"/>
    <p:sldId id="343" r:id="rId25"/>
    <p:sldId id="331" r:id="rId26"/>
    <p:sldId id="320" r:id="rId27"/>
    <p:sldId id="323" r:id="rId28"/>
    <p:sldId id="335" r:id="rId29"/>
    <p:sldId id="336" r:id="rId30"/>
    <p:sldId id="344" r:id="rId31"/>
    <p:sldId id="332" r:id="rId32"/>
    <p:sldId id="322" r:id="rId33"/>
    <p:sldId id="341" r:id="rId34"/>
    <p:sldId id="333" r:id="rId35"/>
    <p:sldId id="324" r:id="rId36"/>
    <p:sldId id="325" r:id="rId37"/>
    <p:sldId id="345" r:id="rId38"/>
    <p:sldId id="346" r:id="rId39"/>
    <p:sldId id="334" r:id="rId40"/>
    <p:sldId id="326" r:id="rId41"/>
    <p:sldId id="340" r:id="rId42"/>
    <p:sldId id="337" r:id="rId43"/>
  </p:sldIdLst>
  <p:sldSz cx="9144000" cy="5143500" type="screen16x9"/>
  <p:notesSz cx="6858000" cy="9144000"/>
  <p:embeddedFontLst>
    <p:embeddedFont>
      <p:font typeface="Offside" charset="0"/>
      <p:regular r:id="rId45"/>
    </p:embeddedFont>
    <p:embeddedFont>
      <p:font typeface="Krub" charset="-34"/>
      <p:regular r:id="rId46"/>
      <p:bold r:id="rId47"/>
      <p:italic r:id="rId48"/>
      <p:boldItalic r:id="rId49"/>
    </p:embeddedFont>
    <p:embeddedFont>
      <p:font typeface="Arial Rounded MT Bold" pitchFamily="3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258565A8-01D1-43D1-9F34-2F604F476E15}">
          <p14:sldIdLst>
            <p14:sldId id="256"/>
            <p14:sldId id="257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258"/>
          </p14:sldIdLst>
        </p14:section>
        <p14:section name="Pengertian" id="{A94E9AFD-EF07-4CC2-AA92-313993AA00E2}">
          <p14:sldIdLst>
            <p14:sldId id="328"/>
            <p14:sldId id="263"/>
            <p14:sldId id="338"/>
          </p14:sldIdLst>
        </p14:section>
        <p14:section name="Konsep" id="{7E3555D8-F0AA-4527-8805-D97DFBF86104}">
          <p14:sldIdLst>
            <p14:sldId id="329"/>
            <p14:sldId id="266"/>
            <p14:sldId id="339"/>
          </p14:sldIdLst>
        </p14:section>
        <p14:section name="Cara Program Bekerja" id="{0C44F69D-71ED-4C92-BD07-9A58B3931886}">
          <p14:sldIdLst>
            <p14:sldId id="330"/>
            <p14:sldId id="318"/>
            <p14:sldId id="343"/>
          </p14:sldIdLst>
        </p14:section>
        <p14:section name="Program" id="{073CD533-0E51-4F14-A5F8-3F59DB5E9C6D}">
          <p14:sldIdLst>
            <p14:sldId id="331"/>
            <p14:sldId id="320"/>
            <p14:sldId id="323"/>
            <p14:sldId id="335"/>
            <p14:sldId id="336"/>
          </p14:sldIdLst>
        </p14:section>
        <p14:section name="Penjelasan Program" id="{705C6153-5685-4439-A94C-B914A20FD3CE}">
          <p14:sldIdLst>
            <p14:sldId id="332"/>
            <p14:sldId id="322"/>
            <p14:sldId id="341"/>
          </p14:sldIdLst>
        </p14:section>
        <p14:section name="Visualisasi Data" id="{CC1618E1-4BF7-4067-860D-11F6A9453A00}">
          <p14:sldIdLst>
            <p14:sldId id="333"/>
            <p14:sldId id="324"/>
            <p14:sldId id="325"/>
          </p14:sldIdLst>
        </p14:section>
        <p14:section name="Run program" id="{C2D41DC5-95E3-4501-9B52-312881B52628}">
          <p14:sldIdLst>
            <p14:sldId id="334"/>
            <p14:sldId id="326"/>
            <p14:sldId id="340"/>
            <p14:sldId id="33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13D61CD-F64F-43D2-9636-D4816EE8B5C0}">
  <a:tblStyle styleId="{A13D61CD-F64F-43D2-9636-D4816EE8B5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85" y="-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4.fntdata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1a7053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21a7053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91919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1a7053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21a7053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63087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1a7053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21a7053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801422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21a705331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21a705331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2476ab8a9c_0_44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2476ab8a9c_0_44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2476ab8a9c_0_40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12476ab8a9c_0_40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2476ab8a9c_0_40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2476ab8a9c_0_40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2476ab8a9c_0_40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2476ab8a9c_0_40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2420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2476ab8a9c_0_40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2476ab8a9c_0_40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566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2476ab8a9c_0_40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2476ab8a9c_0_40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1591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1a7053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21a7053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2476ab8a9c_0_40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2476ab8a9c_0_40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77731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2476ab8a9c_0_40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2476ab8a9c_0_40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890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1a7053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21a7053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4957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1a7053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21a7053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298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1a7053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21a7053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52175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1a7053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21a7053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1340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1a7053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21a7053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84080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1a7053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21a7053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89455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1a7053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21a7053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4310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507000"/>
            <a:ext cx="9144000" cy="636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" y="4382825"/>
            <a:ext cx="9144000" cy="143400"/>
          </a:xfrm>
          <a:prstGeom prst="rect">
            <a:avLst/>
          </a:prstGeom>
          <a:solidFill>
            <a:srgbClr val="CCF4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259900" cy="3299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0000" y="3981315"/>
            <a:ext cx="4025400" cy="32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Krub"/>
              <a:buNone/>
              <a:defRPr>
                <a:latin typeface="Krub"/>
                <a:ea typeface="Krub"/>
                <a:cs typeface="Krub"/>
                <a:sym typeface="Kru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Krub"/>
              <a:buNone/>
              <a:defRPr sz="2800">
                <a:latin typeface="Krub"/>
                <a:ea typeface="Krub"/>
                <a:cs typeface="Krub"/>
                <a:sym typeface="Kru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Krub"/>
              <a:buNone/>
              <a:defRPr sz="2800">
                <a:latin typeface="Krub"/>
                <a:ea typeface="Krub"/>
                <a:cs typeface="Krub"/>
                <a:sym typeface="Kru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Krub"/>
              <a:buNone/>
              <a:defRPr sz="2800">
                <a:latin typeface="Krub"/>
                <a:ea typeface="Krub"/>
                <a:cs typeface="Krub"/>
                <a:sym typeface="Kru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Krub"/>
              <a:buNone/>
              <a:defRPr sz="2800">
                <a:latin typeface="Krub"/>
                <a:ea typeface="Krub"/>
                <a:cs typeface="Krub"/>
                <a:sym typeface="Kru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Krub"/>
              <a:buNone/>
              <a:defRPr sz="2800">
                <a:latin typeface="Krub"/>
                <a:ea typeface="Krub"/>
                <a:cs typeface="Krub"/>
                <a:sym typeface="Kru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Krub"/>
              <a:buNone/>
              <a:defRPr sz="2800">
                <a:latin typeface="Krub"/>
                <a:ea typeface="Krub"/>
                <a:cs typeface="Krub"/>
                <a:sym typeface="Kru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Krub"/>
              <a:buNone/>
              <a:defRPr sz="2800">
                <a:latin typeface="Krub"/>
                <a:ea typeface="Krub"/>
                <a:cs typeface="Krub"/>
                <a:sym typeface="Kru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Krub"/>
              <a:buNone/>
              <a:defRPr sz="2800">
                <a:latin typeface="Krub"/>
                <a:ea typeface="Krub"/>
                <a:cs typeface="Krub"/>
                <a:sym typeface="Krub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5400000">
            <a:off x="-825672" y="-827811"/>
            <a:ext cx="1849315" cy="1849315"/>
            <a:chOff x="-925866" y="4224763"/>
            <a:chExt cx="1849500" cy="1849500"/>
          </a:xfrm>
        </p:grpSpPr>
        <p:sp>
          <p:nvSpPr>
            <p:cNvPr id="14" name="Google Shape;14;p2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5400000" flipH="1">
            <a:off x="-825672" y="4109470"/>
            <a:ext cx="1849315" cy="1849315"/>
            <a:chOff x="-925866" y="4224763"/>
            <a:chExt cx="1849500" cy="1849500"/>
          </a:xfrm>
        </p:grpSpPr>
        <p:sp>
          <p:nvSpPr>
            <p:cNvPr id="20" name="Google Shape;20;p2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 rot="-5400000" flipH="1">
            <a:off x="8107585" y="-827811"/>
            <a:ext cx="1849315" cy="1849315"/>
            <a:chOff x="-925866" y="4224763"/>
            <a:chExt cx="1849500" cy="1849500"/>
          </a:xfrm>
        </p:grpSpPr>
        <p:sp>
          <p:nvSpPr>
            <p:cNvPr id="26" name="Google Shape;26;p2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30"/>
          <p:cNvGrpSpPr/>
          <p:nvPr/>
        </p:nvGrpSpPr>
        <p:grpSpPr>
          <a:xfrm rot="-5400000">
            <a:off x="7321476" y="3310372"/>
            <a:ext cx="3430453" cy="3430453"/>
            <a:chOff x="-925866" y="4224763"/>
            <a:chExt cx="1849500" cy="1849500"/>
          </a:xfrm>
        </p:grpSpPr>
        <p:sp>
          <p:nvSpPr>
            <p:cNvPr id="600" name="Google Shape;600;p30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0"/>
          <p:cNvGrpSpPr/>
          <p:nvPr/>
        </p:nvGrpSpPr>
        <p:grpSpPr>
          <a:xfrm rot="5400000">
            <a:off x="-985969" y="-1030606"/>
            <a:ext cx="2254910" cy="2254910"/>
            <a:chOff x="-925866" y="4224763"/>
            <a:chExt cx="1849500" cy="1849500"/>
          </a:xfrm>
        </p:grpSpPr>
        <p:sp>
          <p:nvSpPr>
            <p:cNvPr id="606" name="Google Shape;606;p30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5129100" y="2305575"/>
            <a:ext cx="3294900" cy="1085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  <a:highlight>
                  <a:schemeClr val="accent3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5129100" y="745229"/>
            <a:ext cx="2588700" cy="155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5129100" y="3553900"/>
            <a:ext cx="2861400" cy="557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4507000"/>
            <a:ext cx="9144000" cy="636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-19050" y="4388848"/>
            <a:ext cx="9163200" cy="143400"/>
          </a:xfrm>
          <a:prstGeom prst="rect">
            <a:avLst/>
          </a:prstGeom>
          <a:solidFill>
            <a:srgbClr val="CCF4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3"/>
          <p:cNvGrpSpPr/>
          <p:nvPr/>
        </p:nvGrpSpPr>
        <p:grpSpPr>
          <a:xfrm rot="5400000">
            <a:off x="-825672" y="-827811"/>
            <a:ext cx="1849315" cy="1849315"/>
            <a:chOff x="-925866" y="4224763"/>
            <a:chExt cx="1849500" cy="1849500"/>
          </a:xfrm>
        </p:grpSpPr>
        <p:sp>
          <p:nvSpPr>
            <p:cNvPr id="38" name="Google Shape;38;p3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rot="-5400000" flipH="1">
            <a:off x="7690214" y="-1174750"/>
            <a:ext cx="2621481" cy="2621481"/>
            <a:chOff x="-925866" y="4224763"/>
            <a:chExt cx="1849500" cy="1849500"/>
          </a:xfrm>
        </p:grpSpPr>
        <p:sp>
          <p:nvSpPr>
            <p:cNvPr id="44" name="Google Shape;44;p3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rot="-5400000">
            <a:off x="8098803" y="3341160"/>
            <a:ext cx="1849315" cy="1849315"/>
            <a:chOff x="-925866" y="4224763"/>
            <a:chExt cx="1849500" cy="1849500"/>
          </a:xfrm>
        </p:grpSpPr>
        <p:sp>
          <p:nvSpPr>
            <p:cNvPr id="50" name="Google Shape;50;p3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morph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6"/>
          <p:cNvGrpSpPr/>
          <p:nvPr/>
        </p:nvGrpSpPr>
        <p:grpSpPr>
          <a:xfrm rot="5400000" flipH="1">
            <a:off x="-825672" y="4109470"/>
            <a:ext cx="1849315" cy="1849315"/>
            <a:chOff x="-925866" y="4224763"/>
            <a:chExt cx="1849500" cy="1849500"/>
          </a:xfrm>
        </p:grpSpPr>
        <p:sp>
          <p:nvSpPr>
            <p:cNvPr id="97" name="Google Shape;97;p6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6"/>
          <p:cNvGrpSpPr/>
          <p:nvPr/>
        </p:nvGrpSpPr>
        <p:grpSpPr>
          <a:xfrm rot="-5400000" flipH="1">
            <a:off x="8107585" y="-827811"/>
            <a:ext cx="1849315" cy="1849315"/>
            <a:chOff x="-925866" y="4224763"/>
            <a:chExt cx="1849500" cy="1849500"/>
          </a:xfrm>
        </p:grpSpPr>
        <p:sp>
          <p:nvSpPr>
            <p:cNvPr id="103" name="Google Shape;103;p6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AF28C8-A751-A6F6-A8DB-B48AD8C8B4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7508" y="1647031"/>
            <a:ext cx="932779" cy="1849438"/>
          </a:xfrm>
          <a:prstGeom prst="roundRect">
            <a:avLst>
              <a:gd name="adj" fmla="val 11765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xmlns="" id="{2A5F7985-C936-C091-E0BA-5717309399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62410" y="1657350"/>
            <a:ext cx="932779" cy="184943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52AA11DC-8C38-D00A-2D0B-FCD38914D9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14909" y="1657350"/>
            <a:ext cx="932779" cy="1849438"/>
          </a:xfrm>
          <a:prstGeom prst="roundRect">
            <a:avLst>
              <a:gd name="adj" fmla="val 13399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xmlns="" id="{99EB1757-B71E-3FF2-4FC3-10C11113F9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7408" y="1657350"/>
            <a:ext cx="932779" cy="1849438"/>
          </a:xfrm>
          <a:prstGeom prst="roundRect">
            <a:avLst>
              <a:gd name="adj" fmla="val 15850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xmlns="" id="{16988622-7FD5-F065-C5B5-7F0316AA96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5954" y="1657350"/>
            <a:ext cx="932779" cy="1849438"/>
          </a:xfrm>
          <a:prstGeom prst="roundRect">
            <a:avLst>
              <a:gd name="adj" fmla="val 14216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6E5BEA2F-F569-6541-98A0-1EAEBE8CB9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84500" y="1657350"/>
            <a:ext cx="932779" cy="184943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xmlns="" id="{024435DF-A7C6-E813-F4E8-29BBC6937D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51992" y="1657350"/>
            <a:ext cx="932779" cy="184943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456" userDrawn="1">
          <p15:clr>
            <a:srgbClr val="FBAE40"/>
          </p15:clr>
        </p15:guide>
        <p15:guide id="4" pos="2304" userDrawn="1">
          <p15:clr>
            <a:srgbClr val="FBAE40"/>
          </p15:clr>
        </p15:guide>
        <p15:guide id="5" orient="horz" pos="1044" userDrawn="1">
          <p15:clr>
            <a:srgbClr val="FBAE40"/>
          </p15:clr>
        </p15:guide>
        <p15:guide id="6" orient="horz" pos="2196" userDrawn="1">
          <p15:clr>
            <a:srgbClr val="FBAE40"/>
          </p15:clr>
        </p15:guide>
        <p15:guide id="7" pos="1728" userDrawn="1">
          <p15:clr>
            <a:srgbClr val="FBAE40"/>
          </p15:clr>
        </p15:guide>
        <p15:guide id="8" pos="1152" userDrawn="1">
          <p15:clr>
            <a:srgbClr val="FBAE40"/>
          </p15:clr>
        </p15:guide>
        <p15:guide id="9" pos="4032" userDrawn="1">
          <p15:clr>
            <a:srgbClr val="FBAE40"/>
          </p15:clr>
        </p15:guide>
        <p15:guide id="10" pos="4608" userDrawn="1">
          <p15:clr>
            <a:srgbClr val="FBAE40"/>
          </p15:clr>
        </p15:guide>
        <p15:guide id="11" orient="horz" pos="468" userDrawn="1">
          <p15:clr>
            <a:srgbClr val="FBAE40"/>
          </p15:clr>
        </p15:guide>
        <p15:guide id="12" orient="horz" pos="2772" userDrawn="1">
          <p15:clr>
            <a:srgbClr val="FBAE40"/>
          </p15:clr>
        </p15:guide>
        <p15:guide id="13" pos="576" userDrawn="1">
          <p15:clr>
            <a:srgbClr val="FBAE40"/>
          </p15:clr>
        </p15:guide>
        <p15:guide id="14" pos="51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/>
          <p:nvPr/>
        </p:nvSpPr>
        <p:spPr>
          <a:xfrm flipH="1">
            <a:off x="-3229" y="4507000"/>
            <a:ext cx="9144000" cy="636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 flipH="1">
            <a:off x="-3404" y="4382825"/>
            <a:ext cx="9144000" cy="143400"/>
          </a:xfrm>
          <a:prstGeom prst="rect">
            <a:avLst/>
          </a:prstGeom>
          <a:solidFill>
            <a:srgbClr val="CCF4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888450" y="1136250"/>
            <a:ext cx="5362200" cy="1963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893338" y="3330875"/>
            <a:ext cx="5362200" cy="296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00" name="Google Shape;200;p11"/>
          <p:cNvGrpSpPr/>
          <p:nvPr/>
        </p:nvGrpSpPr>
        <p:grpSpPr>
          <a:xfrm rot="-5400000" flipH="1">
            <a:off x="8115349" y="-827811"/>
            <a:ext cx="1849315" cy="1849315"/>
            <a:chOff x="-925866" y="4224763"/>
            <a:chExt cx="1849500" cy="1849500"/>
          </a:xfrm>
        </p:grpSpPr>
        <p:sp>
          <p:nvSpPr>
            <p:cNvPr id="201" name="Google Shape;201;p11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11"/>
          <p:cNvGrpSpPr/>
          <p:nvPr/>
        </p:nvGrpSpPr>
        <p:grpSpPr>
          <a:xfrm rot="5400000">
            <a:off x="-1421322" y="-1410370"/>
            <a:ext cx="3078863" cy="3078863"/>
            <a:chOff x="-925866" y="4224763"/>
            <a:chExt cx="1849500" cy="1849500"/>
          </a:xfrm>
        </p:grpSpPr>
        <p:sp>
          <p:nvSpPr>
            <p:cNvPr id="207" name="Google Shape;207;p11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1"/>
          <p:cNvGrpSpPr/>
          <p:nvPr/>
        </p:nvGrpSpPr>
        <p:grpSpPr>
          <a:xfrm rot="5400000" flipH="1">
            <a:off x="-828035" y="3330868"/>
            <a:ext cx="1849315" cy="1849315"/>
            <a:chOff x="-925866" y="4224763"/>
            <a:chExt cx="1849500" cy="1849500"/>
          </a:xfrm>
        </p:grpSpPr>
        <p:sp>
          <p:nvSpPr>
            <p:cNvPr id="213" name="Google Shape;213;p11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11"/>
          <p:cNvGrpSpPr/>
          <p:nvPr/>
        </p:nvGrpSpPr>
        <p:grpSpPr>
          <a:xfrm rot="-5400000">
            <a:off x="7479088" y="2716093"/>
            <a:ext cx="3078863" cy="3078863"/>
            <a:chOff x="-925866" y="4224763"/>
            <a:chExt cx="1849500" cy="1849500"/>
          </a:xfrm>
        </p:grpSpPr>
        <p:sp>
          <p:nvSpPr>
            <p:cNvPr id="219" name="Google Shape;219;p11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792075" y="569400"/>
            <a:ext cx="7632000" cy="448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98227"/>
            <a:ext cx="873000" cy="67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"/>
          </p:nvPr>
        </p:nvSpPr>
        <p:spPr>
          <a:xfrm>
            <a:off x="720000" y="1946352"/>
            <a:ext cx="3092700" cy="30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solidFill>
                  <a:schemeClr val="lt1"/>
                </a:solidFill>
                <a:highlight>
                  <a:schemeClr val="accent3"/>
                </a:highlight>
                <a:latin typeface="Offside"/>
                <a:ea typeface="Offside"/>
                <a:cs typeface="Offside"/>
                <a:sym typeface="Offs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3"/>
          </p:nvPr>
        </p:nvSpPr>
        <p:spPr>
          <a:xfrm>
            <a:off x="720000" y="2319800"/>
            <a:ext cx="2823300" cy="518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963277"/>
            <a:ext cx="873000" cy="67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5"/>
          </p:nvPr>
        </p:nvSpPr>
        <p:spPr>
          <a:xfrm>
            <a:off x="720000" y="3711352"/>
            <a:ext cx="3092700" cy="30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solidFill>
                  <a:schemeClr val="lt1"/>
                </a:solidFill>
                <a:highlight>
                  <a:schemeClr val="accent3"/>
                </a:highlight>
                <a:latin typeface="Offside"/>
                <a:ea typeface="Offside"/>
                <a:cs typeface="Offside"/>
                <a:sym typeface="Offs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6"/>
          </p:nvPr>
        </p:nvSpPr>
        <p:spPr>
          <a:xfrm>
            <a:off x="720000" y="4084800"/>
            <a:ext cx="2823300" cy="518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7" hasCustomPrompt="1"/>
          </p:nvPr>
        </p:nvSpPr>
        <p:spPr>
          <a:xfrm>
            <a:off x="4738150" y="1198227"/>
            <a:ext cx="873000" cy="67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8"/>
          </p:nvPr>
        </p:nvSpPr>
        <p:spPr>
          <a:xfrm>
            <a:off x="4738150" y="1946352"/>
            <a:ext cx="3092700" cy="30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solidFill>
                  <a:schemeClr val="lt1"/>
                </a:solidFill>
                <a:highlight>
                  <a:schemeClr val="accent3"/>
                </a:highlight>
                <a:latin typeface="Offside"/>
                <a:ea typeface="Offside"/>
                <a:cs typeface="Offside"/>
                <a:sym typeface="Offs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9"/>
          </p:nvPr>
        </p:nvSpPr>
        <p:spPr>
          <a:xfrm>
            <a:off x="4738150" y="2319800"/>
            <a:ext cx="2823300" cy="518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8150" y="2963277"/>
            <a:ext cx="873000" cy="679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4"/>
          </p:nvPr>
        </p:nvSpPr>
        <p:spPr>
          <a:xfrm>
            <a:off x="4738150" y="3711352"/>
            <a:ext cx="3092700" cy="30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solidFill>
                  <a:schemeClr val="lt1"/>
                </a:solidFill>
                <a:highlight>
                  <a:schemeClr val="accent3"/>
                </a:highlight>
                <a:latin typeface="Offside"/>
                <a:ea typeface="Offside"/>
                <a:cs typeface="Offside"/>
                <a:sym typeface="Offs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Offside"/>
              <a:buNone/>
              <a:defRPr sz="2000" b="1"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15"/>
          </p:nvPr>
        </p:nvSpPr>
        <p:spPr>
          <a:xfrm>
            <a:off x="4738150" y="4084800"/>
            <a:ext cx="2823300" cy="518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39" name="Google Shape;239;p13"/>
          <p:cNvGrpSpPr/>
          <p:nvPr/>
        </p:nvGrpSpPr>
        <p:grpSpPr>
          <a:xfrm rot="5400000">
            <a:off x="-825672" y="-827811"/>
            <a:ext cx="1849315" cy="1849315"/>
            <a:chOff x="-925866" y="4224763"/>
            <a:chExt cx="1849500" cy="1849500"/>
          </a:xfrm>
        </p:grpSpPr>
        <p:sp>
          <p:nvSpPr>
            <p:cNvPr id="240" name="Google Shape;240;p13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13"/>
          <p:cNvGrpSpPr/>
          <p:nvPr/>
        </p:nvGrpSpPr>
        <p:grpSpPr>
          <a:xfrm rot="-5400000" flipH="1">
            <a:off x="7481452" y="-1410370"/>
            <a:ext cx="3078863" cy="3078863"/>
            <a:chOff x="-925866" y="4224763"/>
            <a:chExt cx="1849500" cy="1849500"/>
          </a:xfrm>
        </p:grpSpPr>
        <p:sp>
          <p:nvSpPr>
            <p:cNvPr id="246" name="Google Shape;246;p13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>
            <a:off x="719988" y="1732238"/>
            <a:ext cx="3624000" cy="713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subTitle" idx="1"/>
          </p:nvPr>
        </p:nvSpPr>
        <p:spPr>
          <a:xfrm>
            <a:off x="720000" y="2533162"/>
            <a:ext cx="3729300" cy="878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0" y="4507000"/>
            <a:ext cx="9144000" cy="636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"/>
          <p:cNvSpPr/>
          <p:nvPr/>
        </p:nvSpPr>
        <p:spPr>
          <a:xfrm>
            <a:off x="175" y="4382825"/>
            <a:ext cx="9144000" cy="143400"/>
          </a:xfrm>
          <a:prstGeom prst="rect">
            <a:avLst/>
          </a:prstGeom>
          <a:solidFill>
            <a:srgbClr val="CCF4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16"/>
          <p:cNvGrpSpPr/>
          <p:nvPr/>
        </p:nvGrpSpPr>
        <p:grpSpPr>
          <a:xfrm rot="5400000">
            <a:off x="-815922" y="-827811"/>
            <a:ext cx="1849315" cy="1849315"/>
            <a:chOff x="-925866" y="4224763"/>
            <a:chExt cx="1849500" cy="1849500"/>
          </a:xfrm>
        </p:grpSpPr>
        <p:sp>
          <p:nvSpPr>
            <p:cNvPr id="298" name="Google Shape;298;p16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16"/>
          <p:cNvGrpSpPr/>
          <p:nvPr/>
        </p:nvGrpSpPr>
        <p:grpSpPr>
          <a:xfrm rot="-5400000" flipH="1">
            <a:off x="7491202" y="-1410370"/>
            <a:ext cx="3078863" cy="3078863"/>
            <a:chOff x="-925866" y="4224763"/>
            <a:chExt cx="1849500" cy="1849500"/>
          </a:xfrm>
        </p:grpSpPr>
        <p:sp>
          <p:nvSpPr>
            <p:cNvPr id="304" name="Google Shape;304;p16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SECTION_TITLE_AND_DESCRIPTION_1_1_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 txBox="1">
            <a:spLocks noGrp="1"/>
          </p:cNvSpPr>
          <p:nvPr>
            <p:ph type="title"/>
          </p:nvPr>
        </p:nvSpPr>
        <p:spPr>
          <a:xfrm>
            <a:off x="2386163" y="651725"/>
            <a:ext cx="4371600" cy="713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1" name="Google Shape;381;p21"/>
          <p:cNvSpPr txBox="1">
            <a:spLocks noGrp="1"/>
          </p:cNvSpPr>
          <p:nvPr>
            <p:ph type="subTitle" idx="1"/>
          </p:nvPr>
        </p:nvSpPr>
        <p:spPr>
          <a:xfrm>
            <a:off x="2386175" y="1452650"/>
            <a:ext cx="4371600" cy="79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title" idx="2"/>
          </p:nvPr>
        </p:nvSpPr>
        <p:spPr>
          <a:xfrm>
            <a:off x="2386163" y="2500325"/>
            <a:ext cx="4371600" cy="713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3" name="Google Shape;383;p21"/>
          <p:cNvSpPr txBox="1">
            <a:spLocks noGrp="1"/>
          </p:cNvSpPr>
          <p:nvPr>
            <p:ph type="subTitle" idx="3"/>
          </p:nvPr>
        </p:nvSpPr>
        <p:spPr>
          <a:xfrm>
            <a:off x="2386175" y="3301250"/>
            <a:ext cx="4371600" cy="79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4" name="Google Shape;384;p21"/>
          <p:cNvSpPr/>
          <p:nvPr/>
        </p:nvSpPr>
        <p:spPr>
          <a:xfrm flipH="1">
            <a:off x="-3229" y="4507000"/>
            <a:ext cx="9144000" cy="636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1"/>
          <p:cNvSpPr/>
          <p:nvPr/>
        </p:nvSpPr>
        <p:spPr>
          <a:xfrm flipH="1">
            <a:off x="-3404" y="4382825"/>
            <a:ext cx="9144000" cy="143400"/>
          </a:xfrm>
          <a:prstGeom prst="rect">
            <a:avLst/>
          </a:prstGeom>
          <a:solidFill>
            <a:srgbClr val="CCF4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1"/>
          <p:cNvGrpSpPr/>
          <p:nvPr/>
        </p:nvGrpSpPr>
        <p:grpSpPr>
          <a:xfrm rot="-5400000" flipH="1">
            <a:off x="8115349" y="-827811"/>
            <a:ext cx="1849315" cy="1849315"/>
            <a:chOff x="-925866" y="4224763"/>
            <a:chExt cx="1849500" cy="1849500"/>
          </a:xfrm>
        </p:grpSpPr>
        <p:sp>
          <p:nvSpPr>
            <p:cNvPr id="387" name="Google Shape;387;p21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1"/>
          <p:cNvGrpSpPr/>
          <p:nvPr/>
        </p:nvGrpSpPr>
        <p:grpSpPr>
          <a:xfrm rot="5400000">
            <a:off x="-1421322" y="-1410370"/>
            <a:ext cx="3078863" cy="3078863"/>
            <a:chOff x="-925866" y="4224763"/>
            <a:chExt cx="1849500" cy="1849500"/>
          </a:xfrm>
        </p:grpSpPr>
        <p:sp>
          <p:nvSpPr>
            <p:cNvPr id="393" name="Google Shape;393;p21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21"/>
          <p:cNvGrpSpPr/>
          <p:nvPr/>
        </p:nvGrpSpPr>
        <p:grpSpPr>
          <a:xfrm rot="5400000" flipH="1">
            <a:off x="-792956" y="3349241"/>
            <a:ext cx="1849315" cy="1849315"/>
            <a:chOff x="-925866" y="4224763"/>
            <a:chExt cx="1849500" cy="1849500"/>
          </a:xfrm>
        </p:grpSpPr>
        <p:sp>
          <p:nvSpPr>
            <p:cNvPr id="399" name="Google Shape;399;p21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1"/>
          <p:cNvGrpSpPr/>
          <p:nvPr/>
        </p:nvGrpSpPr>
        <p:grpSpPr>
          <a:xfrm rot="-5400000">
            <a:off x="7514168" y="2702253"/>
            <a:ext cx="3078863" cy="3078863"/>
            <a:chOff x="-925866" y="4224763"/>
            <a:chExt cx="1849500" cy="1849500"/>
          </a:xfrm>
        </p:grpSpPr>
        <p:sp>
          <p:nvSpPr>
            <p:cNvPr id="405" name="Google Shape;405;p21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29"/>
          <p:cNvGrpSpPr/>
          <p:nvPr/>
        </p:nvGrpSpPr>
        <p:grpSpPr>
          <a:xfrm rot="-5400000" flipH="1">
            <a:off x="7321476" y="-1618378"/>
            <a:ext cx="3430453" cy="3430453"/>
            <a:chOff x="-925866" y="4224763"/>
            <a:chExt cx="1849500" cy="1849500"/>
          </a:xfrm>
        </p:grpSpPr>
        <p:sp>
          <p:nvSpPr>
            <p:cNvPr id="587" name="Google Shape;587;p29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9"/>
          <p:cNvGrpSpPr/>
          <p:nvPr/>
        </p:nvGrpSpPr>
        <p:grpSpPr>
          <a:xfrm rot="5400000" flipH="1">
            <a:off x="-1573849" y="3310372"/>
            <a:ext cx="3430453" cy="3430453"/>
            <a:chOff x="-925866" y="4224763"/>
            <a:chExt cx="1849500" cy="1849500"/>
          </a:xfrm>
        </p:grpSpPr>
        <p:sp>
          <p:nvSpPr>
            <p:cNvPr id="593" name="Google Shape;593;p29"/>
            <p:cNvSpPr/>
            <p:nvPr/>
          </p:nvSpPr>
          <p:spPr>
            <a:xfrm>
              <a:off x="-925866" y="4224763"/>
              <a:ext cx="1849500" cy="1849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-746025" y="4403175"/>
              <a:ext cx="1489800" cy="148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-571575" y="4579275"/>
              <a:ext cx="1137600" cy="1137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-387225" y="4760523"/>
              <a:ext cx="768900" cy="768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 rot="161184">
              <a:off x="-4824" y="4937380"/>
              <a:ext cx="204825" cy="204825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lumMod val="85000"/>
            <a:lumOff val="15000"/>
            <a:alpha val="82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2075" y="569400"/>
            <a:ext cx="7632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ffside"/>
              <a:buNone/>
              <a:defRPr sz="2800" b="1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ffside"/>
              <a:buNone/>
              <a:defRPr sz="2800" b="1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ffside"/>
              <a:buNone/>
              <a:defRPr sz="2800" b="1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ffside"/>
              <a:buNone/>
              <a:defRPr sz="2800" b="1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ffside"/>
              <a:buNone/>
              <a:defRPr sz="2800" b="1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ffside"/>
              <a:buNone/>
              <a:defRPr sz="2800" b="1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ffside"/>
              <a:buNone/>
              <a:defRPr sz="2800" b="1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ffside"/>
              <a:buNone/>
              <a:defRPr sz="2800" b="1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ffside"/>
              <a:buNone/>
              <a:defRPr sz="2800" b="1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"/>
              <a:buChar char="●"/>
              <a:defRPr sz="1600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"/>
              <a:buChar char="○"/>
              <a:defRPr sz="1600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"/>
              <a:buChar char="■"/>
              <a:defRPr sz="1600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"/>
              <a:buChar char="●"/>
              <a:defRPr sz="1600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"/>
              <a:buChar char="○"/>
              <a:defRPr sz="1600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"/>
              <a:buChar char="■"/>
              <a:defRPr sz="1600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"/>
              <a:buChar char="●"/>
              <a:defRPr sz="1600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"/>
              <a:buChar char="○"/>
              <a:defRPr sz="1600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ub"/>
              <a:buChar char="■"/>
              <a:defRPr sz="1600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8" r:id="rId5"/>
    <p:sldLayoutId id="2147483659" r:id="rId6"/>
    <p:sldLayoutId id="2147483662" r:id="rId7"/>
    <p:sldLayoutId id="2147483667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23.xml"/><Relationship Id="rId18" Type="http://schemas.openxmlformats.org/officeDocument/2006/relationships/image" Target="../media/image161.png"/><Relationship Id="rId3" Type="http://schemas.openxmlformats.org/officeDocument/2006/relationships/image" Target="../media/image111.png"/><Relationship Id="rId21" Type="http://schemas.openxmlformats.org/officeDocument/2006/relationships/image" Target="../media/image171.png"/><Relationship Id="rId7" Type="http://schemas.openxmlformats.org/officeDocument/2006/relationships/slide" Target="slide17.xml"/><Relationship Id="rId12" Type="http://schemas.openxmlformats.org/officeDocument/2006/relationships/image" Target="../media/image141.png"/><Relationship Id="rId17" Type="http://schemas.openxmlformats.org/officeDocument/2006/relationships/image" Target="../media/image15.png"/><Relationship Id="rId25" Type="http://schemas.openxmlformats.org/officeDocument/2006/relationships/image" Target="../media/image19.svg"/><Relationship Id="rId2" Type="http://schemas.openxmlformats.org/officeDocument/2006/relationships/notesSlide" Target="../notesSlides/notesSlide13.xml"/><Relationship Id="rId16" Type="http://schemas.openxmlformats.org/officeDocument/2006/relationships/slide" Target="slide29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11" Type="http://schemas.openxmlformats.org/officeDocument/2006/relationships/image" Target="../media/image13.png"/><Relationship Id="rId24" Type="http://schemas.openxmlformats.org/officeDocument/2006/relationships/image" Target="../media/image18.png"/><Relationship Id="rId5" Type="http://schemas.openxmlformats.org/officeDocument/2006/relationships/image" Target="../media/image11.png"/><Relationship Id="rId15" Type="http://schemas.openxmlformats.org/officeDocument/2006/relationships/image" Target="../media/image151.png"/><Relationship Id="rId23" Type="http://schemas.openxmlformats.org/officeDocument/2006/relationships/image" Target="../media/image17.png"/><Relationship Id="rId10" Type="http://schemas.openxmlformats.org/officeDocument/2006/relationships/slide" Target="slide20.xml"/><Relationship Id="rId19" Type="http://schemas.openxmlformats.org/officeDocument/2006/relationships/slide" Target="slide32.xml"/><Relationship Id="rId4" Type="http://schemas.openxmlformats.org/officeDocument/2006/relationships/slide" Target="slide14.xml"/><Relationship Id="rId9" Type="http://schemas.openxmlformats.org/officeDocument/2006/relationships/image" Target="../media/image131.png"/><Relationship Id="rId14" Type="http://schemas.openxmlformats.org/officeDocument/2006/relationships/image" Target="../media/image14.png"/><Relationship Id="rId22" Type="http://schemas.openxmlformats.org/officeDocument/2006/relationships/slide" Target="slide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34"/>
          <p:cNvGrpSpPr/>
          <p:nvPr/>
        </p:nvGrpSpPr>
        <p:grpSpPr>
          <a:xfrm>
            <a:off x="4869538" y="450537"/>
            <a:ext cx="5496207" cy="4033005"/>
            <a:chOff x="276000" y="1561375"/>
            <a:chExt cx="1676900" cy="1230475"/>
          </a:xfrm>
        </p:grpSpPr>
        <p:sp>
          <p:nvSpPr>
            <p:cNvPr id="622" name="Google Shape;622;p34"/>
            <p:cNvSpPr/>
            <p:nvPr/>
          </p:nvSpPr>
          <p:spPr>
            <a:xfrm>
              <a:off x="311525" y="1561375"/>
              <a:ext cx="1616650" cy="1230475"/>
            </a:xfrm>
            <a:custGeom>
              <a:avLst/>
              <a:gdLst/>
              <a:ahLst/>
              <a:cxnLst/>
              <a:rect l="l" t="t" r="r" b="b"/>
              <a:pathLst>
                <a:path w="64666" h="49219" extrusionOk="0">
                  <a:moveTo>
                    <a:pt x="32348" y="0"/>
                  </a:moveTo>
                  <a:cubicBezTo>
                    <a:pt x="14490" y="0"/>
                    <a:pt x="0" y="14492"/>
                    <a:pt x="0" y="32350"/>
                  </a:cubicBezTo>
                  <a:cubicBezTo>
                    <a:pt x="0" y="38529"/>
                    <a:pt x="1731" y="44305"/>
                    <a:pt x="4758" y="49219"/>
                  </a:cubicBezTo>
                  <a:lnTo>
                    <a:pt x="59907" y="49219"/>
                  </a:lnTo>
                  <a:cubicBezTo>
                    <a:pt x="62935" y="44305"/>
                    <a:pt x="64665" y="38529"/>
                    <a:pt x="64665" y="32350"/>
                  </a:cubicBezTo>
                  <a:cubicBezTo>
                    <a:pt x="64665" y="14492"/>
                    <a:pt x="50176" y="0"/>
                    <a:pt x="32348" y="0"/>
                  </a:cubicBezTo>
                  <a:close/>
                </a:path>
              </a:pathLst>
            </a:custGeom>
            <a:solidFill>
              <a:srgbClr val="89BAD5">
                <a:alpha val="44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649850" y="2056534"/>
              <a:ext cx="940000" cy="728425"/>
            </a:xfrm>
            <a:custGeom>
              <a:avLst/>
              <a:gdLst/>
              <a:ahLst/>
              <a:cxnLst/>
              <a:rect l="l" t="t" r="r" b="b"/>
              <a:pathLst>
                <a:path w="37600" h="29137" extrusionOk="0">
                  <a:moveTo>
                    <a:pt x="18815" y="0"/>
                  </a:moveTo>
                  <a:cubicBezTo>
                    <a:pt x="8404" y="0"/>
                    <a:pt x="0" y="8404"/>
                    <a:pt x="0" y="18785"/>
                  </a:cubicBezTo>
                  <a:cubicBezTo>
                    <a:pt x="0" y="22616"/>
                    <a:pt x="1142" y="26171"/>
                    <a:pt x="3090" y="29137"/>
                  </a:cubicBezTo>
                  <a:lnTo>
                    <a:pt x="34510" y="29137"/>
                  </a:lnTo>
                  <a:cubicBezTo>
                    <a:pt x="36487" y="26171"/>
                    <a:pt x="37600" y="22616"/>
                    <a:pt x="37600" y="18785"/>
                  </a:cubicBezTo>
                  <a:cubicBezTo>
                    <a:pt x="37600" y="8404"/>
                    <a:pt x="29196" y="0"/>
                    <a:pt x="18815" y="0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1249975" y="2117225"/>
              <a:ext cx="635750" cy="118500"/>
            </a:xfrm>
            <a:custGeom>
              <a:avLst/>
              <a:gdLst/>
              <a:ahLst/>
              <a:cxnLst/>
              <a:rect l="l" t="t" r="r" b="b"/>
              <a:pathLst>
                <a:path w="25430" h="4740" extrusionOk="0">
                  <a:moveTo>
                    <a:pt x="15387" y="1"/>
                  </a:moveTo>
                  <a:cubicBezTo>
                    <a:pt x="15224" y="1"/>
                    <a:pt x="15064" y="36"/>
                    <a:pt x="14925" y="105"/>
                  </a:cubicBezTo>
                  <a:cubicBezTo>
                    <a:pt x="14554" y="320"/>
                    <a:pt x="14398" y="785"/>
                    <a:pt x="14430" y="1217"/>
                  </a:cubicBezTo>
                  <a:cubicBezTo>
                    <a:pt x="14368" y="876"/>
                    <a:pt x="14027" y="600"/>
                    <a:pt x="13689" y="567"/>
                  </a:cubicBezTo>
                  <a:cubicBezTo>
                    <a:pt x="13318" y="567"/>
                    <a:pt x="12885" y="1000"/>
                    <a:pt x="12853" y="1371"/>
                  </a:cubicBezTo>
                  <a:cubicBezTo>
                    <a:pt x="12689" y="1124"/>
                    <a:pt x="12401" y="987"/>
                    <a:pt x="12118" y="987"/>
                  </a:cubicBezTo>
                  <a:cubicBezTo>
                    <a:pt x="11976" y="987"/>
                    <a:pt x="11835" y="1021"/>
                    <a:pt x="11711" y="1094"/>
                  </a:cubicBezTo>
                  <a:cubicBezTo>
                    <a:pt x="11341" y="1309"/>
                    <a:pt x="11217" y="1835"/>
                    <a:pt x="11402" y="2206"/>
                  </a:cubicBezTo>
                  <a:cubicBezTo>
                    <a:pt x="11296" y="2135"/>
                    <a:pt x="11130" y="2105"/>
                    <a:pt x="10939" y="2105"/>
                  </a:cubicBezTo>
                  <a:cubicBezTo>
                    <a:pt x="10462" y="2105"/>
                    <a:pt x="9831" y="2294"/>
                    <a:pt x="9610" y="2515"/>
                  </a:cubicBezTo>
                  <a:cubicBezTo>
                    <a:pt x="9393" y="2730"/>
                    <a:pt x="9269" y="2948"/>
                    <a:pt x="9301" y="3163"/>
                  </a:cubicBezTo>
                  <a:cubicBezTo>
                    <a:pt x="9084" y="3163"/>
                    <a:pt x="8899" y="3163"/>
                    <a:pt x="8713" y="3195"/>
                  </a:cubicBezTo>
                  <a:cubicBezTo>
                    <a:pt x="8466" y="3195"/>
                    <a:pt x="8251" y="3224"/>
                    <a:pt x="8033" y="3224"/>
                  </a:cubicBezTo>
                  <a:cubicBezTo>
                    <a:pt x="7818" y="3257"/>
                    <a:pt x="7633" y="3257"/>
                    <a:pt x="7448" y="3286"/>
                  </a:cubicBezTo>
                  <a:cubicBezTo>
                    <a:pt x="7045" y="3318"/>
                    <a:pt x="6736" y="3348"/>
                    <a:pt x="6459" y="3380"/>
                  </a:cubicBezTo>
                  <a:cubicBezTo>
                    <a:pt x="6180" y="3380"/>
                    <a:pt x="5965" y="3410"/>
                    <a:pt x="5841" y="3442"/>
                  </a:cubicBezTo>
                  <a:cubicBezTo>
                    <a:pt x="5685" y="3442"/>
                    <a:pt x="5594" y="3472"/>
                    <a:pt x="5594" y="3472"/>
                  </a:cubicBezTo>
                  <a:lnTo>
                    <a:pt x="5594" y="3504"/>
                  </a:lnTo>
                  <a:cubicBezTo>
                    <a:pt x="5594" y="3504"/>
                    <a:pt x="10567" y="3533"/>
                    <a:pt x="15510" y="3533"/>
                  </a:cubicBezTo>
                  <a:cubicBezTo>
                    <a:pt x="20486" y="3533"/>
                    <a:pt x="25429" y="3504"/>
                    <a:pt x="25429" y="3504"/>
                  </a:cubicBezTo>
                  <a:lnTo>
                    <a:pt x="25429" y="3472"/>
                  </a:lnTo>
                  <a:cubicBezTo>
                    <a:pt x="25429" y="3472"/>
                    <a:pt x="25368" y="3442"/>
                    <a:pt x="25212" y="3442"/>
                  </a:cubicBezTo>
                  <a:cubicBezTo>
                    <a:pt x="25059" y="3410"/>
                    <a:pt x="24873" y="3380"/>
                    <a:pt x="24594" y="3380"/>
                  </a:cubicBezTo>
                  <a:cubicBezTo>
                    <a:pt x="24317" y="3348"/>
                    <a:pt x="23976" y="3318"/>
                    <a:pt x="23605" y="3286"/>
                  </a:cubicBezTo>
                  <a:cubicBezTo>
                    <a:pt x="23420" y="3257"/>
                    <a:pt x="23205" y="3257"/>
                    <a:pt x="23019" y="3224"/>
                  </a:cubicBezTo>
                  <a:cubicBezTo>
                    <a:pt x="22802" y="3224"/>
                    <a:pt x="22587" y="3195"/>
                    <a:pt x="22340" y="3195"/>
                  </a:cubicBezTo>
                  <a:cubicBezTo>
                    <a:pt x="22122" y="3163"/>
                    <a:pt x="21907" y="3163"/>
                    <a:pt x="21660" y="3133"/>
                  </a:cubicBezTo>
                  <a:cubicBezTo>
                    <a:pt x="21598" y="2977"/>
                    <a:pt x="21413" y="2854"/>
                    <a:pt x="21257" y="2730"/>
                  </a:cubicBezTo>
                  <a:cubicBezTo>
                    <a:pt x="21169" y="2681"/>
                    <a:pt x="21021" y="2657"/>
                    <a:pt x="20855" y="2657"/>
                  </a:cubicBezTo>
                  <a:cubicBezTo>
                    <a:pt x="20511" y="2657"/>
                    <a:pt x="20090" y="2761"/>
                    <a:pt x="19969" y="2960"/>
                  </a:cubicBezTo>
                  <a:lnTo>
                    <a:pt x="19969" y="2960"/>
                  </a:lnTo>
                  <a:cubicBezTo>
                    <a:pt x="20202" y="2529"/>
                    <a:pt x="20015" y="1956"/>
                    <a:pt x="19589" y="1774"/>
                  </a:cubicBezTo>
                  <a:cubicBezTo>
                    <a:pt x="19489" y="1728"/>
                    <a:pt x="19375" y="1706"/>
                    <a:pt x="19256" y="1706"/>
                  </a:cubicBezTo>
                  <a:cubicBezTo>
                    <a:pt x="18895" y="1706"/>
                    <a:pt x="18492" y="1903"/>
                    <a:pt x="18353" y="2206"/>
                  </a:cubicBezTo>
                  <a:cubicBezTo>
                    <a:pt x="18476" y="1774"/>
                    <a:pt x="18261" y="1217"/>
                    <a:pt x="17858" y="1000"/>
                  </a:cubicBezTo>
                  <a:cubicBezTo>
                    <a:pt x="17748" y="949"/>
                    <a:pt x="17619" y="925"/>
                    <a:pt x="17483" y="925"/>
                  </a:cubicBezTo>
                  <a:cubicBezTo>
                    <a:pt x="17045" y="925"/>
                    <a:pt x="16534" y="1165"/>
                    <a:pt x="16346" y="1494"/>
                  </a:cubicBezTo>
                  <a:cubicBezTo>
                    <a:pt x="16531" y="1094"/>
                    <a:pt x="16437" y="600"/>
                    <a:pt x="16128" y="291"/>
                  </a:cubicBezTo>
                  <a:cubicBezTo>
                    <a:pt x="15935" y="97"/>
                    <a:pt x="15658" y="1"/>
                    <a:pt x="15387" y="1"/>
                  </a:cubicBezTo>
                  <a:close/>
                  <a:moveTo>
                    <a:pt x="4820" y="4431"/>
                  </a:moveTo>
                  <a:cubicBezTo>
                    <a:pt x="4635" y="4431"/>
                    <a:pt x="4420" y="4431"/>
                    <a:pt x="4234" y="4460"/>
                  </a:cubicBezTo>
                  <a:cubicBezTo>
                    <a:pt x="3831" y="4460"/>
                    <a:pt x="3461" y="4460"/>
                    <a:pt x="3090" y="4492"/>
                  </a:cubicBezTo>
                  <a:cubicBezTo>
                    <a:pt x="2751" y="4492"/>
                    <a:pt x="2410" y="4522"/>
                    <a:pt x="2101" y="4554"/>
                  </a:cubicBezTo>
                  <a:cubicBezTo>
                    <a:pt x="1763" y="4554"/>
                    <a:pt x="1483" y="4584"/>
                    <a:pt x="1236" y="4584"/>
                  </a:cubicBezTo>
                  <a:cubicBezTo>
                    <a:pt x="989" y="4616"/>
                    <a:pt x="742" y="4616"/>
                    <a:pt x="589" y="4646"/>
                  </a:cubicBezTo>
                  <a:cubicBezTo>
                    <a:pt x="403" y="4646"/>
                    <a:pt x="248" y="4678"/>
                    <a:pt x="156" y="4678"/>
                  </a:cubicBezTo>
                  <a:cubicBezTo>
                    <a:pt x="62" y="4707"/>
                    <a:pt x="0" y="4707"/>
                    <a:pt x="0" y="4707"/>
                  </a:cubicBezTo>
                  <a:lnTo>
                    <a:pt x="0" y="4740"/>
                  </a:lnTo>
                  <a:lnTo>
                    <a:pt x="13380" y="4740"/>
                  </a:lnTo>
                  <a:lnTo>
                    <a:pt x="13380" y="4707"/>
                  </a:lnTo>
                  <a:cubicBezTo>
                    <a:pt x="13380" y="4707"/>
                    <a:pt x="13318" y="4707"/>
                    <a:pt x="13224" y="4678"/>
                  </a:cubicBezTo>
                  <a:cubicBezTo>
                    <a:pt x="13133" y="4678"/>
                    <a:pt x="12977" y="4646"/>
                    <a:pt x="12791" y="4646"/>
                  </a:cubicBezTo>
                  <a:cubicBezTo>
                    <a:pt x="12606" y="4646"/>
                    <a:pt x="12391" y="4616"/>
                    <a:pt x="12144" y="4584"/>
                  </a:cubicBezTo>
                  <a:cubicBezTo>
                    <a:pt x="11897" y="4584"/>
                    <a:pt x="11588" y="4554"/>
                    <a:pt x="11279" y="4554"/>
                  </a:cubicBezTo>
                  <a:cubicBezTo>
                    <a:pt x="10970" y="4522"/>
                    <a:pt x="10629" y="4492"/>
                    <a:pt x="10258" y="4492"/>
                  </a:cubicBezTo>
                  <a:cubicBezTo>
                    <a:pt x="9919" y="4460"/>
                    <a:pt x="9549" y="4460"/>
                    <a:pt x="9146" y="4460"/>
                  </a:cubicBezTo>
                  <a:cubicBezTo>
                    <a:pt x="8745" y="4431"/>
                    <a:pt x="8342" y="4431"/>
                    <a:pt x="7942" y="44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659850" y="1939800"/>
              <a:ext cx="506725" cy="78850"/>
            </a:xfrm>
            <a:custGeom>
              <a:avLst/>
              <a:gdLst/>
              <a:ahLst/>
              <a:cxnLst/>
              <a:rect l="l" t="t" r="r" b="b"/>
              <a:pathLst>
                <a:path w="20269" h="3154" extrusionOk="0">
                  <a:moveTo>
                    <a:pt x="13896" y="1"/>
                  </a:moveTo>
                  <a:cubicBezTo>
                    <a:pt x="13481" y="1"/>
                    <a:pt x="13135" y="447"/>
                    <a:pt x="13194" y="838"/>
                  </a:cubicBezTo>
                  <a:cubicBezTo>
                    <a:pt x="13060" y="731"/>
                    <a:pt x="12856" y="646"/>
                    <a:pt x="12665" y="646"/>
                  </a:cubicBezTo>
                  <a:cubicBezTo>
                    <a:pt x="12635" y="646"/>
                    <a:pt x="12605" y="648"/>
                    <a:pt x="12577" y="652"/>
                  </a:cubicBezTo>
                  <a:cubicBezTo>
                    <a:pt x="12297" y="682"/>
                    <a:pt x="12082" y="991"/>
                    <a:pt x="12144" y="1270"/>
                  </a:cubicBezTo>
                  <a:cubicBezTo>
                    <a:pt x="12070" y="1125"/>
                    <a:pt x="11809" y="1074"/>
                    <a:pt x="11595" y="1074"/>
                  </a:cubicBezTo>
                  <a:cubicBezTo>
                    <a:pt x="11535" y="1074"/>
                    <a:pt x="11479" y="1078"/>
                    <a:pt x="11432" y="1085"/>
                  </a:cubicBezTo>
                  <a:cubicBezTo>
                    <a:pt x="11279" y="1114"/>
                    <a:pt x="10814" y="1423"/>
                    <a:pt x="10537" y="1703"/>
                  </a:cubicBezTo>
                  <a:cubicBezTo>
                    <a:pt x="10073" y="1703"/>
                    <a:pt x="9610" y="1732"/>
                    <a:pt x="9178" y="1732"/>
                  </a:cubicBezTo>
                  <a:cubicBezTo>
                    <a:pt x="8713" y="1764"/>
                    <a:pt x="8251" y="1764"/>
                    <a:pt x="7818" y="1794"/>
                  </a:cubicBezTo>
                  <a:cubicBezTo>
                    <a:pt x="7386" y="1794"/>
                    <a:pt x="6953" y="1826"/>
                    <a:pt x="6583" y="1856"/>
                  </a:cubicBezTo>
                  <a:cubicBezTo>
                    <a:pt x="6212" y="1888"/>
                    <a:pt x="5841" y="1918"/>
                    <a:pt x="5532" y="1918"/>
                  </a:cubicBezTo>
                  <a:cubicBezTo>
                    <a:pt x="5223" y="1950"/>
                    <a:pt x="4976" y="1979"/>
                    <a:pt x="4729" y="1979"/>
                  </a:cubicBezTo>
                  <a:cubicBezTo>
                    <a:pt x="4511" y="2012"/>
                    <a:pt x="4358" y="2041"/>
                    <a:pt x="4235" y="2041"/>
                  </a:cubicBezTo>
                  <a:cubicBezTo>
                    <a:pt x="4111" y="2073"/>
                    <a:pt x="4049" y="2073"/>
                    <a:pt x="4049" y="2073"/>
                  </a:cubicBezTo>
                  <a:lnTo>
                    <a:pt x="4049" y="2103"/>
                  </a:lnTo>
                  <a:cubicBezTo>
                    <a:pt x="4049" y="2103"/>
                    <a:pt x="8095" y="2135"/>
                    <a:pt x="12144" y="2135"/>
                  </a:cubicBezTo>
                  <a:cubicBezTo>
                    <a:pt x="16222" y="2135"/>
                    <a:pt x="20269" y="2103"/>
                    <a:pt x="20269" y="2103"/>
                  </a:cubicBezTo>
                  <a:lnTo>
                    <a:pt x="20269" y="2073"/>
                  </a:lnTo>
                  <a:cubicBezTo>
                    <a:pt x="20269" y="2073"/>
                    <a:pt x="20207" y="2073"/>
                    <a:pt x="20083" y="2041"/>
                  </a:cubicBezTo>
                  <a:cubicBezTo>
                    <a:pt x="19960" y="2041"/>
                    <a:pt x="19806" y="2012"/>
                    <a:pt x="19559" y="1979"/>
                  </a:cubicBezTo>
                  <a:cubicBezTo>
                    <a:pt x="19342" y="1979"/>
                    <a:pt x="19094" y="1950"/>
                    <a:pt x="18785" y="1918"/>
                  </a:cubicBezTo>
                  <a:cubicBezTo>
                    <a:pt x="18477" y="1918"/>
                    <a:pt x="18106" y="1888"/>
                    <a:pt x="17735" y="1856"/>
                  </a:cubicBezTo>
                  <a:cubicBezTo>
                    <a:pt x="17488" y="1826"/>
                    <a:pt x="17211" y="1826"/>
                    <a:pt x="16932" y="1826"/>
                  </a:cubicBezTo>
                  <a:cubicBezTo>
                    <a:pt x="16798" y="1580"/>
                    <a:pt x="16487" y="1399"/>
                    <a:pt x="16219" y="1399"/>
                  </a:cubicBezTo>
                  <a:cubicBezTo>
                    <a:pt x="16117" y="1399"/>
                    <a:pt x="16020" y="1426"/>
                    <a:pt x="15943" y="1485"/>
                  </a:cubicBezTo>
                  <a:cubicBezTo>
                    <a:pt x="15943" y="1270"/>
                    <a:pt x="15634" y="1053"/>
                    <a:pt x="15419" y="991"/>
                  </a:cubicBezTo>
                  <a:cubicBezTo>
                    <a:pt x="15351" y="966"/>
                    <a:pt x="15283" y="954"/>
                    <a:pt x="15217" y="954"/>
                  </a:cubicBezTo>
                  <a:cubicBezTo>
                    <a:pt x="15043" y="954"/>
                    <a:pt x="14882" y="1034"/>
                    <a:pt x="14769" y="1147"/>
                  </a:cubicBezTo>
                  <a:cubicBezTo>
                    <a:pt x="15078" y="744"/>
                    <a:pt x="14460" y="34"/>
                    <a:pt x="13936" y="2"/>
                  </a:cubicBezTo>
                  <a:cubicBezTo>
                    <a:pt x="13923" y="1"/>
                    <a:pt x="13910" y="1"/>
                    <a:pt x="13896" y="1"/>
                  </a:cubicBezTo>
                  <a:close/>
                  <a:moveTo>
                    <a:pt x="1916" y="3000"/>
                  </a:moveTo>
                  <a:cubicBezTo>
                    <a:pt x="1763" y="3000"/>
                    <a:pt x="1607" y="3000"/>
                    <a:pt x="1483" y="3030"/>
                  </a:cubicBezTo>
                  <a:cubicBezTo>
                    <a:pt x="1207" y="3030"/>
                    <a:pt x="959" y="3030"/>
                    <a:pt x="712" y="3062"/>
                  </a:cubicBezTo>
                  <a:cubicBezTo>
                    <a:pt x="495" y="3062"/>
                    <a:pt x="309" y="3092"/>
                    <a:pt x="186" y="3124"/>
                  </a:cubicBezTo>
                  <a:lnTo>
                    <a:pt x="33" y="3124"/>
                  </a:lnTo>
                  <a:lnTo>
                    <a:pt x="0" y="3154"/>
                  </a:lnTo>
                  <a:lnTo>
                    <a:pt x="4729" y="3154"/>
                  </a:lnTo>
                  <a:cubicBezTo>
                    <a:pt x="4729" y="3154"/>
                    <a:pt x="4697" y="3154"/>
                    <a:pt x="4667" y="3124"/>
                  </a:cubicBezTo>
                  <a:lnTo>
                    <a:pt x="4511" y="3124"/>
                  </a:lnTo>
                  <a:cubicBezTo>
                    <a:pt x="4388" y="3092"/>
                    <a:pt x="4202" y="3092"/>
                    <a:pt x="3987" y="3062"/>
                  </a:cubicBezTo>
                  <a:cubicBezTo>
                    <a:pt x="3864" y="3062"/>
                    <a:pt x="3740" y="3030"/>
                    <a:pt x="3617" y="3030"/>
                  </a:cubicBezTo>
                  <a:lnTo>
                    <a:pt x="3214" y="3030"/>
                  </a:lnTo>
                  <a:cubicBezTo>
                    <a:pt x="3090" y="3000"/>
                    <a:pt x="2937" y="3000"/>
                    <a:pt x="2781" y="3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927900" y="1691125"/>
              <a:ext cx="678200" cy="133675"/>
            </a:xfrm>
            <a:custGeom>
              <a:avLst/>
              <a:gdLst/>
              <a:ahLst/>
              <a:cxnLst/>
              <a:rect l="l" t="t" r="r" b="b"/>
              <a:pathLst>
                <a:path w="27128" h="5347" extrusionOk="0">
                  <a:moveTo>
                    <a:pt x="13378" y="1"/>
                  </a:moveTo>
                  <a:cubicBezTo>
                    <a:pt x="12698" y="1"/>
                    <a:pt x="12080" y="248"/>
                    <a:pt x="11586" y="618"/>
                  </a:cubicBezTo>
                  <a:cubicBezTo>
                    <a:pt x="11400" y="557"/>
                    <a:pt x="11247" y="527"/>
                    <a:pt x="11062" y="527"/>
                  </a:cubicBezTo>
                  <a:cubicBezTo>
                    <a:pt x="10597" y="527"/>
                    <a:pt x="10197" y="742"/>
                    <a:pt x="9917" y="1083"/>
                  </a:cubicBezTo>
                  <a:cubicBezTo>
                    <a:pt x="9855" y="1051"/>
                    <a:pt x="9764" y="1051"/>
                    <a:pt x="9702" y="1051"/>
                  </a:cubicBezTo>
                  <a:cubicBezTo>
                    <a:pt x="8652" y="1051"/>
                    <a:pt x="7755" y="1731"/>
                    <a:pt x="7416" y="2658"/>
                  </a:cubicBezTo>
                  <a:cubicBezTo>
                    <a:pt x="7292" y="2628"/>
                    <a:pt x="7137" y="2596"/>
                    <a:pt x="7013" y="2596"/>
                  </a:cubicBezTo>
                  <a:cubicBezTo>
                    <a:pt x="6365" y="2596"/>
                    <a:pt x="5809" y="2905"/>
                    <a:pt x="5468" y="3369"/>
                  </a:cubicBezTo>
                  <a:cubicBezTo>
                    <a:pt x="5191" y="3369"/>
                    <a:pt x="4882" y="3399"/>
                    <a:pt x="4635" y="3399"/>
                  </a:cubicBezTo>
                  <a:cubicBezTo>
                    <a:pt x="4326" y="3431"/>
                    <a:pt x="4017" y="3431"/>
                    <a:pt x="3738" y="3461"/>
                  </a:cubicBezTo>
                  <a:cubicBezTo>
                    <a:pt x="3461" y="3461"/>
                    <a:pt x="3182" y="3493"/>
                    <a:pt x="2935" y="3523"/>
                  </a:cubicBezTo>
                  <a:cubicBezTo>
                    <a:pt x="2688" y="3523"/>
                    <a:pt x="2440" y="3555"/>
                    <a:pt x="2225" y="3555"/>
                  </a:cubicBezTo>
                  <a:cubicBezTo>
                    <a:pt x="1761" y="3617"/>
                    <a:pt x="1360" y="3646"/>
                    <a:pt x="1019" y="3678"/>
                  </a:cubicBezTo>
                  <a:cubicBezTo>
                    <a:pt x="710" y="3708"/>
                    <a:pt x="433" y="3740"/>
                    <a:pt x="278" y="3740"/>
                  </a:cubicBezTo>
                  <a:cubicBezTo>
                    <a:pt x="92" y="3770"/>
                    <a:pt x="1" y="3802"/>
                    <a:pt x="1" y="3802"/>
                  </a:cubicBezTo>
                  <a:lnTo>
                    <a:pt x="1" y="3864"/>
                  </a:lnTo>
                  <a:lnTo>
                    <a:pt x="3738" y="3864"/>
                  </a:lnTo>
                  <a:cubicBezTo>
                    <a:pt x="5995" y="3864"/>
                    <a:pt x="8990" y="3893"/>
                    <a:pt x="11989" y="3893"/>
                  </a:cubicBezTo>
                  <a:cubicBezTo>
                    <a:pt x="14984" y="3893"/>
                    <a:pt x="17982" y="3864"/>
                    <a:pt x="20237" y="3864"/>
                  </a:cubicBezTo>
                  <a:lnTo>
                    <a:pt x="23976" y="3864"/>
                  </a:lnTo>
                  <a:lnTo>
                    <a:pt x="23976" y="3802"/>
                  </a:lnTo>
                  <a:cubicBezTo>
                    <a:pt x="23976" y="3802"/>
                    <a:pt x="23882" y="3770"/>
                    <a:pt x="23729" y="3770"/>
                  </a:cubicBezTo>
                  <a:cubicBezTo>
                    <a:pt x="23544" y="3740"/>
                    <a:pt x="23297" y="3708"/>
                    <a:pt x="22956" y="3678"/>
                  </a:cubicBezTo>
                  <a:cubicBezTo>
                    <a:pt x="22617" y="3646"/>
                    <a:pt x="22246" y="3617"/>
                    <a:pt x="21782" y="3555"/>
                  </a:cubicBezTo>
                  <a:cubicBezTo>
                    <a:pt x="21534" y="3555"/>
                    <a:pt x="21287" y="3523"/>
                    <a:pt x="21040" y="3523"/>
                  </a:cubicBezTo>
                  <a:cubicBezTo>
                    <a:pt x="20793" y="3493"/>
                    <a:pt x="20516" y="3493"/>
                    <a:pt x="20237" y="3461"/>
                  </a:cubicBezTo>
                  <a:cubicBezTo>
                    <a:pt x="19960" y="3431"/>
                    <a:pt x="19681" y="3431"/>
                    <a:pt x="19372" y="3399"/>
                  </a:cubicBezTo>
                  <a:cubicBezTo>
                    <a:pt x="19095" y="3399"/>
                    <a:pt x="18815" y="3369"/>
                    <a:pt x="18506" y="3369"/>
                  </a:cubicBezTo>
                  <a:cubicBezTo>
                    <a:pt x="18259" y="3028"/>
                    <a:pt x="17859" y="2752"/>
                    <a:pt x="17426" y="2658"/>
                  </a:cubicBezTo>
                  <a:cubicBezTo>
                    <a:pt x="17241" y="1916"/>
                    <a:pt x="16623" y="1360"/>
                    <a:pt x="15849" y="1236"/>
                  </a:cubicBezTo>
                  <a:cubicBezTo>
                    <a:pt x="15293" y="495"/>
                    <a:pt x="14398" y="1"/>
                    <a:pt x="13378" y="1"/>
                  </a:cubicBezTo>
                  <a:close/>
                  <a:moveTo>
                    <a:pt x="22399" y="5006"/>
                  </a:moveTo>
                  <a:cubicBezTo>
                    <a:pt x="22338" y="5006"/>
                    <a:pt x="22276" y="5006"/>
                    <a:pt x="22214" y="5038"/>
                  </a:cubicBezTo>
                  <a:lnTo>
                    <a:pt x="21875" y="5038"/>
                  </a:lnTo>
                  <a:cubicBezTo>
                    <a:pt x="21658" y="5038"/>
                    <a:pt x="21443" y="5068"/>
                    <a:pt x="21258" y="5068"/>
                  </a:cubicBezTo>
                  <a:cubicBezTo>
                    <a:pt x="21040" y="5100"/>
                    <a:pt x="20855" y="5100"/>
                    <a:pt x="20669" y="5129"/>
                  </a:cubicBezTo>
                  <a:cubicBezTo>
                    <a:pt x="20484" y="5129"/>
                    <a:pt x="20331" y="5161"/>
                    <a:pt x="20175" y="5191"/>
                  </a:cubicBezTo>
                  <a:cubicBezTo>
                    <a:pt x="20022" y="5191"/>
                    <a:pt x="19898" y="5223"/>
                    <a:pt x="19804" y="5223"/>
                  </a:cubicBezTo>
                  <a:cubicBezTo>
                    <a:pt x="19681" y="5253"/>
                    <a:pt x="19619" y="5253"/>
                    <a:pt x="19557" y="5285"/>
                  </a:cubicBezTo>
                  <a:lnTo>
                    <a:pt x="19466" y="5285"/>
                  </a:lnTo>
                  <a:lnTo>
                    <a:pt x="19466" y="5315"/>
                  </a:lnTo>
                  <a:cubicBezTo>
                    <a:pt x="19466" y="5315"/>
                    <a:pt x="21381" y="5347"/>
                    <a:pt x="23297" y="5347"/>
                  </a:cubicBezTo>
                  <a:cubicBezTo>
                    <a:pt x="25212" y="5347"/>
                    <a:pt x="27128" y="5315"/>
                    <a:pt x="27128" y="5315"/>
                  </a:cubicBezTo>
                  <a:lnTo>
                    <a:pt x="27128" y="5285"/>
                  </a:lnTo>
                  <a:lnTo>
                    <a:pt x="27034" y="5285"/>
                  </a:lnTo>
                  <a:cubicBezTo>
                    <a:pt x="26972" y="5253"/>
                    <a:pt x="26881" y="5253"/>
                    <a:pt x="26787" y="5223"/>
                  </a:cubicBezTo>
                  <a:cubicBezTo>
                    <a:pt x="26695" y="5223"/>
                    <a:pt x="26572" y="5191"/>
                    <a:pt x="26416" y="5191"/>
                  </a:cubicBezTo>
                  <a:cubicBezTo>
                    <a:pt x="26263" y="5161"/>
                    <a:pt x="26107" y="5129"/>
                    <a:pt x="25922" y="5129"/>
                  </a:cubicBezTo>
                  <a:cubicBezTo>
                    <a:pt x="25736" y="5100"/>
                    <a:pt x="25551" y="5100"/>
                    <a:pt x="25336" y="5068"/>
                  </a:cubicBezTo>
                  <a:cubicBezTo>
                    <a:pt x="25150" y="5068"/>
                    <a:pt x="24933" y="5038"/>
                    <a:pt x="24686" y="5038"/>
                  </a:cubicBezTo>
                  <a:cubicBezTo>
                    <a:pt x="24471" y="5038"/>
                    <a:pt x="24253" y="5006"/>
                    <a:pt x="24006" y="5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342425" y="2244025"/>
              <a:ext cx="565425" cy="123750"/>
            </a:xfrm>
            <a:custGeom>
              <a:avLst/>
              <a:gdLst/>
              <a:ahLst/>
              <a:cxnLst/>
              <a:rect l="l" t="t" r="r" b="b"/>
              <a:pathLst>
                <a:path w="22617" h="4950" extrusionOk="0">
                  <a:moveTo>
                    <a:pt x="10058" y="0"/>
                  </a:moveTo>
                  <a:cubicBezTo>
                    <a:pt x="9700" y="0"/>
                    <a:pt x="9472" y="399"/>
                    <a:pt x="9299" y="718"/>
                  </a:cubicBezTo>
                  <a:cubicBezTo>
                    <a:pt x="9168" y="297"/>
                    <a:pt x="8836" y="11"/>
                    <a:pt x="8435" y="11"/>
                  </a:cubicBezTo>
                  <a:cubicBezTo>
                    <a:pt x="8365" y="11"/>
                    <a:pt x="8292" y="20"/>
                    <a:pt x="8219" y="38"/>
                  </a:cubicBezTo>
                  <a:cubicBezTo>
                    <a:pt x="7724" y="162"/>
                    <a:pt x="7539" y="594"/>
                    <a:pt x="7383" y="1151"/>
                  </a:cubicBezTo>
                  <a:cubicBezTo>
                    <a:pt x="7218" y="776"/>
                    <a:pt x="6935" y="617"/>
                    <a:pt x="6638" y="617"/>
                  </a:cubicBezTo>
                  <a:cubicBezTo>
                    <a:pt x="6102" y="617"/>
                    <a:pt x="5519" y="1134"/>
                    <a:pt x="5500" y="1830"/>
                  </a:cubicBezTo>
                  <a:cubicBezTo>
                    <a:pt x="5500" y="1675"/>
                    <a:pt x="5344" y="1521"/>
                    <a:pt x="5159" y="1489"/>
                  </a:cubicBezTo>
                  <a:cubicBezTo>
                    <a:pt x="5005" y="1489"/>
                    <a:pt x="4850" y="1551"/>
                    <a:pt x="4697" y="1645"/>
                  </a:cubicBezTo>
                  <a:cubicBezTo>
                    <a:pt x="4355" y="1922"/>
                    <a:pt x="4170" y="2354"/>
                    <a:pt x="4202" y="2757"/>
                  </a:cubicBezTo>
                  <a:cubicBezTo>
                    <a:pt x="4108" y="2572"/>
                    <a:pt x="3923" y="2448"/>
                    <a:pt x="3708" y="2416"/>
                  </a:cubicBezTo>
                  <a:cubicBezTo>
                    <a:pt x="3657" y="2408"/>
                    <a:pt x="3599" y="2403"/>
                    <a:pt x="3538" y="2403"/>
                  </a:cubicBezTo>
                  <a:cubicBezTo>
                    <a:pt x="3151" y="2403"/>
                    <a:pt x="2621" y="2578"/>
                    <a:pt x="2781" y="3004"/>
                  </a:cubicBezTo>
                  <a:cubicBezTo>
                    <a:pt x="2101" y="3004"/>
                    <a:pt x="1822" y="3219"/>
                    <a:pt x="2007" y="3528"/>
                  </a:cubicBezTo>
                  <a:lnTo>
                    <a:pt x="1760" y="3528"/>
                  </a:lnTo>
                  <a:cubicBezTo>
                    <a:pt x="1389" y="3561"/>
                    <a:pt x="1080" y="3561"/>
                    <a:pt x="833" y="3590"/>
                  </a:cubicBezTo>
                  <a:cubicBezTo>
                    <a:pt x="556" y="3622"/>
                    <a:pt x="339" y="3622"/>
                    <a:pt x="215" y="3622"/>
                  </a:cubicBezTo>
                  <a:cubicBezTo>
                    <a:pt x="62" y="3652"/>
                    <a:pt x="0" y="3652"/>
                    <a:pt x="0" y="3652"/>
                  </a:cubicBezTo>
                  <a:lnTo>
                    <a:pt x="0" y="3684"/>
                  </a:lnTo>
                  <a:cubicBezTo>
                    <a:pt x="0" y="3684"/>
                    <a:pt x="4788" y="3714"/>
                    <a:pt x="9608" y="3714"/>
                  </a:cubicBezTo>
                  <a:cubicBezTo>
                    <a:pt x="14398" y="3714"/>
                    <a:pt x="19218" y="3684"/>
                    <a:pt x="19218" y="3684"/>
                  </a:cubicBezTo>
                  <a:lnTo>
                    <a:pt x="19218" y="3652"/>
                  </a:lnTo>
                  <a:cubicBezTo>
                    <a:pt x="19218" y="3652"/>
                    <a:pt x="19124" y="3652"/>
                    <a:pt x="19000" y="3622"/>
                  </a:cubicBezTo>
                  <a:cubicBezTo>
                    <a:pt x="18847" y="3622"/>
                    <a:pt x="18630" y="3622"/>
                    <a:pt x="18382" y="3590"/>
                  </a:cubicBezTo>
                  <a:cubicBezTo>
                    <a:pt x="18106" y="3561"/>
                    <a:pt x="17797" y="3561"/>
                    <a:pt x="17426" y="3528"/>
                  </a:cubicBezTo>
                  <a:cubicBezTo>
                    <a:pt x="17055" y="3499"/>
                    <a:pt x="16652" y="3499"/>
                    <a:pt x="16190" y="3467"/>
                  </a:cubicBezTo>
                  <a:cubicBezTo>
                    <a:pt x="15819" y="3467"/>
                    <a:pt x="15387" y="3437"/>
                    <a:pt x="14954" y="3437"/>
                  </a:cubicBezTo>
                  <a:cubicBezTo>
                    <a:pt x="14922" y="3004"/>
                    <a:pt x="14707" y="2601"/>
                    <a:pt x="14336" y="2416"/>
                  </a:cubicBezTo>
                  <a:cubicBezTo>
                    <a:pt x="14246" y="2376"/>
                    <a:pt x="14131" y="2357"/>
                    <a:pt x="14007" y="2357"/>
                  </a:cubicBezTo>
                  <a:cubicBezTo>
                    <a:pt x="13662" y="2357"/>
                    <a:pt x="13253" y="2506"/>
                    <a:pt x="13162" y="2757"/>
                  </a:cubicBezTo>
                  <a:cubicBezTo>
                    <a:pt x="13100" y="2325"/>
                    <a:pt x="13006" y="1830"/>
                    <a:pt x="12791" y="1460"/>
                  </a:cubicBezTo>
                  <a:cubicBezTo>
                    <a:pt x="12636" y="1212"/>
                    <a:pt x="12359" y="965"/>
                    <a:pt x="12050" y="965"/>
                  </a:cubicBezTo>
                  <a:cubicBezTo>
                    <a:pt x="11771" y="965"/>
                    <a:pt x="11400" y="1180"/>
                    <a:pt x="11185" y="1613"/>
                  </a:cubicBezTo>
                  <a:cubicBezTo>
                    <a:pt x="11123" y="1027"/>
                    <a:pt x="10844" y="68"/>
                    <a:pt x="10134" y="6"/>
                  </a:cubicBezTo>
                  <a:cubicBezTo>
                    <a:pt x="10108" y="2"/>
                    <a:pt x="10083" y="0"/>
                    <a:pt x="10058" y="0"/>
                  </a:cubicBezTo>
                  <a:close/>
                  <a:moveTo>
                    <a:pt x="4140" y="4085"/>
                  </a:moveTo>
                  <a:cubicBezTo>
                    <a:pt x="3923" y="4117"/>
                    <a:pt x="3708" y="4117"/>
                    <a:pt x="3522" y="4117"/>
                  </a:cubicBezTo>
                  <a:lnTo>
                    <a:pt x="2905" y="4117"/>
                  </a:lnTo>
                  <a:cubicBezTo>
                    <a:pt x="2687" y="4117"/>
                    <a:pt x="2502" y="4146"/>
                    <a:pt x="2316" y="4146"/>
                  </a:cubicBezTo>
                  <a:cubicBezTo>
                    <a:pt x="2131" y="4146"/>
                    <a:pt x="1978" y="4146"/>
                    <a:pt x="1822" y="4178"/>
                  </a:cubicBezTo>
                  <a:cubicBezTo>
                    <a:pt x="1513" y="4178"/>
                    <a:pt x="1236" y="4208"/>
                    <a:pt x="1051" y="4240"/>
                  </a:cubicBezTo>
                  <a:lnTo>
                    <a:pt x="833" y="4240"/>
                  </a:lnTo>
                  <a:cubicBezTo>
                    <a:pt x="804" y="4270"/>
                    <a:pt x="771" y="4270"/>
                    <a:pt x="771" y="4270"/>
                  </a:cubicBezTo>
                  <a:cubicBezTo>
                    <a:pt x="771" y="4270"/>
                    <a:pt x="2440" y="4270"/>
                    <a:pt x="4140" y="4302"/>
                  </a:cubicBezTo>
                  <a:cubicBezTo>
                    <a:pt x="5838" y="4270"/>
                    <a:pt x="7507" y="4270"/>
                    <a:pt x="7507" y="4270"/>
                  </a:cubicBezTo>
                  <a:cubicBezTo>
                    <a:pt x="7507" y="4270"/>
                    <a:pt x="7477" y="4270"/>
                    <a:pt x="7445" y="4240"/>
                  </a:cubicBezTo>
                  <a:lnTo>
                    <a:pt x="7230" y="4240"/>
                  </a:lnTo>
                  <a:cubicBezTo>
                    <a:pt x="7045" y="4208"/>
                    <a:pt x="6765" y="4178"/>
                    <a:pt x="6456" y="4178"/>
                  </a:cubicBezTo>
                  <a:cubicBezTo>
                    <a:pt x="6303" y="4146"/>
                    <a:pt x="6118" y="4146"/>
                    <a:pt x="5932" y="4146"/>
                  </a:cubicBezTo>
                  <a:cubicBezTo>
                    <a:pt x="5777" y="4146"/>
                    <a:pt x="5562" y="4117"/>
                    <a:pt x="5376" y="4117"/>
                  </a:cubicBezTo>
                  <a:lnTo>
                    <a:pt x="4758" y="4117"/>
                  </a:lnTo>
                  <a:cubicBezTo>
                    <a:pt x="4573" y="4117"/>
                    <a:pt x="4355" y="4117"/>
                    <a:pt x="4140" y="4085"/>
                  </a:cubicBezTo>
                  <a:close/>
                  <a:moveTo>
                    <a:pt x="16158" y="4146"/>
                  </a:moveTo>
                  <a:cubicBezTo>
                    <a:pt x="15849" y="4146"/>
                    <a:pt x="15510" y="4146"/>
                    <a:pt x="15201" y="4178"/>
                  </a:cubicBezTo>
                  <a:lnTo>
                    <a:pt x="14274" y="4178"/>
                  </a:lnTo>
                  <a:cubicBezTo>
                    <a:pt x="13995" y="4208"/>
                    <a:pt x="13718" y="4208"/>
                    <a:pt x="13471" y="4240"/>
                  </a:cubicBezTo>
                  <a:cubicBezTo>
                    <a:pt x="12945" y="4240"/>
                    <a:pt x="12512" y="4270"/>
                    <a:pt x="12235" y="4302"/>
                  </a:cubicBezTo>
                  <a:cubicBezTo>
                    <a:pt x="12080" y="4332"/>
                    <a:pt x="11956" y="4332"/>
                    <a:pt x="11894" y="4332"/>
                  </a:cubicBezTo>
                  <a:cubicBezTo>
                    <a:pt x="11803" y="4332"/>
                    <a:pt x="11771" y="4364"/>
                    <a:pt x="11771" y="4364"/>
                  </a:cubicBezTo>
                  <a:cubicBezTo>
                    <a:pt x="11771" y="4364"/>
                    <a:pt x="14460" y="4393"/>
                    <a:pt x="17179" y="4393"/>
                  </a:cubicBezTo>
                  <a:cubicBezTo>
                    <a:pt x="19898" y="4393"/>
                    <a:pt x="22616" y="4364"/>
                    <a:pt x="22616" y="4364"/>
                  </a:cubicBezTo>
                  <a:cubicBezTo>
                    <a:pt x="22616" y="4364"/>
                    <a:pt x="22555" y="4332"/>
                    <a:pt x="22493" y="4332"/>
                  </a:cubicBezTo>
                  <a:cubicBezTo>
                    <a:pt x="22399" y="4332"/>
                    <a:pt x="22275" y="4332"/>
                    <a:pt x="22122" y="4302"/>
                  </a:cubicBezTo>
                  <a:cubicBezTo>
                    <a:pt x="21843" y="4270"/>
                    <a:pt x="21410" y="4240"/>
                    <a:pt x="20916" y="4240"/>
                  </a:cubicBezTo>
                  <a:cubicBezTo>
                    <a:pt x="20639" y="4208"/>
                    <a:pt x="20392" y="4208"/>
                    <a:pt x="20083" y="4178"/>
                  </a:cubicBezTo>
                  <a:lnTo>
                    <a:pt x="19186" y="4178"/>
                  </a:lnTo>
                  <a:cubicBezTo>
                    <a:pt x="18847" y="4146"/>
                    <a:pt x="18538" y="4146"/>
                    <a:pt x="18197" y="4146"/>
                  </a:cubicBezTo>
                  <a:close/>
                  <a:moveTo>
                    <a:pt x="9331" y="4641"/>
                  </a:moveTo>
                  <a:cubicBezTo>
                    <a:pt x="9113" y="4641"/>
                    <a:pt x="8898" y="4673"/>
                    <a:pt x="8713" y="4673"/>
                  </a:cubicBezTo>
                  <a:cubicBezTo>
                    <a:pt x="8496" y="4673"/>
                    <a:pt x="8310" y="4702"/>
                    <a:pt x="8125" y="4702"/>
                  </a:cubicBezTo>
                  <a:cubicBezTo>
                    <a:pt x="7939" y="4735"/>
                    <a:pt x="7786" y="4735"/>
                    <a:pt x="7630" y="4764"/>
                  </a:cubicBezTo>
                  <a:cubicBezTo>
                    <a:pt x="7445" y="4764"/>
                    <a:pt x="7321" y="4796"/>
                    <a:pt x="7168" y="4826"/>
                  </a:cubicBezTo>
                  <a:cubicBezTo>
                    <a:pt x="7045" y="4826"/>
                    <a:pt x="6951" y="4858"/>
                    <a:pt x="6859" y="4858"/>
                  </a:cubicBezTo>
                  <a:cubicBezTo>
                    <a:pt x="6765" y="4888"/>
                    <a:pt x="6674" y="4888"/>
                    <a:pt x="6642" y="4888"/>
                  </a:cubicBezTo>
                  <a:cubicBezTo>
                    <a:pt x="6580" y="4920"/>
                    <a:pt x="6550" y="4920"/>
                    <a:pt x="6550" y="4920"/>
                  </a:cubicBezTo>
                  <a:lnTo>
                    <a:pt x="6550" y="4950"/>
                  </a:lnTo>
                  <a:lnTo>
                    <a:pt x="13348" y="4950"/>
                  </a:lnTo>
                  <a:lnTo>
                    <a:pt x="13348" y="4920"/>
                  </a:lnTo>
                  <a:cubicBezTo>
                    <a:pt x="13348" y="4920"/>
                    <a:pt x="13315" y="4920"/>
                    <a:pt x="13286" y="4888"/>
                  </a:cubicBezTo>
                  <a:cubicBezTo>
                    <a:pt x="13224" y="4888"/>
                    <a:pt x="13162" y="4888"/>
                    <a:pt x="13068" y="4858"/>
                  </a:cubicBezTo>
                  <a:cubicBezTo>
                    <a:pt x="12977" y="4858"/>
                    <a:pt x="12853" y="4826"/>
                    <a:pt x="12730" y="4826"/>
                  </a:cubicBezTo>
                  <a:cubicBezTo>
                    <a:pt x="12606" y="4796"/>
                    <a:pt x="12450" y="4764"/>
                    <a:pt x="12297" y="4764"/>
                  </a:cubicBezTo>
                  <a:cubicBezTo>
                    <a:pt x="12141" y="4735"/>
                    <a:pt x="11956" y="4735"/>
                    <a:pt x="11771" y="4702"/>
                  </a:cubicBezTo>
                  <a:cubicBezTo>
                    <a:pt x="11585" y="4702"/>
                    <a:pt x="11400" y="4673"/>
                    <a:pt x="11214" y="4673"/>
                  </a:cubicBezTo>
                  <a:cubicBezTo>
                    <a:pt x="10999" y="4673"/>
                    <a:pt x="10782" y="4673"/>
                    <a:pt x="10596" y="46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301450" y="2689875"/>
              <a:ext cx="1636800" cy="100450"/>
            </a:xfrm>
            <a:custGeom>
              <a:avLst/>
              <a:gdLst/>
              <a:ahLst/>
              <a:cxnLst/>
              <a:rect l="l" t="t" r="r" b="b"/>
              <a:pathLst>
                <a:path w="65472" h="4018" extrusionOk="0">
                  <a:moveTo>
                    <a:pt x="53699" y="1"/>
                  </a:moveTo>
                  <a:cubicBezTo>
                    <a:pt x="46036" y="1"/>
                    <a:pt x="39980" y="2349"/>
                    <a:pt x="32504" y="2349"/>
                  </a:cubicBezTo>
                  <a:cubicBezTo>
                    <a:pt x="25027" y="2349"/>
                    <a:pt x="15634" y="710"/>
                    <a:pt x="10196" y="710"/>
                  </a:cubicBezTo>
                  <a:cubicBezTo>
                    <a:pt x="3832" y="710"/>
                    <a:pt x="1" y="4017"/>
                    <a:pt x="1" y="4017"/>
                  </a:cubicBezTo>
                  <a:lnTo>
                    <a:pt x="65471" y="4017"/>
                  </a:lnTo>
                  <a:cubicBezTo>
                    <a:pt x="65471" y="4017"/>
                    <a:pt x="61361" y="1"/>
                    <a:pt x="53699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15775" y="2707600"/>
              <a:ext cx="664075" cy="52250"/>
            </a:xfrm>
            <a:custGeom>
              <a:avLst/>
              <a:gdLst/>
              <a:ahLst/>
              <a:cxnLst/>
              <a:rect l="l" t="t" r="r" b="b"/>
              <a:pathLst>
                <a:path w="26563" h="2090" extrusionOk="0">
                  <a:moveTo>
                    <a:pt x="5623" y="1"/>
                  </a:moveTo>
                  <a:cubicBezTo>
                    <a:pt x="4882" y="1"/>
                    <a:pt x="4140" y="63"/>
                    <a:pt x="3461" y="124"/>
                  </a:cubicBezTo>
                  <a:lnTo>
                    <a:pt x="3275" y="218"/>
                  </a:lnTo>
                  <a:cubicBezTo>
                    <a:pt x="959" y="619"/>
                    <a:pt x="0" y="1916"/>
                    <a:pt x="4420" y="1916"/>
                  </a:cubicBezTo>
                  <a:cubicBezTo>
                    <a:pt x="7743" y="1916"/>
                    <a:pt x="9223" y="1278"/>
                    <a:pt x="11504" y="1278"/>
                  </a:cubicBezTo>
                  <a:cubicBezTo>
                    <a:pt x="12234" y="1278"/>
                    <a:pt x="13046" y="1343"/>
                    <a:pt x="14027" y="1516"/>
                  </a:cubicBezTo>
                  <a:cubicBezTo>
                    <a:pt x="16175" y="1877"/>
                    <a:pt x="20219" y="2089"/>
                    <a:pt x="22895" y="2089"/>
                  </a:cubicBezTo>
                  <a:cubicBezTo>
                    <a:pt x="25264" y="2089"/>
                    <a:pt x="26563" y="1923"/>
                    <a:pt x="24532" y="1546"/>
                  </a:cubicBezTo>
                  <a:cubicBezTo>
                    <a:pt x="24502" y="1546"/>
                    <a:pt x="24470" y="1546"/>
                    <a:pt x="24440" y="1516"/>
                  </a:cubicBezTo>
                  <a:cubicBezTo>
                    <a:pt x="17705" y="1175"/>
                    <a:pt x="10228" y="1"/>
                    <a:pt x="5623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1444675" y="2689875"/>
              <a:ext cx="414775" cy="82350"/>
            </a:xfrm>
            <a:custGeom>
              <a:avLst/>
              <a:gdLst/>
              <a:ahLst/>
              <a:cxnLst/>
              <a:rect l="l" t="t" r="r" b="b"/>
              <a:pathLst>
                <a:path w="16591" h="3294" extrusionOk="0">
                  <a:moveTo>
                    <a:pt x="7970" y="1"/>
                  </a:moveTo>
                  <a:cubicBezTo>
                    <a:pt x="5962" y="1"/>
                    <a:pt x="4077" y="154"/>
                    <a:pt x="2223" y="401"/>
                  </a:cubicBezTo>
                  <a:cubicBezTo>
                    <a:pt x="1" y="730"/>
                    <a:pt x="2239" y="1524"/>
                    <a:pt x="6015" y="1524"/>
                  </a:cubicBezTo>
                  <a:cubicBezTo>
                    <a:pt x="6490" y="1524"/>
                    <a:pt x="6989" y="1511"/>
                    <a:pt x="7507" y="1484"/>
                  </a:cubicBezTo>
                  <a:cubicBezTo>
                    <a:pt x="8180" y="1448"/>
                    <a:pt x="8784" y="1432"/>
                    <a:pt x="9321" y="1432"/>
                  </a:cubicBezTo>
                  <a:cubicBezTo>
                    <a:pt x="12504" y="1432"/>
                    <a:pt x="13341" y="1986"/>
                    <a:pt x="12389" y="2225"/>
                  </a:cubicBezTo>
                  <a:cubicBezTo>
                    <a:pt x="11518" y="2419"/>
                    <a:pt x="12218" y="3293"/>
                    <a:pt x="13630" y="3293"/>
                  </a:cubicBezTo>
                  <a:cubicBezTo>
                    <a:pt x="14022" y="3293"/>
                    <a:pt x="14469" y="3226"/>
                    <a:pt x="14952" y="3058"/>
                  </a:cubicBezTo>
                  <a:cubicBezTo>
                    <a:pt x="16405" y="2534"/>
                    <a:pt x="16591" y="2069"/>
                    <a:pt x="15973" y="1637"/>
                  </a:cubicBezTo>
                  <a:cubicBezTo>
                    <a:pt x="15479" y="1422"/>
                    <a:pt x="14922" y="1204"/>
                    <a:pt x="14305" y="989"/>
                  </a:cubicBezTo>
                  <a:cubicBezTo>
                    <a:pt x="14181" y="957"/>
                    <a:pt x="14057" y="927"/>
                    <a:pt x="13934" y="866"/>
                  </a:cubicBezTo>
                  <a:cubicBezTo>
                    <a:pt x="12265" y="371"/>
                    <a:pt x="10288" y="1"/>
                    <a:pt x="7970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1545025" y="2589475"/>
              <a:ext cx="185400" cy="154500"/>
            </a:xfrm>
            <a:custGeom>
              <a:avLst/>
              <a:gdLst/>
              <a:ahLst/>
              <a:cxnLst/>
              <a:rect l="l" t="t" r="r" b="b"/>
              <a:pathLst>
                <a:path w="7416" h="6180" extrusionOk="0">
                  <a:moveTo>
                    <a:pt x="1" y="0"/>
                  </a:moveTo>
                  <a:lnTo>
                    <a:pt x="1" y="6179"/>
                  </a:lnTo>
                  <a:lnTo>
                    <a:pt x="7416" y="6179"/>
                  </a:lnTo>
                  <a:lnTo>
                    <a:pt x="74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1541950" y="2587125"/>
              <a:ext cx="190825" cy="159125"/>
            </a:xfrm>
            <a:custGeom>
              <a:avLst/>
              <a:gdLst/>
              <a:ahLst/>
              <a:cxnLst/>
              <a:rect l="l" t="t" r="r" b="b"/>
              <a:pathLst>
                <a:path w="7633" h="6365" extrusionOk="0">
                  <a:moveTo>
                    <a:pt x="7415" y="185"/>
                  </a:moveTo>
                  <a:lnTo>
                    <a:pt x="7415" y="6150"/>
                  </a:lnTo>
                  <a:lnTo>
                    <a:pt x="218" y="6150"/>
                  </a:lnTo>
                  <a:lnTo>
                    <a:pt x="218" y="185"/>
                  </a:lnTo>
                  <a:close/>
                  <a:moveTo>
                    <a:pt x="124" y="0"/>
                  </a:moveTo>
                  <a:cubicBezTo>
                    <a:pt x="62" y="0"/>
                    <a:pt x="0" y="32"/>
                    <a:pt x="0" y="94"/>
                  </a:cubicBezTo>
                  <a:lnTo>
                    <a:pt x="0" y="6273"/>
                  </a:lnTo>
                  <a:cubicBezTo>
                    <a:pt x="0" y="6303"/>
                    <a:pt x="62" y="6365"/>
                    <a:pt x="124" y="6365"/>
                  </a:cubicBezTo>
                  <a:lnTo>
                    <a:pt x="7539" y="6365"/>
                  </a:lnTo>
                  <a:cubicBezTo>
                    <a:pt x="7571" y="6365"/>
                    <a:pt x="7633" y="6303"/>
                    <a:pt x="7633" y="6273"/>
                  </a:cubicBezTo>
                  <a:lnTo>
                    <a:pt x="7633" y="94"/>
                  </a:lnTo>
                  <a:cubicBezTo>
                    <a:pt x="7633" y="32"/>
                    <a:pt x="7571" y="0"/>
                    <a:pt x="75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856850" y="2589475"/>
              <a:ext cx="258750" cy="154500"/>
            </a:xfrm>
            <a:custGeom>
              <a:avLst/>
              <a:gdLst/>
              <a:ahLst/>
              <a:cxnLst/>
              <a:rect l="l" t="t" r="r" b="b"/>
              <a:pathLst>
                <a:path w="10350" h="6180" extrusionOk="0">
                  <a:moveTo>
                    <a:pt x="0" y="0"/>
                  </a:moveTo>
                  <a:lnTo>
                    <a:pt x="0" y="6179"/>
                  </a:lnTo>
                  <a:lnTo>
                    <a:pt x="10349" y="6179"/>
                  </a:lnTo>
                  <a:lnTo>
                    <a:pt x="103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854500" y="2587125"/>
              <a:ext cx="263450" cy="159125"/>
            </a:xfrm>
            <a:custGeom>
              <a:avLst/>
              <a:gdLst/>
              <a:ahLst/>
              <a:cxnLst/>
              <a:rect l="l" t="t" r="r" b="b"/>
              <a:pathLst>
                <a:path w="10538" h="6365" extrusionOk="0">
                  <a:moveTo>
                    <a:pt x="10352" y="185"/>
                  </a:moveTo>
                  <a:lnTo>
                    <a:pt x="10352" y="6150"/>
                  </a:lnTo>
                  <a:lnTo>
                    <a:pt x="186" y="6150"/>
                  </a:lnTo>
                  <a:lnTo>
                    <a:pt x="186" y="185"/>
                  </a:lnTo>
                  <a:close/>
                  <a:moveTo>
                    <a:pt x="94" y="0"/>
                  </a:moveTo>
                  <a:cubicBezTo>
                    <a:pt x="62" y="0"/>
                    <a:pt x="0" y="32"/>
                    <a:pt x="0" y="94"/>
                  </a:cubicBezTo>
                  <a:lnTo>
                    <a:pt x="0" y="6273"/>
                  </a:lnTo>
                  <a:cubicBezTo>
                    <a:pt x="0" y="6303"/>
                    <a:pt x="62" y="6365"/>
                    <a:pt x="94" y="6365"/>
                  </a:cubicBezTo>
                  <a:lnTo>
                    <a:pt x="10443" y="6365"/>
                  </a:lnTo>
                  <a:cubicBezTo>
                    <a:pt x="10505" y="6365"/>
                    <a:pt x="10537" y="6303"/>
                    <a:pt x="10537" y="6273"/>
                  </a:cubicBezTo>
                  <a:lnTo>
                    <a:pt x="10537" y="94"/>
                  </a:lnTo>
                  <a:cubicBezTo>
                    <a:pt x="10537" y="32"/>
                    <a:pt x="10505" y="0"/>
                    <a:pt x="104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1157275" y="2611825"/>
              <a:ext cx="143700" cy="173850"/>
            </a:xfrm>
            <a:custGeom>
              <a:avLst/>
              <a:gdLst/>
              <a:ahLst/>
              <a:cxnLst/>
              <a:rect l="l" t="t" r="r" b="b"/>
              <a:pathLst>
                <a:path w="5748" h="6954" extrusionOk="0">
                  <a:moveTo>
                    <a:pt x="2875" y="1"/>
                  </a:moveTo>
                  <a:cubicBezTo>
                    <a:pt x="1113" y="1"/>
                    <a:pt x="1" y="1546"/>
                    <a:pt x="1" y="3493"/>
                  </a:cubicBezTo>
                  <a:cubicBezTo>
                    <a:pt x="1" y="5409"/>
                    <a:pt x="1113" y="6954"/>
                    <a:pt x="2875" y="6954"/>
                  </a:cubicBezTo>
                  <a:lnTo>
                    <a:pt x="5409" y="6954"/>
                  </a:lnTo>
                  <a:lnTo>
                    <a:pt x="5409" y="5162"/>
                  </a:lnTo>
                  <a:cubicBezTo>
                    <a:pt x="5624" y="4667"/>
                    <a:pt x="5747" y="4079"/>
                    <a:pt x="5747" y="3493"/>
                  </a:cubicBezTo>
                  <a:cubicBezTo>
                    <a:pt x="5747" y="2875"/>
                    <a:pt x="5624" y="2287"/>
                    <a:pt x="5409" y="1793"/>
                  </a:cubicBezTo>
                  <a:lnTo>
                    <a:pt x="5409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1155000" y="2609550"/>
              <a:ext cx="148325" cy="178425"/>
            </a:xfrm>
            <a:custGeom>
              <a:avLst/>
              <a:gdLst/>
              <a:ahLst/>
              <a:cxnLst/>
              <a:rect l="l" t="t" r="r" b="b"/>
              <a:pathLst>
                <a:path w="5933" h="7137" extrusionOk="0">
                  <a:moveTo>
                    <a:pt x="5406" y="186"/>
                  </a:moveTo>
                  <a:lnTo>
                    <a:pt x="5406" y="1884"/>
                  </a:lnTo>
                  <a:lnTo>
                    <a:pt x="5406" y="1916"/>
                  </a:lnTo>
                  <a:cubicBezTo>
                    <a:pt x="5623" y="2410"/>
                    <a:pt x="5747" y="2996"/>
                    <a:pt x="5747" y="3584"/>
                  </a:cubicBezTo>
                  <a:cubicBezTo>
                    <a:pt x="5747" y="4140"/>
                    <a:pt x="5623" y="4726"/>
                    <a:pt x="5406" y="5221"/>
                  </a:cubicBezTo>
                  <a:lnTo>
                    <a:pt x="5406" y="5253"/>
                  </a:lnTo>
                  <a:lnTo>
                    <a:pt x="5406" y="6951"/>
                  </a:lnTo>
                  <a:lnTo>
                    <a:pt x="2966" y="6951"/>
                  </a:lnTo>
                  <a:cubicBezTo>
                    <a:pt x="1360" y="6951"/>
                    <a:pt x="186" y="5530"/>
                    <a:pt x="186" y="3584"/>
                  </a:cubicBezTo>
                  <a:cubicBezTo>
                    <a:pt x="186" y="1607"/>
                    <a:pt x="1360" y="186"/>
                    <a:pt x="2966" y="186"/>
                  </a:cubicBezTo>
                  <a:close/>
                  <a:moveTo>
                    <a:pt x="2966" y="0"/>
                  </a:moveTo>
                  <a:cubicBezTo>
                    <a:pt x="1236" y="0"/>
                    <a:pt x="0" y="1483"/>
                    <a:pt x="0" y="3584"/>
                  </a:cubicBezTo>
                  <a:cubicBezTo>
                    <a:pt x="0" y="5653"/>
                    <a:pt x="1236" y="7136"/>
                    <a:pt x="2966" y="7136"/>
                  </a:cubicBezTo>
                  <a:lnTo>
                    <a:pt x="5500" y="7136"/>
                  </a:lnTo>
                  <a:cubicBezTo>
                    <a:pt x="5562" y="7136"/>
                    <a:pt x="5623" y="7106"/>
                    <a:pt x="5623" y="7045"/>
                  </a:cubicBezTo>
                  <a:lnTo>
                    <a:pt x="5623" y="5282"/>
                  </a:lnTo>
                  <a:cubicBezTo>
                    <a:pt x="5809" y="4758"/>
                    <a:pt x="5932" y="4170"/>
                    <a:pt x="5932" y="3584"/>
                  </a:cubicBezTo>
                  <a:cubicBezTo>
                    <a:pt x="5932" y="2966"/>
                    <a:pt x="5809" y="2378"/>
                    <a:pt x="5623" y="1884"/>
                  </a:cubicBezTo>
                  <a:lnTo>
                    <a:pt x="5623" y="92"/>
                  </a:lnTo>
                  <a:cubicBezTo>
                    <a:pt x="5623" y="30"/>
                    <a:pt x="5562" y="0"/>
                    <a:pt x="5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1220625" y="2611825"/>
              <a:ext cx="143675" cy="173850"/>
            </a:xfrm>
            <a:custGeom>
              <a:avLst/>
              <a:gdLst/>
              <a:ahLst/>
              <a:cxnLst/>
              <a:rect l="l" t="t" r="r" b="b"/>
              <a:pathLst>
                <a:path w="5747" h="6954" extrusionOk="0">
                  <a:moveTo>
                    <a:pt x="2875" y="1"/>
                  </a:moveTo>
                  <a:cubicBezTo>
                    <a:pt x="1145" y="1"/>
                    <a:pt x="0" y="1546"/>
                    <a:pt x="0" y="3493"/>
                  </a:cubicBezTo>
                  <a:cubicBezTo>
                    <a:pt x="0" y="5409"/>
                    <a:pt x="1145" y="6954"/>
                    <a:pt x="2875" y="6954"/>
                  </a:cubicBezTo>
                  <a:cubicBezTo>
                    <a:pt x="4635" y="6954"/>
                    <a:pt x="5747" y="5409"/>
                    <a:pt x="5747" y="3493"/>
                  </a:cubicBezTo>
                  <a:cubicBezTo>
                    <a:pt x="5747" y="1546"/>
                    <a:pt x="4635" y="1"/>
                    <a:pt x="2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1218325" y="2609550"/>
              <a:ext cx="148325" cy="178425"/>
            </a:xfrm>
            <a:custGeom>
              <a:avLst/>
              <a:gdLst/>
              <a:ahLst/>
              <a:cxnLst/>
              <a:rect l="l" t="t" r="r" b="b"/>
              <a:pathLst>
                <a:path w="5933" h="7137" extrusionOk="0">
                  <a:moveTo>
                    <a:pt x="2967" y="186"/>
                  </a:moveTo>
                  <a:cubicBezTo>
                    <a:pt x="4573" y="186"/>
                    <a:pt x="5748" y="1607"/>
                    <a:pt x="5748" y="3584"/>
                  </a:cubicBezTo>
                  <a:cubicBezTo>
                    <a:pt x="5748" y="5530"/>
                    <a:pt x="4573" y="6951"/>
                    <a:pt x="2967" y="6951"/>
                  </a:cubicBezTo>
                  <a:cubicBezTo>
                    <a:pt x="1360" y="6951"/>
                    <a:pt x="216" y="5530"/>
                    <a:pt x="216" y="3584"/>
                  </a:cubicBezTo>
                  <a:cubicBezTo>
                    <a:pt x="216" y="1607"/>
                    <a:pt x="1360" y="186"/>
                    <a:pt x="2967" y="186"/>
                  </a:cubicBezTo>
                  <a:close/>
                  <a:moveTo>
                    <a:pt x="2967" y="0"/>
                  </a:moveTo>
                  <a:cubicBezTo>
                    <a:pt x="1266" y="0"/>
                    <a:pt x="1" y="1483"/>
                    <a:pt x="1" y="3584"/>
                  </a:cubicBezTo>
                  <a:cubicBezTo>
                    <a:pt x="1" y="5653"/>
                    <a:pt x="1266" y="7136"/>
                    <a:pt x="2967" y="7136"/>
                  </a:cubicBezTo>
                  <a:cubicBezTo>
                    <a:pt x="4697" y="7136"/>
                    <a:pt x="5933" y="5653"/>
                    <a:pt x="5933" y="3584"/>
                  </a:cubicBezTo>
                  <a:cubicBezTo>
                    <a:pt x="5933" y="1483"/>
                    <a:pt x="4697" y="0"/>
                    <a:pt x="29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246875" y="2638100"/>
              <a:ext cx="91175" cy="121325"/>
            </a:xfrm>
            <a:custGeom>
              <a:avLst/>
              <a:gdLst/>
              <a:ahLst/>
              <a:cxnLst/>
              <a:rect l="l" t="t" r="r" b="b"/>
              <a:pathLst>
                <a:path w="3647" h="4853" extrusionOk="0">
                  <a:moveTo>
                    <a:pt x="1825" y="0"/>
                  </a:moveTo>
                  <a:cubicBezTo>
                    <a:pt x="713" y="0"/>
                    <a:pt x="1" y="1083"/>
                    <a:pt x="1" y="2442"/>
                  </a:cubicBezTo>
                  <a:cubicBezTo>
                    <a:pt x="1" y="3770"/>
                    <a:pt x="713" y="4852"/>
                    <a:pt x="1825" y="4852"/>
                  </a:cubicBezTo>
                  <a:cubicBezTo>
                    <a:pt x="2937" y="4852"/>
                    <a:pt x="3647" y="3770"/>
                    <a:pt x="3647" y="2442"/>
                  </a:cubicBezTo>
                  <a:cubicBezTo>
                    <a:pt x="3647" y="1083"/>
                    <a:pt x="2937" y="0"/>
                    <a:pt x="18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1244600" y="2635800"/>
              <a:ext cx="96550" cy="125900"/>
            </a:xfrm>
            <a:custGeom>
              <a:avLst/>
              <a:gdLst/>
              <a:ahLst/>
              <a:cxnLst/>
              <a:rect l="l" t="t" r="r" b="b"/>
              <a:pathLst>
                <a:path w="3862" h="5036" extrusionOk="0">
                  <a:moveTo>
                    <a:pt x="1916" y="216"/>
                  </a:moveTo>
                  <a:cubicBezTo>
                    <a:pt x="2934" y="216"/>
                    <a:pt x="3646" y="1175"/>
                    <a:pt x="3646" y="2534"/>
                  </a:cubicBezTo>
                  <a:cubicBezTo>
                    <a:pt x="3646" y="3862"/>
                    <a:pt x="2934" y="4821"/>
                    <a:pt x="1916" y="4821"/>
                  </a:cubicBezTo>
                  <a:cubicBezTo>
                    <a:pt x="927" y="4821"/>
                    <a:pt x="186" y="3862"/>
                    <a:pt x="186" y="2534"/>
                  </a:cubicBezTo>
                  <a:cubicBezTo>
                    <a:pt x="186" y="1175"/>
                    <a:pt x="927" y="216"/>
                    <a:pt x="1916" y="216"/>
                  </a:cubicBezTo>
                  <a:close/>
                  <a:moveTo>
                    <a:pt x="1916" y="1"/>
                  </a:moveTo>
                  <a:cubicBezTo>
                    <a:pt x="804" y="1"/>
                    <a:pt x="0" y="1051"/>
                    <a:pt x="0" y="2534"/>
                  </a:cubicBezTo>
                  <a:cubicBezTo>
                    <a:pt x="0" y="3985"/>
                    <a:pt x="804" y="5036"/>
                    <a:pt x="1916" y="5036"/>
                  </a:cubicBezTo>
                  <a:cubicBezTo>
                    <a:pt x="3028" y="5036"/>
                    <a:pt x="3861" y="3985"/>
                    <a:pt x="3861" y="2534"/>
                  </a:cubicBezTo>
                  <a:cubicBezTo>
                    <a:pt x="3861" y="1051"/>
                    <a:pt x="3028" y="1"/>
                    <a:pt x="19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507725" y="2611825"/>
              <a:ext cx="143675" cy="173850"/>
            </a:xfrm>
            <a:custGeom>
              <a:avLst/>
              <a:gdLst/>
              <a:ahLst/>
              <a:cxnLst/>
              <a:rect l="l" t="t" r="r" b="b"/>
              <a:pathLst>
                <a:path w="5747" h="6954" extrusionOk="0">
                  <a:moveTo>
                    <a:pt x="2872" y="1"/>
                  </a:moveTo>
                  <a:cubicBezTo>
                    <a:pt x="1112" y="1"/>
                    <a:pt x="0" y="1546"/>
                    <a:pt x="0" y="3493"/>
                  </a:cubicBezTo>
                  <a:cubicBezTo>
                    <a:pt x="0" y="5409"/>
                    <a:pt x="1112" y="6954"/>
                    <a:pt x="2872" y="6954"/>
                  </a:cubicBezTo>
                  <a:lnTo>
                    <a:pt x="5406" y="6954"/>
                  </a:lnTo>
                  <a:lnTo>
                    <a:pt x="5406" y="5162"/>
                  </a:lnTo>
                  <a:cubicBezTo>
                    <a:pt x="5623" y="4667"/>
                    <a:pt x="5747" y="4079"/>
                    <a:pt x="5747" y="3493"/>
                  </a:cubicBezTo>
                  <a:cubicBezTo>
                    <a:pt x="5747" y="2875"/>
                    <a:pt x="5623" y="2287"/>
                    <a:pt x="5406" y="1793"/>
                  </a:cubicBezTo>
                  <a:lnTo>
                    <a:pt x="5406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505375" y="2609550"/>
              <a:ext cx="148325" cy="178425"/>
            </a:xfrm>
            <a:custGeom>
              <a:avLst/>
              <a:gdLst/>
              <a:ahLst/>
              <a:cxnLst/>
              <a:rect l="l" t="t" r="r" b="b"/>
              <a:pathLst>
                <a:path w="5933" h="7137" extrusionOk="0">
                  <a:moveTo>
                    <a:pt x="5408" y="186"/>
                  </a:moveTo>
                  <a:lnTo>
                    <a:pt x="5408" y="1884"/>
                  </a:lnTo>
                  <a:lnTo>
                    <a:pt x="5408" y="1916"/>
                  </a:lnTo>
                  <a:cubicBezTo>
                    <a:pt x="5623" y="2410"/>
                    <a:pt x="5717" y="2996"/>
                    <a:pt x="5717" y="3584"/>
                  </a:cubicBezTo>
                  <a:cubicBezTo>
                    <a:pt x="5717" y="4140"/>
                    <a:pt x="5623" y="4726"/>
                    <a:pt x="5408" y="5221"/>
                  </a:cubicBezTo>
                  <a:lnTo>
                    <a:pt x="5408" y="5253"/>
                  </a:lnTo>
                  <a:lnTo>
                    <a:pt x="5408" y="6951"/>
                  </a:lnTo>
                  <a:lnTo>
                    <a:pt x="2966" y="6951"/>
                  </a:lnTo>
                  <a:cubicBezTo>
                    <a:pt x="1360" y="6951"/>
                    <a:pt x="186" y="5530"/>
                    <a:pt x="186" y="3584"/>
                  </a:cubicBezTo>
                  <a:cubicBezTo>
                    <a:pt x="186" y="1607"/>
                    <a:pt x="1360" y="186"/>
                    <a:pt x="2966" y="186"/>
                  </a:cubicBezTo>
                  <a:close/>
                  <a:moveTo>
                    <a:pt x="2966" y="0"/>
                  </a:moveTo>
                  <a:cubicBezTo>
                    <a:pt x="1236" y="0"/>
                    <a:pt x="0" y="1483"/>
                    <a:pt x="0" y="3584"/>
                  </a:cubicBezTo>
                  <a:cubicBezTo>
                    <a:pt x="0" y="5653"/>
                    <a:pt x="1236" y="7136"/>
                    <a:pt x="2966" y="7136"/>
                  </a:cubicBezTo>
                  <a:lnTo>
                    <a:pt x="5500" y="7136"/>
                  </a:lnTo>
                  <a:cubicBezTo>
                    <a:pt x="5562" y="7136"/>
                    <a:pt x="5594" y="7106"/>
                    <a:pt x="5594" y="7045"/>
                  </a:cubicBezTo>
                  <a:lnTo>
                    <a:pt x="5594" y="5282"/>
                  </a:lnTo>
                  <a:cubicBezTo>
                    <a:pt x="5809" y="4758"/>
                    <a:pt x="5932" y="4170"/>
                    <a:pt x="5932" y="3584"/>
                  </a:cubicBezTo>
                  <a:cubicBezTo>
                    <a:pt x="5932" y="2966"/>
                    <a:pt x="5809" y="2378"/>
                    <a:pt x="5594" y="1884"/>
                  </a:cubicBezTo>
                  <a:lnTo>
                    <a:pt x="5594" y="92"/>
                  </a:lnTo>
                  <a:cubicBezTo>
                    <a:pt x="5594" y="30"/>
                    <a:pt x="5562" y="0"/>
                    <a:pt x="5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571050" y="2611825"/>
              <a:ext cx="143700" cy="173850"/>
            </a:xfrm>
            <a:custGeom>
              <a:avLst/>
              <a:gdLst/>
              <a:ahLst/>
              <a:cxnLst/>
              <a:rect l="l" t="t" r="r" b="b"/>
              <a:pathLst>
                <a:path w="5748" h="6954" extrusionOk="0">
                  <a:moveTo>
                    <a:pt x="2873" y="1"/>
                  </a:moveTo>
                  <a:cubicBezTo>
                    <a:pt x="1143" y="1"/>
                    <a:pt x="1" y="1546"/>
                    <a:pt x="1" y="3493"/>
                  </a:cubicBezTo>
                  <a:cubicBezTo>
                    <a:pt x="1" y="5409"/>
                    <a:pt x="1143" y="6954"/>
                    <a:pt x="2873" y="6954"/>
                  </a:cubicBezTo>
                  <a:cubicBezTo>
                    <a:pt x="4635" y="6954"/>
                    <a:pt x="5747" y="5409"/>
                    <a:pt x="5747" y="3493"/>
                  </a:cubicBezTo>
                  <a:cubicBezTo>
                    <a:pt x="5747" y="1546"/>
                    <a:pt x="4635" y="1"/>
                    <a:pt x="2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568700" y="2609550"/>
              <a:ext cx="148325" cy="178425"/>
            </a:xfrm>
            <a:custGeom>
              <a:avLst/>
              <a:gdLst/>
              <a:ahLst/>
              <a:cxnLst/>
              <a:rect l="l" t="t" r="r" b="b"/>
              <a:pathLst>
                <a:path w="5933" h="7137" extrusionOk="0">
                  <a:moveTo>
                    <a:pt x="2967" y="186"/>
                  </a:moveTo>
                  <a:cubicBezTo>
                    <a:pt x="4573" y="186"/>
                    <a:pt x="5747" y="1607"/>
                    <a:pt x="5747" y="3584"/>
                  </a:cubicBezTo>
                  <a:cubicBezTo>
                    <a:pt x="5747" y="5530"/>
                    <a:pt x="4573" y="6951"/>
                    <a:pt x="2967" y="6951"/>
                  </a:cubicBezTo>
                  <a:cubicBezTo>
                    <a:pt x="1360" y="6951"/>
                    <a:pt x="186" y="5530"/>
                    <a:pt x="186" y="3584"/>
                  </a:cubicBezTo>
                  <a:cubicBezTo>
                    <a:pt x="186" y="1607"/>
                    <a:pt x="1360" y="186"/>
                    <a:pt x="2967" y="186"/>
                  </a:cubicBezTo>
                  <a:close/>
                  <a:moveTo>
                    <a:pt x="2967" y="0"/>
                  </a:moveTo>
                  <a:cubicBezTo>
                    <a:pt x="1237" y="0"/>
                    <a:pt x="1" y="1483"/>
                    <a:pt x="1" y="3584"/>
                  </a:cubicBezTo>
                  <a:cubicBezTo>
                    <a:pt x="1" y="5653"/>
                    <a:pt x="1237" y="7136"/>
                    <a:pt x="2967" y="7136"/>
                  </a:cubicBezTo>
                  <a:cubicBezTo>
                    <a:pt x="4697" y="7136"/>
                    <a:pt x="5933" y="5653"/>
                    <a:pt x="5933" y="3584"/>
                  </a:cubicBezTo>
                  <a:cubicBezTo>
                    <a:pt x="5933" y="1483"/>
                    <a:pt x="4697" y="0"/>
                    <a:pt x="29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597325" y="2638100"/>
              <a:ext cx="91150" cy="121325"/>
            </a:xfrm>
            <a:custGeom>
              <a:avLst/>
              <a:gdLst/>
              <a:ahLst/>
              <a:cxnLst/>
              <a:rect l="l" t="t" r="r" b="b"/>
              <a:pathLst>
                <a:path w="3646" h="4853" extrusionOk="0">
                  <a:moveTo>
                    <a:pt x="1822" y="0"/>
                  </a:moveTo>
                  <a:cubicBezTo>
                    <a:pt x="709" y="0"/>
                    <a:pt x="0" y="1083"/>
                    <a:pt x="0" y="2442"/>
                  </a:cubicBezTo>
                  <a:cubicBezTo>
                    <a:pt x="0" y="3770"/>
                    <a:pt x="709" y="4852"/>
                    <a:pt x="1822" y="4852"/>
                  </a:cubicBezTo>
                  <a:cubicBezTo>
                    <a:pt x="2934" y="4852"/>
                    <a:pt x="3646" y="3770"/>
                    <a:pt x="3646" y="2442"/>
                  </a:cubicBezTo>
                  <a:cubicBezTo>
                    <a:pt x="3646" y="1083"/>
                    <a:pt x="2934" y="0"/>
                    <a:pt x="1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94975" y="2635800"/>
              <a:ext cx="95800" cy="125900"/>
            </a:xfrm>
            <a:custGeom>
              <a:avLst/>
              <a:gdLst/>
              <a:ahLst/>
              <a:cxnLst/>
              <a:rect l="l" t="t" r="r" b="b"/>
              <a:pathLst>
                <a:path w="3832" h="5036" extrusionOk="0">
                  <a:moveTo>
                    <a:pt x="1916" y="216"/>
                  </a:moveTo>
                  <a:cubicBezTo>
                    <a:pt x="2937" y="216"/>
                    <a:pt x="3646" y="1175"/>
                    <a:pt x="3646" y="2534"/>
                  </a:cubicBezTo>
                  <a:cubicBezTo>
                    <a:pt x="3646" y="3862"/>
                    <a:pt x="2937" y="4821"/>
                    <a:pt x="1916" y="4821"/>
                  </a:cubicBezTo>
                  <a:cubicBezTo>
                    <a:pt x="927" y="4821"/>
                    <a:pt x="186" y="3862"/>
                    <a:pt x="186" y="2534"/>
                  </a:cubicBezTo>
                  <a:cubicBezTo>
                    <a:pt x="186" y="1175"/>
                    <a:pt x="927" y="216"/>
                    <a:pt x="1916" y="216"/>
                  </a:cubicBezTo>
                  <a:close/>
                  <a:moveTo>
                    <a:pt x="1916" y="1"/>
                  </a:moveTo>
                  <a:cubicBezTo>
                    <a:pt x="803" y="1"/>
                    <a:pt x="0" y="1051"/>
                    <a:pt x="0" y="2534"/>
                  </a:cubicBezTo>
                  <a:cubicBezTo>
                    <a:pt x="0" y="3985"/>
                    <a:pt x="803" y="5036"/>
                    <a:pt x="1916" y="5036"/>
                  </a:cubicBezTo>
                  <a:cubicBezTo>
                    <a:pt x="3028" y="5036"/>
                    <a:pt x="3831" y="3985"/>
                    <a:pt x="3831" y="2534"/>
                  </a:cubicBezTo>
                  <a:cubicBezTo>
                    <a:pt x="3831" y="1051"/>
                    <a:pt x="3028" y="1"/>
                    <a:pt x="19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1516475" y="2611825"/>
              <a:ext cx="142900" cy="173850"/>
            </a:xfrm>
            <a:custGeom>
              <a:avLst/>
              <a:gdLst/>
              <a:ahLst/>
              <a:cxnLst/>
              <a:rect l="l" t="t" r="r" b="b"/>
              <a:pathLst>
                <a:path w="5716" h="6954" extrusionOk="0">
                  <a:moveTo>
                    <a:pt x="2873" y="1"/>
                  </a:moveTo>
                  <a:cubicBezTo>
                    <a:pt x="1113" y="1"/>
                    <a:pt x="1" y="1546"/>
                    <a:pt x="1" y="3493"/>
                  </a:cubicBezTo>
                  <a:cubicBezTo>
                    <a:pt x="1" y="5409"/>
                    <a:pt x="1113" y="6954"/>
                    <a:pt x="2873" y="6954"/>
                  </a:cubicBezTo>
                  <a:lnTo>
                    <a:pt x="5406" y="6954"/>
                  </a:lnTo>
                  <a:lnTo>
                    <a:pt x="5406" y="5162"/>
                  </a:lnTo>
                  <a:cubicBezTo>
                    <a:pt x="5624" y="4667"/>
                    <a:pt x="5715" y="4079"/>
                    <a:pt x="5715" y="3493"/>
                  </a:cubicBezTo>
                  <a:cubicBezTo>
                    <a:pt x="5715" y="2875"/>
                    <a:pt x="5624" y="2287"/>
                    <a:pt x="5406" y="1793"/>
                  </a:cubicBezTo>
                  <a:lnTo>
                    <a:pt x="54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1513400" y="2609550"/>
              <a:ext cx="149075" cy="178425"/>
            </a:xfrm>
            <a:custGeom>
              <a:avLst/>
              <a:gdLst/>
              <a:ahLst/>
              <a:cxnLst/>
              <a:rect l="l" t="t" r="r" b="b"/>
              <a:pathLst>
                <a:path w="5963" h="7137" extrusionOk="0">
                  <a:moveTo>
                    <a:pt x="5438" y="186"/>
                  </a:moveTo>
                  <a:lnTo>
                    <a:pt x="5438" y="1884"/>
                  </a:lnTo>
                  <a:lnTo>
                    <a:pt x="5438" y="1916"/>
                  </a:lnTo>
                  <a:cubicBezTo>
                    <a:pt x="5653" y="2410"/>
                    <a:pt x="5747" y="2996"/>
                    <a:pt x="5747" y="3584"/>
                  </a:cubicBezTo>
                  <a:cubicBezTo>
                    <a:pt x="5747" y="4140"/>
                    <a:pt x="5653" y="4726"/>
                    <a:pt x="5438" y="5221"/>
                  </a:cubicBezTo>
                  <a:lnTo>
                    <a:pt x="5438" y="5253"/>
                  </a:lnTo>
                  <a:lnTo>
                    <a:pt x="5438" y="6951"/>
                  </a:lnTo>
                  <a:lnTo>
                    <a:pt x="2996" y="6951"/>
                  </a:lnTo>
                  <a:cubicBezTo>
                    <a:pt x="1360" y="6951"/>
                    <a:pt x="215" y="5530"/>
                    <a:pt x="215" y="3584"/>
                  </a:cubicBezTo>
                  <a:cubicBezTo>
                    <a:pt x="215" y="1607"/>
                    <a:pt x="1360" y="186"/>
                    <a:pt x="2996" y="186"/>
                  </a:cubicBezTo>
                  <a:close/>
                  <a:moveTo>
                    <a:pt x="2996" y="0"/>
                  </a:moveTo>
                  <a:cubicBezTo>
                    <a:pt x="1266" y="0"/>
                    <a:pt x="0" y="1483"/>
                    <a:pt x="0" y="3584"/>
                  </a:cubicBezTo>
                  <a:cubicBezTo>
                    <a:pt x="0" y="5653"/>
                    <a:pt x="1266" y="7136"/>
                    <a:pt x="2996" y="7136"/>
                  </a:cubicBezTo>
                  <a:lnTo>
                    <a:pt x="5529" y="7136"/>
                  </a:lnTo>
                  <a:cubicBezTo>
                    <a:pt x="5591" y="7136"/>
                    <a:pt x="5623" y="7106"/>
                    <a:pt x="5623" y="7045"/>
                  </a:cubicBezTo>
                  <a:lnTo>
                    <a:pt x="5623" y="5282"/>
                  </a:lnTo>
                  <a:cubicBezTo>
                    <a:pt x="5838" y="4758"/>
                    <a:pt x="5962" y="4170"/>
                    <a:pt x="5962" y="3584"/>
                  </a:cubicBezTo>
                  <a:cubicBezTo>
                    <a:pt x="5962" y="2966"/>
                    <a:pt x="5838" y="2378"/>
                    <a:pt x="5623" y="1884"/>
                  </a:cubicBezTo>
                  <a:lnTo>
                    <a:pt x="5623" y="92"/>
                  </a:lnTo>
                  <a:cubicBezTo>
                    <a:pt x="5623" y="30"/>
                    <a:pt x="5591" y="0"/>
                    <a:pt x="55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1579825" y="2611825"/>
              <a:ext cx="143700" cy="173850"/>
            </a:xfrm>
            <a:custGeom>
              <a:avLst/>
              <a:gdLst/>
              <a:ahLst/>
              <a:cxnLst/>
              <a:rect l="l" t="t" r="r" b="b"/>
              <a:pathLst>
                <a:path w="5748" h="6954" extrusionOk="0">
                  <a:moveTo>
                    <a:pt x="2872" y="1"/>
                  </a:moveTo>
                  <a:cubicBezTo>
                    <a:pt x="1113" y="1"/>
                    <a:pt x="0" y="1546"/>
                    <a:pt x="0" y="3493"/>
                  </a:cubicBezTo>
                  <a:cubicBezTo>
                    <a:pt x="0" y="5409"/>
                    <a:pt x="1113" y="6954"/>
                    <a:pt x="2872" y="6954"/>
                  </a:cubicBezTo>
                  <a:cubicBezTo>
                    <a:pt x="4635" y="6954"/>
                    <a:pt x="5747" y="5409"/>
                    <a:pt x="5747" y="3493"/>
                  </a:cubicBezTo>
                  <a:cubicBezTo>
                    <a:pt x="5747" y="1546"/>
                    <a:pt x="4635" y="1"/>
                    <a:pt x="2872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1577475" y="2609550"/>
              <a:ext cx="148325" cy="178425"/>
            </a:xfrm>
            <a:custGeom>
              <a:avLst/>
              <a:gdLst/>
              <a:ahLst/>
              <a:cxnLst/>
              <a:rect l="l" t="t" r="r" b="b"/>
              <a:pathLst>
                <a:path w="5933" h="7137" extrusionOk="0">
                  <a:moveTo>
                    <a:pt x="2966" y="186"/>
                  </a:moveTo>
                  <a:cubicBezTo>
                    <a:pt x="4573" y="186"/>
                    <a:pt x="5747" y="1607"/>
                    <a:pt x="5747" y="3584"/>
                  </a:cubicBezTo>
                  <a:cubicBezTo>
                    <a:pt x="5747" y="5530"/>
                    <a:pt x="4573" y="6951"/>
                    <a:pt x="2966" y="6951"/>
                  </a:cubicBezTo>
                  <a:cubicBezTo>
                    <a:pt x="1360" y="6951"/>
                    <a:pt x="186" y="5530"/>
                    <a:pt x="186" y="3584"/>
                  </a:cubicBezTo>
                  <a:cubicBezTo>
                    <a:pt x="186" y="1607"/>
                    <a:pt x="1360" y="186"/>
                    <a:pt x="2966" y="186"/>
                  </a:cubicBezTo>
                  <a:close/>
                  <a:moveTo>
                    <a:pt x="2966" y="0"/>
                  </a:moveTo>
                  <a:cubicBezTo>
                    <a:pt x="1236" y="0"/>
                    <a:pt x="0" y="1483"/>
                    <a:pt x="0" y="3584"/>
                  </a:cubicBezTo>
                  <a:cubicBezTo>
                    <a:pt x="0" y="5653"/>
                    <a:pt x="1236" y="7136"/>
                    <a:pt x="2966" y="7136"/>
                  </a:cubicBezTo>
                  <a:cubicBezTo>
                    <a:pt x="4697" y="7136"/>
                    <a:pt x="5933" y="5653"/>
                    <a:pt x="5933" y="3584"/>
                  </a:cubicBezTo>
                  <a:cubicBezTo>
                    <a:pt x="5933" y="1483"/>
                    <a:pt x="4697" y="0"/>
                    <a:pt x="29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1593725" y="2621900"/>
              <a:ext cx="115875" cy="153700"/>
            </a:xfrm>
            <a:custGeom>
              <a:avLst/>
              <a:gdLst/>
              <a:ahLst/>
              <a:cxnLst/>
              <a:rect l="l" t="t" r="r" b="b"/>
              <a:pathLst>
                <a:path w="4635" h="6148" extrusionOk="0">
                  <a:moveTo>
                    <a:pt x="2316" y="1"/>
                  </a:moveTo>
                  <a:cubicBezTo>
                    <a:pt x="895" y="1"/>
                    <a:pt x="0" y="1390"/>
                    <a:pt x="0" y="3090"/>
                  </a:cubicBezTo>
                  <a:cubicBezTo>
                    <a:pt x="0" y="4759"/>
                    <a:pt x="895" y="6148"/>
                    <a:pt x="2316" y="6148"/>
                  </a:cubicBezTo>
                  <a:cubicBezTo>
                    <a:pt x="3738" y="6148"/>
                    <a:pt x="4635" y="4759"/>
                    <a:pt x="4635" y="3090"/>
                  </a:cubicBezTo>
                  <a:cubicBezTo>
                    <a:pt x="4635" y="1390"/>
                    <a:pt x="3738" y="1"/>
                    <a:pt x="2316" y="1"/>
                  </a:cubicBezTo>
                  <a:close/>
                </a:path>
              </a:pathLst>
            </a:custGeom>
            <a:solidFill>
              <a:srgbClr val="D6F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1591375" y="2619550"/>
              <a:ext cx="120525" cy="158400"/>
            </a:xfrm>
            <a:custGeom>
              <a:avLst/>
              <a:gdLst/>
              <a:ahLst/>
              <a:cxnLst/>
              <a:rect l="l" t="t" r="r" b="b"/>
              <a:pathLst>
                <a:path w="4821" h="6336" extrusionOk="0">
                  <a:moveTo>
                    <a:pt x="2410" y="186"/>
                  </a:moveTo>
                  <a:cubicBezTo>
                    <a:pt x="3708" y="186"/>
                    <a:pt x="4635" y="1454"/>
                    <a:pt x="4635" y="3184"/>
                  </a:cubicBezTo>
                  <a:cubicBezTo>
                    <a:pt x="4635" y="4882"/>
                    <a:pt x="3708" y="6150"/>
                    <a:pt x="2410" y="6150"/>
                  </a:cubicBezTo>
                  <a:cubicBezTo>
                    <a:pt x="1113" y="6150"/>
                    <a:pt x="186" y="4882"/>
                    <a:pt x="186" y="3184"/>
                  </a:cubicBezTo>
                  <a:cubicBezTo>
                    <a:pt x="186" y="1454"/>
                    <a:pt x="1113" y="186"/>
                    <a:pt x="2410" y="186"/>
                  </a:cubicBezTo>
                  <a:close/>
                  <a:moveTo>
                    <a:pt x="2410" y="1"/>
                  </a:moveTo>
                  <a:cubicBezTo>
                    <a:pt x="1021" y="1"/>
                    <a:pt x="1" y="1331"/>
                    <a:pt x="1" y="3184"/>
                  </a:cubicBezTo>
                  <a:cubicBezTo>
                    <a:pt x="1" y="5006"/>
                    <a:pt x="1021" y="6336"/>
                    <a:pt x="2410" y="6336"/>
                  </a:cubicBezTo>
                  <a:cubicBezTo>
                    <a:pt x="3802" y="6336"/>
                    <a:pt x="4820" y="5006"/>
                    <a:pt x="4820" y="3184"/>
                  </a:cubicBezTo>
                  <a:cubicBezTo>
                    <a:pt x="4820" y="1331"/>
                    <a:pt x="3802" y="1"/>
                    <a:pt x="2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1599100" y="2627275"/>
              <a:ext cx="105075" cy="142950"/>
            </a:xfrm>
            <a:custGeom>
              <a:avLst/>
              <a:gdLst/>
              <a:ahLst/>
              <a:cxnLst/>
              <a:rect l="l" t="t" r="r" b="b"/>
              <a:pathLst>
                <a:path w="4203" h="5718" extrusionOk="0">
                  <a:moveTo>
                    <a:pt x="2101" y="1"/>
                  </a:moveTo>
                  <a:cubicBezTo>
                    <a:pt x="927" y="1"/>
                    <a:pt x="1" y="1298"/>
                    <a:pt x="1" y="2875"/>
                  </a:cubicBezTo>
                  <a:cubicBezTo>
                    <a:pt x="1" y="4420"/>
                    <a:pt x="927" y="5718"/>
                    <a:pt x="2101" y="5718"/>
                  </a:cubicBezTo>
                  <a:cubicBezTo>
                    <a:pt x="3276" y="5718"/>
                    <a:pt x="4202" y="4420"/>
                    <a:pt x="4202" y="2875"/>
                  </a:cubicBezTo>
                  <a:cubicBezTo>
                    <a:pt x="4202" y="1298"/>
                    <a:pt x="3276" y="1"/>
                    <a:pt x="2101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1603725" y="2629625"/>
              <a:ext cx="95825" cy="138250"/>
            </a:xfrm>
            <a:custGeom>
              <a:avLst/>
              <a:gdLst/>
              <a:ahLst/>
              <a:cxnLst/>
              <a:rect l="l" t="t" r="r" b="b"/>
              <a:pathLst>
                <a:path w="3833" h="5530" extrusionOk="0">
                  <a:moveTo>
                    <a:pt x="1887" y="1"/>
                  </a:moveTo>
                  <a:cubicBezTo>
                    <a:pt x="1793" y="1"/>
                    <a:pt x="1701" y="1"/>
                    <a:pt x="1608" y="30"/>
                  </a:cubicBezTo>
                  <a:cubicBezTo>
                    <a:pt x="1484" y="62"/>
                    <a:pt x="1392" y="248"/>
                    <a:pt x="1422" y="401"/>
                  </a:cubicBezTo>
                  <a:lnTo>
                    <a:pt x="1269" y="1699"/>
                  </a:lnTo>
                  <a:cubicBezTo>
                    <a:pt x="1300" y="1838"/>
                    <a:pt x="1392" y="1908"/>
                    <a:pt x="1485" y="1908"/>
                  </a:cubicBezTo>
                  <a:cubicBezTo>
                    <a:pt x="1578" y="1908"/>
                    <a:pt x="1671" y="1838"/>
                    <a:pt x="1701" y="1699"/>
                  </a:cubicBezTo>
                  <a:lnTo>
                    <a:pt x="2349" y="401"/>
                  </a:lnTo>
                  <a:cubicBezTo>
                    <a:pt x="2381" y="216"/>
                    <a:pt x="2287" y="30"/>
                    <a:pt x="2164" y="30"/>
                  </a:cubicBezTo>
                  <a:cubicBezTo>
                    <a:pt x="2072" y="1"/>
                    <a:pt x="1978" y="1"/>
                    <a:pt x="1887" y="1"/>
                  </a:cubicBezTo>
                  <a:close/>
                  <a:moveTo>
                    <a:pt x="3310" y="915"/>
                  </a:moveTo>
                  <a:cubicBezTo>
                    <a:pt x="3255" y="915"/>
                    <a:pt x="3197" y="946"/>
                    <a:pt x="3152" y="1019"/>
                  </a:cubicBezTo>
                  <a:lnTo>
                    <a:pt x="2072" y="1978"/>
                  </a:lnTo>
                  <a:cubicBezTo>
                    <a:pt x="1929" y="2176"/>
                    <a:pt x="2049" y="2480"/>
                    <a:pt x="2213" y="2480"/>
                  </a:cubicBezTo>
                  <a:cubicBezTo>
                    <a:pt x="2228" y="2480"/>
                    <a:pt x="2243" y="2477"/>
                    <a:pt x="2258" y="2472"/>
                  </a:cubicBezTo>
                  <a:lnTo>
                    <a:pt x="3617" y="2102"/>
                  </a:lnTo>
                  <a:cubicBezTo>
                    <a:pt x="3741" y="2040"/>
                    <a:pt x="3802" y="1854"/>
                    <a:pt x="3770" y="1699"/>
                  </a:cubicBezTo>
                  <a:cubicBezTo>
                    <a:pt x="3741" y="1575"/>
                    <a:pt x="3679" y="1452"/>
                    <a:pt x="3647" y="1360"/>
                  </a:cubicBezTo>
                  <a:cubicBezTo>
                    <a:pt x="3585" y="1236"/>
                    <a:pt x="3523" y="1113"/>
                    <a:pt x="3461" y="1019"/>
                  </a:cubicBezTo>
                  <a:cubicBezTo>
                    <a:pt x="3429" y="954"/>
                    <a:pt x="3371" y="915"/>
                    <a:pt x="3310" y="915"/>
                  </a:cubicBezTo>
                  <a:close/>
                  <a:moveTo>
                    <a:pt x="505" y="972"/>
                  </a:moveTo>
                  <a:cubicBezTo>
                    <a:pt x="440" y="972"/>
                    <a:pt x="377" y="1012"/>
                    <a:pt x="342" y="1081"/>
                  </a:cubicBezTo>
                  <a:cubicBezTo>
                    <a:pt x="280" y="1204"/>
                    <a:pt x="218" y="1298"/>
                    <a:pt x="186" y="1422"/>
                  </a:cubicBezTo>
                  <a:cubicBezTo>
                    <a:pt x="124" y="1545"/>
                    <a:pt x="95" y="1637"/>
                    <a:pt x="63" y="1760"/>
                  </a:cubicBezTo>
                  <a:cubicBezTo>
                    <a:pt x="1" y="1946"/>
                    <a:pt x="63" y="2131"/>
                    <a:pt x="186" y="2163"/>
                  </a:cubicBezTo>
                  <a:lnTo>
                    <a:pt x="713" y="2502"/>
                  </a:lnTo>
                  <a:cubicBezTo>
                    <a:pt x="729" y="2507"/>
                    <a:pt x="745" y="2509"/>
                    <a:pt x="760" y="2509"/>
                  </a:cubicBezTo>
                  <a:cubicBezTo>
                    <a:pt x="949" y="2509"/>
                    <a:pt x="1072" y="2177"/>
                    <a:pt x="928" y="1978"/>
                  </a:cubicBezTo>
                  <a:lnTo>
                    <a:pt x="651" y="1051"/>
                  </a:lnTo>
                  <a:cubicBezTo>
                    <a:pt x="610" y="997"/>
                    <a:pt x="557" y="972"/>
                    <a:pt x="505" y="972"/>
                  </a:cubicBezTo>
                  <a:close/>
                  <a:moveTo>
                    <a:pt x="2240" y="3022"/>
                  </a:moveTo>
                  <a:cubicBezTo>
                    <a:pt x="2051" y="3022"/>
                    <a:pt x="1928" y="3354"/>
                    <a:pt x="2072" y="3552"/>
                  </a:cubicBezTo>
                  <a:lnTo>
                    <a:pt x="3184" y="4479"/>
                  </a:lnTo>
                  <a:cubicBezTo>
                    <a:pt x="3225" y="4534"/>
                    <a:pt x="3278" y="4559"/>
                    <a:pt x="3329" y="4559"/>
                  </a:cubicBezTo>
                  <a:cubicBezTo>
                    <a:pt x="3395" y="4559"/>
                    <a:pt x="3459" y="4519"/>
                    <a:pt x="3493" y="4450"/>
                  </a:cubicBezTo>
                  <a:cubicBezTo>
                    <a:pt x="3555" y="4326"/>
                    <a:pt x="3617" y="4232"/>
                    <a:pt x="3679" y="4109"/>
                  </a:cubicBezTo>
                  <a:cubicBezTo>
                    <a:pt x="3708" y="3985"/>
                    <a:pt x="3741" y="3894"/>
                    <a:pt x="3770" y="3770"/>
                  </a:cubicBezTo>
                  <a:cubicBezTo>
                    <a:pt x="3832" y="3585"/>
                    <a:pt x="3770" y="3399"/>
                    <a:pt x="3647" y="3367"/>
                  </a:cubicBezTo>
                  <a:lnTo>
                    <a:pt x="2287" y="3028"/>
                  </a:lnTo>
                  <a:cubicBezTo>
                    <a:pt x="2271" y="3024"/>
                    <a:pt x="2255" y="3022"/>
                    <a:pt x="2240" y="3022"/>
                  </a:cubicBezTo>
                  <a:close/>
                  <a:moveTo>
                    <a:pt x="764" y="3051"/>
                  </a:moveTo>
                  <a:cubicBezTo>
                    <a:pt x="747" y="3051"/>
                    <a:pt x="730" y="3053"/>
                    <a:pt x="713" y="3058"/>
                  </a:cubicBezTo>
                  <a:lnTo>
                    <a:pt x="218" y="3429"/>
                  </a:lnTo>
                  <a:cubicBezTo>
                    <a:pt x="95" y="3491"/>
                    <a:pt x="33" y="3676"/>
                    <a:pt x="63" y="3832"/>
                  </a:cubicBezTo>
                  <a:cubicBezTo>
                    <a:pt x="124" y="3955"/>
                    <a:pt x="157" y="4079"/>
                    <a:pt x="186" y="4170"/>
                  </a:cubicBezTo>
                  <a:cubicBezTo>
                    <a:pt x="248" y="4294"/>
                    <a:pt x="310" y="4418"/>
                    <a:pt x="372" y="4511"/>
                  </a:cubicBezTo>
                  <a:cubicBezTo>
                    <a:pt x="404" y="4577"/>
                    <a:pt x="463" y="4616"/>
                    <a:pt x="524" y="4616"/>
                  </a:cubicBezTo>
                  <a:cubicBezTo>
                    <a:pt x="580" y="4616"/>
                    <a:pt x="637" y="4584"/>
                    <a:pt x="681" y="4511"/>
                  </a:cubicBezTo>
                  <a:lnTo>
                    <a:pt x="928" y="3552"/>
                  </a:lnTo>
                  <a:cubicBezTo>
                    <a:pt x="1071" y="3355"/>
                    <a:pt x="951" y="3051"/>
                    <a:pt x="764" y="3051"/>
                  </a:cubicBezTo>
                  <a:close/>
                  <a:moveTo>
                    <a:pt x="1515" y="3622"/>
                  </a:moveTo>
                  <a:cubicBezTo>
                    <a:pt x="1422" y="3622"/>
                    <a:pt x="1329" y="3692"/>
                    <a:pt x="1299" y="3832"/>
                  </a:cubicBezTo>
                  <a:lnTo>
                    <a:pt x="1484" y="5159"/>
                  </a:lnTo>
                  <a:cubicBezTo>
                    <a:pt x="1454" y="5315"/>
                    <a:pt x="1546" y="5500"/>
                    <a:pt x="1669" y="5500"/>
                  </a:cubicBezTo>
                  <a:cubicBezTo>
                    <a:pt x="1763" y="5530"/>
                    <a:pt x="1855" y="5530"/>
                    <a:pt x="1949" y="5530"/>
                  </a:cubicBezTo>
                  <a:cubicBezTo>
                    <a:pt x="2040" y="5530"/>
                    <a:pt x="2134" y="5530"/>
                    <a:pt x="2225" y="5500"/>
                  </a:cubicBezTo>
                  <a:cubicBezTo>
                    <a:pt x="2349" y="5468"/>
                    <a:pt x="2443" y="5283"/>
                    <a:pt x="2411" y="5129"/>
                  </a:cubicBezTo>
                  <a:lnTo>
                    <a:pt x="1731" y="3832"/>
                  </a:lnTo>
                  <a:cubicBezTo>
                    <a:pt x="1700" y="3692"/>
                    <a:pt x="1608" y="3622"/>
                    <a:pt x="1515" y="3622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1604550" y="2708425"/>
              <a:ext cx="16200" cy="33200"/>
            </a:xfrm>
            <a:custGeom>
              <a:avLst/>
              <a:gdLst/>
              <a:ahLst/>
              <a:cxnLst/>
              <a:rect l="l" t="t" r="r" b="b"/>
              <a:pathLst>
                <a:path w="648" h="1328" extrusionOk="0">
                  <a:moveTo>
                    <a:pt x="556" y="0"/>
                  </a:moveTo>
                  <a:lnTo>
                    <a:pt x="185" y="277"/>
                  </a:lnTo>
                  <a:cubicBezTo>
                    <a:pt x="62" y="339"/>
                    <a:pt x="0" y="524"/>
                    <a:pt x="30" y="680"/>
                  </a:cubicBezTo>
                  <a:cubicBezTo>
                    <a:pt x="91" y="803"/>
                    <a:pt x="124" y="927"/>
                    <a:pt x="153" y="1018"/>
                  </a:cubicBezTo>
                  <a:cubicBezTo>
                    <a:pt x="215" y="1142"/>
                    <a:pt x="277" y="1236"/>
                    <a:pt x="309" y="1327"/>
                  </a:cubicBezTo>
                  <a:lnTo>
                    <a:pt x="556" y="400"/>
                  </a:lnTo>
                  <a:cubicBezTo>
                    <a:pt x="648" y="277"/>
                    <a:pt x="648" y="124"/>
                    <a:pt x="556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1636175" y="2723050"/>
              <a:ext cx="20100" cy="44825"/>
            </a:xfrm>
            <a:custGeom>
              <a:avLst/>
              <a:gdLst/>
              <a:ahLst/>
              <a:cxnLst/>
              <a:rect l="l" t="t" r="r" b="b"/>
              <a:pathLst>
                <a:path w="804" h="1793" extrusionOk="0">
                  <a:moveTo>
                    <a:pt x="33" y="1"/>
                  </a:moveTo>
                  <a:cubicBezTo>
                    <a:pt x="33" y="33"/>
                    <a:pt x="1" y="63"/>
                    <a:pt x="1" y="95"/>
                  </a:cubicBezTo>
                  <a:lnTo>
                    <a:pt x="186" y="1422"/>
                  </a:lnTo>
                  <a:cubicBezTo>
                    <a:pt x="156" y="1578"/>
                    <a:pt x="248" y="1763"/>
                    <a:pt x="371" y="1763"/>
                  </a:cubicBezTo>
                  <a:cubicBezTo>
                    <a:pt x="403" y="1793"/>
                    <a:pt x="433" y="1793"/>
                    <a:pt x="465" y="1793"/>
                  </a:cubicBezTo>
                  <a:cubicBezTo>
                    <a:pt x="495" y="1793"/>
                    <a:pt x="557" y="1763"/>
                    <a:pt x="589" y="1763"/>
                  </a:cubicBezTo>
                  <a:cubicBezTo>
                    <a:pt x="712" y="1731"/>
                    <a:pt x="804" y="1546"/>
                    <a:pt x="742" y="1392"/>
                  </a:cubicBezTo>
                  <a:lnTo>
                    <a:pt x="62" y="95"/>
                  </a:lnTo>
                  <a:cubicBezTo>
                    <a:pt x="62" y="63"/>
                    <a:pt x="62" y="33"/>
                    <a:pt x="33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1653175" y="2706875"/>
              <a:ext cx="37900" cy="34000"/>
            </a:xfrm>
            <a:custGeom>
              <a:avLst/>
              <a:gdLst/>
              <a:ahLst/>
              <a:cxnLst/>
              <a:rect l="l" t="t" r="r" b="b"/>
              <a:pathLst>
                <a:path w="1516" h="1360" extrusionOk="0">
                  <a:moveTo>
                    <a:pt x="124" y="0"/>
                  </a:moveTo>
                  <a:cubicBezTo>
                    <a:pt x="32" y="92"/>
                    <a:pt x="0" y="309"/>
                    <a:pt x="94" y="462"/>
                  </a:cubicBezTo>
                  <a:lnTo>
                    <a:pt x="1174" y="1360"/>
                  </a:lnTo>
                  <a:cubicBezTo>
                    <a:pt x="1236" y="1236"/>
                    <a:pt x="1298" y="1142"/>
                    <a:pt x="1330" y="1019"/>
                  </a:cubicBezTo>
                  <a:cubicBezTo>
                    <a:pt x="1392" y="895"/>
                    <a:pt x="1422" y="804"/>
                    <a:pt x="1454" y="680"/>
                  </a:cubicBezTo>
                  <a:cubicBezTo>
                    <a:pt x="1515" y="495"/>
                    <a:pt x="1422" y="309"/>
                    <a:pt x="1298" y="277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1652425" y="2655075"/>
              <a:ext cx="37850" cy="34825"/>
            </a:xfrm>
            <a:custGeom>
              <a:avLst/>
              <a:gdLst/>
              <a:ahLst/>
              <a:cxnLst/>
              <a:rect l="l" t="t" r="r" b="b"/>
              <a:pathLst>
                <a:path w="1514" h="1393" extrusionOk="0">
                  <a:moveTo>
                    <a:pt x="1175" y="1"/>
                  </a:moveTo>
                  <a:lnTo>
                    <a:pt x="124" y="960"/>
                  </a:lnTo>
                  <a:cubicBezTo>
                    <a:pt x="1" y="1084"/>
                    <a:pt x="30" y="1299"/>
                    <a:pt x="154" y="1393"/>
                  </a:cubicBezTo>
                  <a:lnTo>
                    <a:pt x="1328" y="1084"/>
                  </a:lnTo>
                  <a:cubicBezTo>
                    <a:pt x="1452" y="1022"/>
                    <a:pt x="1513" y="836"/>
                    <a:pt x="1484" y="681"/>
                  </a:cubicBezTo>
                  <a:cubicBezTo>
                    <a:pt x="1422" y="557"/>
                    <a:pt x="1390" y="434"/>
                    <a:pt x="1328" y="342"/>
                  </a:cubicBezTo>
                  <a:cubicBezTo>
                    <a:pt x="1298" y="218"/>
                    <a:pt x="1236" y="125"/>
                    <a:pt x="1175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1603725" y="2657425"/>
              <a:ext cx="17025" cy="32475"/>
            </a:xfrm>
            <a:custGeom>
              <a:avLst/>
              <a:gdLst/>
              <a:ahLst/>
              <a:cxnLst/>
              <a:rect l="l" t="t" r="r" b="b"/>
              <a:pathLst>
                <a:path w="681" h="1299" extrusionOk="0">
                  <a:moveTo>
                    <a:pt x="310" y="1"/>
                  </a:moveTo>
                  <a:cubicBezTo>
                    <a:pt x="248" y="92"/>
                    <a:pt x="218" y="186"/>
                    <a:pt x="186" y="310"/>
                  </a:cubicBezTo>
                  <a:cubicBezTo>
                    <a:pt x="124" y="433"/>
                    <a:pt x="95" y="525"/>
                    <a:pt x="63" y="648"/>
                  </a:cubicBezTo>
                  <a:cubicBezTo>
                    <a:pt x="1" y="834"/>
                    <a:pt x="63" y="1019"/>
                    <a:pt x="186" y="1051"/>
                  </a:cubicBezTo>
                  <a:lnTo>
                    <a:pt x="589" y="1299"/>
                  </a:lnTo>
                  <a:cubicBezTo>
                    <a:pt x="651" y="1175"/>
                    <a:pt x="681" y="1019"/>
                    <a:pt x="589" y="866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1635425" y="2629625"/>
              <a:ext cx="19325" cy="44825"/>
            </a:xfrm>
            <a:custGeom>
              <a:avLst/>
              <a:gdLst/>
              <a:ahLst/>
              <a:cxnLst/>
              <a:rect l="l" t="t" r="r" b="b"/>
              <a:pathLst>
                <a:path w="773" h="1793" extrusionOk="0">
                  <a:moveTo>
                    <a:pt x="463" y="1"/>
                  </a:moveTo>
                  <a:cubicBezTo>
                    <a:pt x="433" y="1"/>
                    <a:pt x="372" y="30"/>
                    <a:pt x="340" y="30"/>
                  </a:cubicBezTo>
                  <a:cubicBezTo>
                    <a:pt x="216" y="62"/>
                    <a:pt x="124" y="248"/>
                    <a:pt x="154" y="401"/>
                  </a:cubicBezTo>
                  <a:lnTo>
                    <a:pt x="1" y="1699"/>
                  </a:lnTo>
                  <a:cubicBezTo>
                    <a:pt x="31" y="1731"/>
                    <a:pt x="31" y="1760"/>
                    <a:pt x="31" y="1793"/>
                  </a:cubicBezTo>
                  <a:cubicBezTo>
                    <a:pt x="63" y="1760"/>
                    <a:pt x="63" y="1731"/>
                    <a:pt x="92" y="1699"/>
                  </a:cubicBezTo>
                  <a:lnTo>
                    <a:pt x="742" y="401"/>
                  </a:lnTo>
                  <a:cubicBezTo>
                    <a:pt x="772" y="216"/>
                    <a:pt x="681" y="30"/>
                    <a:pt x="557" y="30"/>
                  </a:cubicBezTo>
                  <a:cubicBezTo>
                    <a:pt x="525" y="1"/>
                    <a:pt x="495" y="1"/>
                    <a:pt x="463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849125" y="2611825"/>
              <a:ext cx="143700" cy="173850"/>
            </a:xfrm>
            <a:custGeom>
              <a:avLst/>
              <a:gdLst/>
              <a:ahLst/>
              <a:cxnLst/>
              <a:rect l="l" t="t" r="r" b="b"/>
              <a:pathLst>
                <a:path w="5748" h="6954" extrusionOk="0">
                  <a:moveTo>
                    <a:pt x="2872" y="1"/>
                  </a:moveTo>
                  <a:cubicBezTo>
                    <a:pt x="1142" y="1"/>
                    <a:pt x="0" y="1546"/>
                    <a:pt x="0" y="3493"/>
                  </a:cubicBezTo>
                  <a:cubicBezTo>
                    <a:pt x="0" y="5409"/>
                    <a:pt x="1142" y="6954"/>
                    <a:pt x="2872" y="6954"/>
                  </a:cubicBezTo>
                  <a:lnTo>
                    <a:pt x="5438" y="6954"/>
                  </a:lnTo>
                  <a:lnTo>
                    <a:pt x="5438" y="5162"/>
                  </a:lnTo>
                  <a:cubicBezTo>
                    <a:pt x="5623" y="4667"/>
                    <a:pt x="5747" y="4079"/>
                    <a:pt x="5747" y="3493"/>
                  </a:cubicBezTo>
                  <a:cubicBezTo>
                    <a:pt x="5747" y="2875"/>
                    <a:pt x="5623" y="2287"/>
                    <a:pt x="5438" y="1793"/>
                  </a:cubicBezTo>
                  <a:lnTo>
                    <a:pt x="54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846775" y="2609550"/>
              <a:ext cx="148325" cy="178425"/>
            </a:xfrm>
            <a:custGeom>
              <a:avLst/>
              <a:gdLst/>
              <a:ahLst/>
              <a:cxnLst/>
              <a:rect l="l" t="t" r="r" b="b"/>
              <a:pathLst>
                <a:path w="5933" h="7137" extrusionOk="0">
                  <a:moveTo>
                    <a:pt x="5438" y="186"/>
                  </a:moveTo>
                  <a:lnTo>
                    <a:pt x="5438" y="1884"/>
                  </a:lnTo>
                  <a:lnTo>
                    <a:pt x="5438" y="1916"/>
                  </a:lnTo>
                  <a:cubicBezTo>
                    <a:pt x="5624" y="2410"/>
                    <a:pt x="5747" y="2996"/>
                    <a:pt x="5747" y="3584"/>
                  </a:cubicBezTo>
                  <a:cubicBezTo>
                    <a:pt x="5747" y="4140"/>
                    <a:pt x="5624" y="4726"/>
                    <a:pt x="5438" y="5221"/>
                  </a:cubicBezTo>
                  <a:lnTo>
                    <a:pt x="5438" y="5253"/>
                  </a:lnTo>
                  <a:lnTo>
                    <a:pt x="5438" y="6951"/>
                  </a:lnTo>
                  <a:lnTo>
                    <a:pt x="2966" y="6951"/>
                  </a:lnTo>
                  <a:cubicBezTo>
                    <a:pt x="1360" y="6951"/>
                    <a:pt x="186" y="5530"/>
                    <a:pt x="186" y="3584"/>
                  </a:cubicBezTo>
                  <a:cubicBezTo>
                    <a:pt x="186" y="1607"/>
                    <a:pt x="1360" y="186"/>
                    <a:pt x="2966" y="186"/>
                  </a:cubicBezTo>
                  <a:close/>
                  <a:moveTo>
                    <a:pt x="2966" y="0"/>
                  </a:moveTo>
                  <a:cubicBezTo>
                    <a:pt x="1236" y="0"/>
                    <a:pt x="0" y="1483"/>
                    <a:pt x="0" y="3584"/>
                  </a:cubicBezTo>
                  <a:cubicBezTo>
                    <a:pt x="0" y="5653"/>
                    <a:pt x="1236" y="7136"/>
                    <a:pt x="2966" y="7136"/>
                  </a:cubicBezTo>
                  <a:lnTo>
                    <a:pt x="5532" y="7136"/>
                  </a:lnTo>
                  <a:cubicBezTo>
                    <a:pt x="5562" y="7136"/>
                    <a:pt x="5624" y="7106"/>
                    <a:pt x="5624" y="7045"/>
                  </a:cubicBezTo>
                  <a:lnTo>
                    <a:pt x="5624" y="5282"/>
                  </a:lnTo>
                  <a:cubicBezTo>
                    <a:pt x="5841" y="4758"/>
                    <a:pt x="5933" y="4170"/>
                    <a:pt x="5933" y="3584"/>
                  </a:cubicBezTo>
                  <a:cubicBezTo>
                    <a:pt x="5933" y="2966"/>
                    <a:pt x="5841" y="2378"/>
                    <a:pt x="5624" y="1884"/>
                  </a:cubicBezTo>
                  <a:lnTo>
                    <a:pt x="5624" y="92"/>
                  </a:lnTo>
                  <a:cubicBezTo>
                    <a:pt x="5624" y="30"/>
                    <a:pt x="5562" y="0"/>
                    <a:pt x="55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913200" y="2611825"/>
              <a:ext cx="143700" cy="173850"/>
            </a:xfrm>
            <a:custGeom>
              <a:avLst/>
              <a:gdLst/>
              <a:ahLst/>
              <a:cxnLst/>
              <a:rect l="l" t="t" r="r" b="b"/>
              <a:pathLst>
                <a:path w="5748" h="6954" extrusionOk="0">
                  <a:moveTo>
                    <a:pt x="2875" y="1"/>
                  </a:moveTo>
                  <a:cubicBezTo>
                    <a:pt x="1113" y="1"/>
                    <a:pt x="0" y="1546"/>
                    <a:pt x="0" y="3493"/>
                  </a:cubicBezTo>
                  <a:cubicBezTo>
                    <a:pt x="0" y="5409"/>
                    <a:pt x="1113" y="6954"/>
                    <a:pt x="2875" y="6954"/>
                  </a:cubicBezTo>
                  <a:cubicBezTo>
                    <a:pt x="4605" y="6954"/>
                    <a:pt x="5747" y="5409"/>
                    <a:pt x="5747" y="3493"/>
                  </a:cubicBezTo>
                  <a:cubicBezTo>
                    <a:pt x="5747" y="1546"/>
                    <a:pt x="4605" y="1"/>
                    <a:pt x="2875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910925" y="2609550"/>
              <a:ext cx="148325" cy="178425"/>
            </a:xfrm>
            <a:custGeom>
              <a:avLst/>
              <a:gdLst/>
              <a:ahLst/>
              <a:cxnLst/>
              <a:rect l="l" t="t" r="r" b="b"/>
              <a:pathLst>
                <a:path w="5933" h="7137" extrusionOk="0">
                  <a:moveTo>
                    <a:pt x="2966" y="186"/>
                  </a:moveTo>
                  <a:cubicBezTo>
                    <a:pt x="4573" y="186"/>
                    <a:pt x="5715" y="1607"/>
                    <a:pt x="5715" y="3584"/>
                  </a:cubicBezTo>
                  <a:cubicBezTo>
                    <a:pt x="5715" y="5530"/>
                    <a:pt x="4573" y="6951"/>
                    <a:pt x="2966" y="6951"/>
                  </a:cubicBezTo>
                  <a:cubicBezTo>
                    <a:pt x="1359" y="6951"/>
                    <a:pt x="185" y="5530"/>
                    <a:pt x="185" y="3584"/>
                  </a:cubicBezTo>
                  <a:cubicBezTo>
                    <a:pt x="185" y="1607"/>
                    <a:pt x="1359" y="186"/>
                    <a:pt x="2966" y="186"/>
                  </a:cubicBezTo>
                  <a:close/>
                  <a:moveTo>
                    <a:pt x="2966" y="0"/>
                  </a:moveTo>
                  <a:cubicBezTo>
                    <a:pt x="1236" y="0"/>
                    <a:pt x="0" y="1483"/>
                    <a:pt x="0" y="3584"/>
                  </a:cubicBezTo>
                  <a:cubicBezTo>
                    <a:pt x="0" y="5653"/>
                    <a:pt x="1236" y="7136"/>
                    <a:pt x="2966" y="7136"/>
                  </a:cubicBezTo>
                  <a:cubicBezTo>
                    <a:pt x="4664" y="7136"/>
                    <a:pt x="5932" y="5653"/>
                    <a:pt x="5932" y="3584"/>
                  </a:cubicBezTo>
                  <a:cubicBezTo>
                    <a:pt x="5932" y="1483"/>
                    <a:pt x="4664" y="0"/>
                    <a:pt x="29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926350" y="2621900"/>
              <a:ext cx="116650" cy="153700"/>
            </a:xfrm>
            <a:custGeom>
              <a:avLst/>
              <a:gdLst/>
              <a:ahLst/>
              <a:cxnLst/>
              <a:rect l="l" t="t" r="r" b="b"/>
              <a:pathLst>
                <a:path w="4666" h="6148" extrusionOk="0">
                  <a:moveTo>
                    <a:pt x="2349" y="1"/>
                  </a:moveTo>
                  <a:cubicBezTo>
                    <a:pt x="928" y="1"/>
                    <a:pt x="1" y="1390"/>
                    <a:pt x="1" y="3090"/>
                  </a:cubicBezTo>
                  <a:cubicBezTo>
                    <a:pt x="1" y="4759"/>
                    <a:pt x="928" y="6148"/>
                    <a:pt x="2349" y="6148"/>
                  </a:cubicBezTo>
                  <a:cubicBezTo>
                    <a:pt x="3738" y="6148"/>
                    <a:pt x="4665" y="4759"/>
                    <a:pt x="4665" y="3090"/>
                  </a:cubicBezTo>
                  <a:cubicBezTo>
                    <a:pt x="4665" y="1390"/>
                    <a:pt x="3738" y="1"/>
                    <a:pt x="2349" y="1"/>
                  </a:cubicBezTo>
                  <a:close/>
                </a:path>
              </a:pathLst>
            </a:custGeom>
            <a:solidFill>
              <a:srgbClr val="D6F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924025" y="2619550"/>
              <a:ext cx="121325" cy="158400"/>
            </a:xfrm>
            <a:custGeom>
              <a:avLst/>
              <a:gdLst/>
              <a:ahLst/>
              <a:cxnLst/>
              <a:rect l="l" t="t" r="r" b="b"/>
              <a:pathLst>
                <a:path w="4853" h="6336" extrusionOk="0">
                  <a:moveTo>
                    <a:pt x="2442" y="186"/>
                  </a:moveTo>
                  <a:cubicBezTo>
                    <a:pt x="3708" y="186"/>
                    <a:pt x="4667" y="1454"/>
                    <a:pt x="4667" y="3184"/>
                  </a:cubicBezTo>
                  <a:cubicBezTo>
                    <a:pt x="4667" y="4882"/>
                    <a:pt x="3708" y="6150"/>
                    <a:pt x="2442" y="6150"/>
                  </a:cubicBezTo>
                  <a:cubicBezTo>
                    <a:pt x="1144" y="6150"/>
                    <a:pt x="218" y="4882"/>
                    <a:pt x="218" y="3184"/>
                  </a:cubicBezTo>
                  <a:cubicBezTo>
                    <a:pt x="218" y="1454"/>
                    <a:pt x="1144" y="186"/>
                    <a:pt x="2442" y="186"/>
                  </a:cubicBezTo>
                  <a:close/>
                  <a:moveTo>
                    <a:pt x="2442" y="1"/>
                  </a:moveTo>
                  <a:cubicBezTo>
                    <a:pt x="1021" y="1"/>
                    <a:pt x="0" y="1331"/>
                    <a:pt x="0" y="3184"/>
                  </a:cubicBezTo>
                  <a:cubicBezTo>
                    <a:pt x="0" y="5006"/>
                    <a:pt x="1021" y="6336"/>
                    <a:pt x="2442" y="6336"/>
                  </a:cubicBezTo>
                  <a:cubicBezTo>
                    <a:pt x="3831" y="6336"/>
                    <a:pt x="4852" y="5006"/>
                    <a:pt x="4852" y="3184"/>
                  </a:cubicBezTo>
                  <a:cubicBezTo>
                    <a:pt x="4852" y="1331"/>
                    <a:pt x="3831" y="1"/>
                    <a:pt x="2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932550" y="2627275"/>
              <a:ext cx="105075" cy="142950"/>
            </a:xfrm>
            <a:custGeom>
              <a:avLst/>
              <a:gdLst/>
              <a:ahLst/>
              <a:cxnLst/>
              <a:rect l="l" t="t" r="r" b="b"/>
              <a:pathLst>
                <a:path w="4203" h="5718" extrusionOk="0">
                  <a:moveTo>
                    <a:pt x="2101" y="1"/>
                  </a:moveTo>
                  <a:cubicBezTo>
                    <a:pt x="927" y="1"/>
                    <a:pt x="0" y="1298"/>
                    <a:pt x="0" y="2875"/>
                  </a:cubicBezTo>
                  <a:cubicBezTo>
                    <a:pt x="0" y="4420"/>
                    <a:pt x="927" y="5718"/>
                    <a:pt x="2101" y="5718"/>
                  </a:cubicBezTo>
                  <a:cubicBezTo>
                    <a:pt x="3243" y="5718"/>
                    <a:pt x="4202" y="4420"/>
                    <a:pt x="4202" y="2875"/>
                  </a:cubicBezTo>
                  <a:cubicBezTo>
                    <a:pt x="4202" y="1298"/>
                    <a:pt x="3243" y="1"/>
                    <a:pt x="2101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937175" y="2629625"/>
              <a:ext cx="95800" cy="138250"/>
            </a:xfrm>
            <a:custGeom>
              <a:avLst/>
              <a:gdLst/>
              <a:ahLst/>
              <a:cxnLst/>
              <a:rect l="l" t="t" r="r" b="b"/>
              <a:pathLst>
                <a:path w="3832" h="5530" extrusionOk="0">
                  <a:moveTo>
                    <a:pt x="1884" y="1"/>
                  </a:moveTo>
                  <a:cubicBezTo>
                    <a:pt x="1793" y="1"/>
                    <a:pt x="1699" y="1"/>
                    <a:pt x="1607" y="30"/>
                  </a:cubicBezTo>
                  <a:cubicBezTo>
                    <a:pt x="1451" y="62"/>
                    <a:pt x="1390" y="248"/>
                    <a:pt x="1422" y="401"/>
                  </a:cubicBezTo>
                  <a:lnTo>
                    <a:pt x="1266" y="1699"/>
                  </a:lnTo>
                  <a:cubicBezTo>
                    <a:pt x="1297" y="1838"/>
                    <a:pt x="1390" y="1908"/>
                    <a:pt x="1479" y="1908"/>
                  </a:cubicBezTo>
                  <a:cubicBezTo>
                    <a:pt x="1568" y="1908"/>
                    <a:pt x="1653" y="1838"/>
                    <a:pt x="1669" y="1699"/>
                  </a:cubicBezTo>
                  <a:lnTo>
                    <a:pt x="2349" y="401"/>
                  </a:lnTo>
                  <a:cubicBezTo>
                    <a:pt x="2378" y="216"/>
                    <a:pt x="2287" y="30"/>
                    <a:pt x="2163" y="30"/>
                  </a:cubicBezTo>
                  <a:cubicBezTo>
                    <a:pt x="2069" y="1"/>
                    <a:pt x="1978" y="1"/>
                    <a:pt x="1884" y="1"/>
                  </a:cubicBezTo>
                  <a:close/>
                  <a:moveTo>
                    <a:pt x="3285" y="915"/>
                  </a:moveTo>
                  <a:cubicBezTo>
                    <a:pt x="3231" y="915"/>
                    <a:pt x="3181" y="946"/>
                    <a:pt x="3152" y="1019"/>
                  </a:cubicBezTo>
                  <a:lnTo>
                    <a:pt x="2040" y="1978"/>
                  </a:lnTo>
                  <a:cubicBezTo>
                    <a:pt x="1897" y="2176"/>
                    <a:pt x="2016" y="2480"/>
                    <a:pt x="2204" y="2480"/>
                  </a:cubicBezTo>
                  <a:cubicBezTo>
                    <a:pt x="2220" y="2480"/>
                    <a:pt x="2237" y="2477"/>
                    <a:pt x="2255" y="2472"/>
                  </a:cubicBezTo>
                  <a:lnTo>
                    <a:pt x="3614" y="2102"/>
                  </a:lnTo>
                  <a:cubicBezTo>
                    <a:pt x="3738" y="2040"/>
                    <a:pt x="3800" y="1854"/>
                    <a:pt x="3738" y="1699"/>
                  </a:cubicBezTo>
                  <a:cubicBezTo>
                    <a:pt x="3708" y="1575"/>
                    <a:pt x="3676" y="1452"/>
                    <a:pt x="3614" y="1360"/>
                  </a:cubicBezTo>
                  <a:cubicBezTo>
                    <a:pt x="3584" y="1236"/>
                    <a:pt x="3523" y="1113"/>
                    <a:pt x="3461" y="1019"/>
                  </a:cubicBezTo>
                  <a:cubicBezTo>
                    <a:pt x="3411" y="954"/>
                    <a:pt x="3346" y="915"/>
                    <a:pt x="3285" y="915"/>
                  </a:cubicBezTo>
                  <a:close/>
                  <a:moveTo>
                    <a:pt x="501" y="972"/>
                  </a:moveTo>
                  <a:cubicBezTo>
                    <a:pt x="432" y="972"/>
                    <a:pt x="361" y="1012"/>
                    <a:pt x="309" y="1081"/>
                  </a:cubicBezTo>
                  <a:cubicBezTo>
                    <a:pt x="248" y="1204"/>
                    <a:pt x="216" y="1298"/>
                    <a:pt x="154" y="1422"/>
                  </a:cubicBezTo>
                  <a:cubicBezTo>
                    <a:pt x="124" y="1545"/>
                    <a:pt x="62" y="1637"/>
                    <a:pt x="30" y="1760"/>
                  </a:cubicBezTo>
                  <a:cubicBezTo>
                    <a:pt x="1" y="1946"/>
                    <a:pt x="62" y="2131"/>
                    <a:pt x="186" y="2163"/>
                  </a:cubicBezTo>
                  <a:lnTo>
                    <a:pt x="710" y="2502"/>
                  </a:lnTo>
                  <a:cubicBezTo>
                    <a:pt x="726" y="2507"/>
                    <a:pt x="742" y="2509"/>
                    <a:pt x="758" y="2509"/>
                  </a:cubicBezTo>
                  <a:cubicBezTo>
                    <a:pt x="949" y="2509"/>
                    <a:pt x="1069" y="2177"/>
                    <a:pt x="927" y="1978"/>
                  </a:cubicBezTo>
                  <a:lnTo>
                    <a:pt x="648" y="1051"/>
                  </a:lnTo>
                  <a:cubicBezTo>
                    <a:pt x="608" y="997"/>
                    <a:pt x="555" y="972"/>
                    <a:pt x="501" y="972"/>
                  </a:cubicBezTo>
                  <a:close/>
                  <a:moveTo>
                    <a:pt x="2208" y="3022"/>
                  </a:moveTo>
                  <a:cubicBezTo>
                    <a:pt x="2023" y="3022"/>
                    <a:pt x="1928" y="3354"/>
                    <a:pt x="2069" y="3552"/>
                  </a:cubicBezTo>
                  <a:lnTo>
                    <a:pt x="3182" y="4479"/>
                  </a:lnTo>
                  <a:cubicBezTo>
                    <a:pt x="3223" y="4534"/>
                    <a:pt x="3276" y="4559"/>
                    <a:pt x="3327" y="4559"/>
                  </a:cubicBezTo>
                  <a:cubicBezTo>
                    <a:pt x="3393" y="4559"/>
                    <a:pt x="3456" y="4519"/>
                    <a:pt x="3491" y="4450"/>
                  </a:cubicBezTo>
                  <a:cubicBezTo>
                    <a:pt x="3552" y="4326"/>
                    <a:pt x="3614" y="4232"/>
                    <a:pt x="3646" y="4109"/>
                  </a:cubicBezTo>
                  <a:cubicBezTo>
                    <a:pt x="3708" y="3985"/>
                    <a:pt x="3738" y="3894"/>
                    <a:pt x="3770" y="3770"/>
                  </a:cubicBezTo>
                  <a:cubicBezTo>
                    <a:pt x="3832" y="3585"/>
                    <a:pt x="3738" y="3399"/>
                    <a:pt x="3614" y="3367"/>
                  </a:cubicBezTo>
                  <a:lnTo>
                    <a:pt x="2255" y="3028"/>
                  </a:lnTo>
                  <a:cubicBezTo>
                    <a:pt x="2239" y="3024"/>
                    <a:pt x="2223" y="3022"/>
                    <a:pt x="2208" y="3022"/>
                  </a:cubicBezTo>
                  <a:close/>
                  <a:moveTo>
                    <a:pt x="761" y="3051"/>
                  </a:moveTo>
                  <a:cubicBezTo>
                    <a:pt x="745" y="3051"/>
                    <a:pt x="728" y="3053"/>
                    <a:pt x="710" y="3058"/>
                  </a:cubicBezTo>
                  <a:lnTo>
                    <a:pt x="216" y="3429"/>
                  </a:lnTo>
                  <a:cubicBezTo>
                    <a:pt x="92" y="3491"/>
                    <a:pt x="1" y="3676"/>
                    <a:pt x="62" y="3832"/>
                  </a:cubicBezTo>
                  <a:cubicBezTo>
                    <a:pt x="92" y="3955"/>
                    <a:pt x="154" y="4079"/>
                    <a:pt x="186" y="4170"/>
                  </a:cubicBezTo>
                  <a:cubicBezTo>
                    <a:pt x="248" y="4294"/>
                    <a:pt x="277" y="4418"/>
                    <a:pt x="339" y="4511"/>
                  </a:cubicBezTo>
                  <a:cubicBezTo>
                    <a:pt x="389" y="4577"/>
                    <a:pt x="454" y="4616"/>
                    <a:pt x="520" y="4616"/>
                  </a:cubicBezTo>
                  <a:cubicBezTo>
                    <a:pt x="578" y="4616"/>
                    <a:pt x="636" y="4584"/>
                    <a:pt x="680" y="4511"/>
                  </a:cubicBezTo>
                  <a:lnTo>
                    <a:pt x="927" y="3552"/>
                  </a:lnTo>
                  <a:cubicBezTo>
                    <a:pt x="1068" y="3355"/>
                    <a:pt x="950" y="3051"/>
                    <a:pt x="761" y="3051"/>
                  </a:cubicBezTo>
                  <a:close/>
                  <a:moveTo>
                    <a:pt x="1498" y="3622"/>
                  </a:moveTo>
                  <a:cubicBezTo>
                    <a:pt x="1414" y="3622"/>
                    <a:pt x="1329" y="3692"/>
                    <a:pt x="1298" y="3832"/>
                  </a:cubicBezTo>
                  <a:lnTo>
                    <a:pt x="1484" y="5159"/>
                  </a:lnTo>
                  <a:cubicBezTo>
                    <a:pt x="1451" y="5315"/>
                    <a:pt x="1513" y="5500"/>
                    <a:pt x="1637" y="5500"/>
                  </a:cubicBezTo>
                  <a:cubicBezTo>
                    <a:pt x="1731" y="5530"/>
                    <a:pt x="1854" y="5530"/>
                    <a:pt x="1946" y="5530"/>
                  </a:cubicBezTo>
                  <a:cubicBezTo>
                    <a:pt x="2040" y="5530"/>
                    <a:pt x="2131" y="5530"/>
                    <a:pt x="2225" y="5500"/>
                  </a:cubicBezTo>
                  <a:cubicBezTo>
                    <a:pt x="2349" y="5468"/>
                    <a:pt x="2410" y="5283"/>
                    <a:pt x="2378" y="5129"/>
                  </a:cubicBezTo>
                  <a:lnTo>
                    <a:pt x="1699" y="3832"/>
                  </a:lnTo>
                  <a:cubicBezTo>
                    <a:pt x="1668" y="3692"/>
                    <a:pt x="1583" y="3622"/>
                    <a:pt x="1498" y="3622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937175" y="2708425"/>
              <a:ext cx="17025" cy="33200"/>
            </a:xfrm>
            <a:custGeom>
              <a:avLst/>
              <a:gdLst/>
              <a:ahLst/>
              <a:cxnLst/>
              <a:rect l="l" t="t" r="r" b="b"/>
              <a:pathLst>
                <a:path w="681" h="1328" extrusionOk="0">
                  <a:moveTo>
                    <a:pt x="586" y="0"/>
                  </a:moveTo>
                  <a:lnTo>
                    <a:pt x="216" y="277"/>
                  </a:lnTo>
                  <a:cubicBezTo>
                    <a:pt x="92" y="339"/>
                    <a:pt x="1" y="524"/>
                    <a:pt x="62" y="680"/>
                  </a:cubicBezTo>
                  <a:cubicBezTo>
                    <a:pt x="92" y="803"/>
                    <a:pt x="154" y="927"/>
                    <a:pt x="186" y="1018"/>
                  </a:cubicBezTo>
                  <a:cubicBezTo>
                    <a:pt x="248" y="1142"/>
                    <a:pt x="277" y="1236"/>
                    <a:pt x="339" y="1327"/>
                  </a:cubicBezTo>
                  <a:lnTo>
                    <a:pt x="586" y="400"/>
                  </a:lnTo>
                  <a:cubicBezTo>
                    <a:pt x="680" y="277"/>
                    <a:pt x="648" y="124"/>
                    <a:pt x="586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969625" y="2723050"/>
              <a:ext cx="19300" cy="44825"/>
            </a:xfrm>
            <a:custGeom>
              <a:avLst/>
              <a:gdLst/>
              <a:ahLst/>
              <a:cxnLst/>
              <a:rect l="l" t="t" r="r" b="b"/>
              <a:pathLst>
                <a:path w="772" h="1793" extrusionOk="0">
                  <a:moveTo>
                    <a:pt x="30" y="1"/>
                  </a:moveTo>
                  <a:cubicBezTo>
                    <a:pt x="0" y="33"/>
                    <a:pt x="0" y="63"/>
                    <a:pt x="0" y="95"/>
                  </a:cubicBezTo>
                  <a:lnTo>
                    <a:pt x="186" y="1422"/>
                  </a:lnTo>
                  <a:cubicBezTo>
                    <a:pt x="153" y="1578"/>
                    <a:pt x="215" y="1763"/>
                    <a:pt x="339" y="1763"/>
                  </a:cubicBezTo>
                  <a:cubicBezTo>
                    <a:pt x="371" y="1793"/>
                    <a:pt x="401" y="1793"/>
                    <a:pt x="433" y="1793"/>
                  </a:cubicBezTo>
                  <a:cubicBezTo>
                    <a:pt x="495" y="1793"/>
                    <a:pt x="524" y="1763"/>
                    <a:pt x="586" y="1763"/>
                  </a:cubicBezTo>
                  <a:cubicBezTo>
                    <a:pt x="710" y="1731"/>
                    <a:pt x="771" y="1546"/>
                    <a:pt x="742" y="1392"/>
                  </a:cubicBezTo>
                  <a:lnTo>
                    <a:pt x="62" y="95"/>
                  </a:lnTo>
                  <a:cubicBezTo>
                    <a:pt x="62" y="63"/>
                    <a:pt x="30" y="33"/>
                    <a:pt x="30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985800" y="2706875"/>
              <a:ext cx="37900" cy="34000"/>
            </a:xfrm>
            <a:custGeom>
              <a:avLst/>
              <a:gdLst/>
              <a:ahLst/>
              <a:cxnLst/>
              <a:rect l="l" t="t" r="r" b="b"/>
              <a:pathLst>
                <a:path w="1516" h="1360" extrusionOk="0">
                  <a:moveTo>
                    <a:pt x="156" y="0"/>
                  </a:moveTo>
                  <a:cubicBezTo>
                    <a:pt x="33" y="92"/>
                    <a:pt x="1" y="309"/>
                    <a:pt x="124" y="462"/>
                  </a:cubicBezTo>
                  <a:lnTo>
                    <a:pt x="1207" y="1360"/>
                  </a:lnTo>
                  <a:cubicBezTo>
                    <a:pt x="1269" y="1236"/>
                    <a:pt x="1331" y="1142"/>
                    <a:pt x="1360" y="1019"/>
                  </a:cubicBezTo>
                  <a:cubicBezTo>
                    <a:pt x="1392" y="895"/>
                    <a:pt x="1454" y="804"/>
                    <a:pt x="1484" y="680"/>
                  </a:cubicBezTo>
                  <a:cubicBezTo>
                    <a:pt x="1516" y="495"/>
                    <a:pt x="1454" y="309"/>
                    <a:pt x="1331" y="277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985800" y="2655075"/>
              <a:ext cx="37900" cy="34825"/>
            </a:xfrm>
            <a:custGeom>
              <a:avLst/>
              <a:gdLst/>
              <a:ahLst/>
              <a:cxnLst/>
              <a:rect l="l" t="t" r="r" b="b"/>
              <a:pathLst>
                <a:path w="1516" h="1393" extrusionOk="0">
                  <a:moveTo>
                    <a:pt x="1175" y="1"/>
                  </a:moveTo>
                  <a:lnTo>
                    <a:pt x="95" y="960"/>
                  </a:lnTo>
                  <a:cubicBezTo>
                    <a:pt x="1" y="1084"/>
                    <a:pt x="33" y="1299"/>
                    <a:pt x="124" y="1393"/>
                  </a:cubicBezTo>
                  <a:lnTo>
                    <a:pt x="1331" y="1084"/>
                  </a:lnTo>
                  <a:cubicBezTo>
                    <a:pt x="1454" y="1022"/>
                    <a:pt x="1516" y="836"/>
                    <a:pt x="1454" y="681"/>
                  </a:cubicBezTo>
                  <a:cubicBezTo>
                    <a:pt x="1422" y="557"/>
                    <a:pt x="1392" y="434"/>
                    <a:pt x="1331" y="342"/>
                  </a:cubicBezTo>
                  <a:cubicBezTo>
                    <a:pt x="1269" y="218"/>
                    <a:pt x="1237" y="125"/>
                    <a:pt x="1175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937175" y="2657425"/>
              <a:ext cx="16225" cy="32475"/>
            </a:xfrm>
            <a:custGeom>
              <a:avLst/>
              <a:gdLst/>
              <a:ahLst/>
              <a:cxnLst/>
              <a:rect l="l" t="t" r="r" b="b"/>
              <a:pathLst>
                <a:path w="649" h="1299" extrusionOk="0">
                  <a:moveTo>
                    <a:pt x="309" y="1"/>
                  </a:moveTo>
                  <a:cubicBezTo>
                    <a:pt x="248" y="92"/>
                    <a:pt x="216" y="186"/>
                    <a:pt x="154" y="310"/>
                  </a:cubicBezTo>
                  <a:cubicBezTo>
                    <a:pt x="124" y="433"/>
                    <a:pt x="62" y="525"/>
                    <a:pt x="30" y="648"/>
                  </a:cubicBezTo>
                  <a:cubicBezTo>
                    <a:pt x="1" y="834"/>
                    <a:pt x="62" y="1019"/>
                    <a:pt x="186" y="1051"/>
                  </a:cubicBezTo>
                  <a:lnTo>
                    <a:pt x="586" y="1299"/>
                  </a:lnTo>
                  <a:cubicBezTo>
                    <a:pt x="648" y="1175"/>
                    <a:pt x="648" y="1019"/>
                    <a:pt x="557" y="866"/>
                  </a:cubicBezTo>
                  <a:lnTo>
                    <a:pt x="309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968825" y="2629625"/>
              <a:ext cx="19350" cy="44825"/>
            </a:xfrm>
            <a:custGeom>
              <a:avLst/>
              <a:gdLst/>
              <a:ahLst/>
              <a:cxnLst/>
              <a:rect l="l" t="t" r="r" b="b"/>
              <a:pathLst>
                <a:path w="774" h="1793" extrusionOk="0">
                  <a:moveTo>
                    <a:pt x="465" y="1"/>
                  </a:moveTo>
                  <a:cubicBezTo>
                    <a:pt x="403" y="1"/>
                    <a:pt x="371" y="30"/>
                    <a:pt x="341" y="30"/>
                  </a:cubicBezTo>
                  <a:cubicBezTo>
                    <a:pt x="185" y="62"/>
                    <a:pt x="124" y="248"/>
                    <a:pt x="156" y="401"/>
                  </a:cubicBezTo>
                  <a:lnTo>
                    <a:pt x="0" y="1699"/>
                  </a:lnTo>
                  <a:cubicBezTo>
                    <a:pt x="0" y="1731"/>
                    <a:pt x="32" y="1760"/>
                    <a:pt x="32" y="1793"/>
                  </a:cubicBezTo>
                  <a:cubicBezTo>
                    <a:pt x="62" y="1760"/>
                    <a:pt x="62" y="1731"/>
                    <a:pt x="62" y="1699"/>
                  </a:cubicBezTo>
                  <a:lnTo>
                    <a:pt x="742" y="401"/>
                  </a:lnTo>
                  <a:cubicBezTo>
                    <a:pt x="774" y="216"/>
                    <a:pt x="680" y="30"/>
                    <a:pt x="556" y="30"/>
                  </a:cubicBezTo>
                  <a:cubicBezTo>
                    <a:pt x="527" y="1"/>
                    <a:pt x="494" y="1"/>
                    <a:pt x="465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424325" y="2422625"/>
              <a:ext cx="1350900" cy="321350"/>
            </a:xfrm>
            <a:custGeom>
              <a:avLst/>
              <a:gdLst/>
              <a:ahLst/>
              <a:cxnLst/>
              <a:rect l="l" t="t" r="r" b="b"/>
              <a:pathLst>
                <a:path w="54036" h="12854" extrusionOk="0">
                  <a:moveTo>
                    <a:pt x="25520" y="0"/>
                  </a:moveTo>
                  <a:cubicBezTo>
                    <a:pt x="24716" y="0"/>
                    <a:pt x="23943" y="92"/>
                    <a:pt x="23172" y="248"/>
                  </a:cubicBezTo>
                  <a:cubicBezTo>
                    <a:pt x="20144" y="866"/>
                    <a:pt x="16498" y="2349"/>
                    <a:pt x="13470" y="4047"/>
                  </a:cubicBezTo>
                  <a:cubicBezTo>
                    <a:pt x="13470" y="4047"/>
                    <a:pt x="10010" y="4170"/>
                    <a:pt x="6735" y="4665"/>
                  </a:cubicBezTo>
                  <a:cubicBezTo>
                    <a:pt x="3489" y="5159"/>
                    <a:pt x="1945" y="6612"/>
                    <a:pt x="1574" y="7754"/>
                  </a:cubicBezTo>
                  <a:cubicBezTo>
                    <a:pt x="1173" y="8899"/>
                    <a:pt x="864" y="10473"/>
                    <a:pt x="864" y="10473"/>
                  </a:cubicBezTo>
                  <a:lnTo>
                    <a:pt x="864" y="11679"/>
                  </a:lnTo>
                  <a:cubicBezTo>
                    <a:pt x="864" y="11679"/>
                    <a:pt x="803" y="11803"/>
                    <a:pt x="461" y="12141"/>
                  </a:cubicBezTo>
                  <a:cubicBezTo>
                    <a:pt x="157" y="12475"/>
                    <a:pt x="0" y="12835"/>
                    <a:pt x="468" y="12835"/>
                  </a:cubicBezTo>
                  <a:cubicBezTo>
                    <a:pt x="519" y="12835"/>
                    <a:pt x="579" y="12831"/>
                    <a:pt x="647" y="12821"/>
                  </a:cubicBezTo>
                  <a:lnTo>
                    <a:pt x="2006" y="12821"/>
                  </a:lnTo>
                  <a:cubicBezTo>
                    <a:pt x="2089" y="12833"/>
                    <a:pt x="2164" y="12837"/>
                    <a:pt x="2232" y="12837"/>
                  </a:cubicBezTo>
                  <a:cubicBezTo>
                    <a:pt x="2728" y="12837"/>
                    <a:pt x="2871" y="12574"/>
                    <a:pt x="2871" y="12574"/>
                  </a:cubicBezTo>
                  <a:lnTo>
                    <a:pt x="11152" y="12574"/>
                  </a:lnTo>
                  <a:cubicBezTo>
                    <a:pt x="11152" y="12574"/>
                    <a:pt x="11802" y="12853"/>
                    <a:pt x="12140" y="12853"/>
                  </a:cubicBezTo>
                  <a:lnTo>
                    <a:pt x="17981" y="12853"/>
                  </a:lnTo>
                  <a:cubicBezTo>
                    <a:pt x="18320" y="12853"/>
                    <a:pt x="18567" y="12544"/>
                    <a:pt x="18567" y="12235"/>
                  </a:cubicBezTo>
                  <a:cubicBezTo>
                    <a:pt x="18320" y="8743"/>
                    <a:pt x="20544" y="7198"/>
                    <a:pt x="22492" y="7198"/>
                  </a:cubicBezTo>
                  <a:cubicBezTo>
                    <a:pt x="24437" y="7198"/>
                    <a:pt x="26138" y="8805"/>
                    <a:pt x="25735" y="12265"/>
                  </a:cubicBezTo>
                  <a:cubicBezTo>
                    <a:pt x="25705" y="12574"/>
                    <a:pt x="25952" y="12853"/>
                    <a:pt x="26261" y="12853"/>
                  </a:cubicBezTo>
                  <a:lnTo>
                    <a:pt x="45014" y="12853"/>
                  </a:lnTo>
                  <a:cubicBezTo>
                    <a:pt x="45323" y="12853"/>
                    <a:pt x="45541" y="12606"/>
                    <a:pt x="45541" y="12327"/>
                  </a:cubicBezTo>
                  <a:cubicBezTo>
                    <a:pt x="45417" y="8219"/>
                    <a:pt x="47177" y="7198"/>
                    <a:pt x="49063" y="7198"/>
                  </a:cubicBezTo>
                  <a:cubicBezTo>
                    <a:pt x="51596" y="7198"/>
                    <a:pt x="52585" y="9455"/>
                    <a:pt x="52059" y="12636"/>
                  </a:cubicBezTo>
                  <a:cubicBezTo>
                    <a:pt x="52059" y="12763"/>
                    <a:pt x="52146" y="12847"/>
                    <a:pt x="52241" y="12847"/>
                  </a:cubicBezTo>
                  <a:cubicBezTo>
                    <a:pt x="52284" y="12847"/>
                    <a:pt x="52329" y="12830"/>
                    <a:pt x="52368" y="12791"/>
                  </a:cubicBezTo>
                  <a:cubicBezTo>
                    <a:pt x="52956" y="12080"/>
                    <a:pt x="54036" y="10691"/>
                    <a:pt x="54036" y="9732"/>
                  </a:cubicBezTo>
                  <a:lnTo>
                    <a:pt x="54036" y="5933"/>
                  </a:lnTo>
                  <a:cubicBezTo>
                    <a:pt x="54036" y="5624"/>
                    <a:pt x="53883" y="5344"/>
                    <a:pt x="53603" y="5159"/>
                  </a:cubicBezTo>
                  <a:cubicBezTo>
                    <a:pt x="53356" y="4974"/>
                    <a:pt x="52985" y="4726"/>
                    <a:pt x="52553" y="4479"/>
                  </a:cubicBezTo>
                  <a:cubicBezTo>
                    <a:pt x="52400" y="4356"/>
                    <a:pt x="52182" y="4294"/>
                    <a:pt x="51997" y="4294"/>
                  </a:cubicBezTo>
                  <a:lnTo>
                    <a:pt x="51070" y="4294"/>
                  </a:lnTo>
                  <a:cubicBezTo>
                    <a:pt x="51070" y="4294"/>
                    <a:pt x="48351" y="2502"/>
                    <a:pt x="46312" y="1731"/>
                  </a:cubicBezTo>
                  <a:cubicBezTo>
                    <a:pt x="44243" y="957"/>
                    <a:pt x="40256" y="0"/>
                    <a:pt x="37228" y="0"/>
                  </a:cubicBezTo>
                  <a:close/>
                </a:path>
              </a:pathLst>
            </a:custGeom>
            <a:solidFill>
              <a:srgbClr val="F28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1011325" y="2424900"/>
              <a:ext cx="433325" cy="89625"/>
            </a:xfrm>
            <a:custGeom>
              <a:avLst/>
              <a:gdLst/>
              <a:ahLst/>
              <a:cxnLst/>
              <a:rect l="l" t="t" r="r" b="b"/>
              <a:pathLst>
                <a:path w="17333" h="3585" extrusionOk="0">
                  <a:moveTo>
                    <a:pt x="2040" y="1"/>
                  </a:moveTo>
                  <a:cubicBezTo>
                    <a:pt x="1360" y="1"/>
                    <a:pt x="680" y="63"/>
                    <a:pt x="1" y="186"/>
                  </a:cubicBezTo>
                  <a:lnTo>
                    <a:pt x="7569" y="186"/>
                  </a:lnTo>
                  <a:cubicBezTo>
                    <a:pt x="8434" y="186"/>
                    <a:pt x="8372" y="218"/>
                    <a:pt x="7786" y="466"/>
                  </a:cubicBezTo>
                  <a:lnTo>
                    <a:pt x="7786" y="495"/>
                  </a:lnTo>
                  <a:cubicBezTo>
                    <a:pt x="7786" y="527"/>
                    <a:pt x="7786" y="589"/>
                    <a:pt x="7725" y="589"/>
                  </a:cubicBezTo>
                  <a:cubicBezTo>
                    <a:pt x="5468" y="1360"/>
                    <a:pt x="3646" y="2567"/>
                    <a:pt x="2472" y="3432"/>
                  </a:cubicBezTo>
                  <a:cubicBezTo>
                    <a:pt x="2410" y="3523"/>
                    <a:pt x="2440" y="3585"/>
                    <a:pt x="2534" y="3585"/>
                  </a:cubicBezTo>
                  <a:cubicBezTo>
                    <a:pt x="2687" y="3585"/>
                    <a:pt x="3090" y="3432"/>
                    <a:pt x="3676" y="2999"/>
                  </a:cubicBezTo>
                  <a:cubicBezTo>
                    <a:pt x="5035" y="2072"/>
                    <a:pt x="8558" y="186"/>
                    <a:pt x="9608" y="186"/>
                  </a:cubicBezTo>
                  <a:lnTo>
                    <a:pt x="14119" y="186"/>
                  </a:lnTo>
                  <a:cubicBezTo>
                    <a:pt x="15078" y="186"/>
                    <a:pt x="16623" y="280"/>
                    <a:pt x="17332" y="342"/>
                  </a:cubicBezTo>
                  <a:cubicBezTo>
                    <a:pt x="16129" y="157"/>
                    <a:pt x="14893" y="1"/>
                    <a:pt x="13748" y="1"/>
                  </a:cubicBezTo>
                  <a:close/>
                </a:path>
              </a:pathLst>
            </a:custGeom>
            <a:solidFill>
              <a:srgbClr val="F5A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476825" y="2520700"/>
              <a:ext cx="295075" cy="91150"/>
            </a:xfrm>
            <a:custGeom>
              <a:avLst/>
              <a:gdLst/>
              <a:ahLst/>
              <a:cxnLst/>
              <a:rect l="l" t="t" r="r" b="b"/>
              <a:pathLst>
                <a:path w="11803" h="3646" extrusionOk="0">
                  <a:moveTo>
                    <a:pt x="11803" y="0"/>
                  </a:moveTo>
                  <a:lnTo>
                    <a:pt x="11803" y="0"/>
                  </a:lnTo>
                  <a:cubicBezTo>
                    <a:pt x="11679" y="62"/>
                    <a:pt x="11556" y="124"/>
                    <a:pt x="11432" y="218"/>
                  </a:cubicBezTo>
                  <a:lnTo>
                    <a:pt x="11370" y="218"/>
                  </a:lnTo>
                  <a:cubicBezTo>
                    <a:pt x="11338" y="218"/>
                    <a:pt x="7878" y="341"/>
                    <a:pt x="4664" y="835"/>
                  </a:cubicBezTo>
                  <a:cubicBezTo>
                    <a:pt x="2193" y="1206"/>
                    <a:pt x="710" y="2133"/>
                    <a:pt x="0" y="3060"/>
                  </a:cubicBezTo>
                  <a:lnTo>
                    <a:pt x="401" y="3646"/>
                  </a:lnTo>
                  <a:cubicBezTo>
                    <a:pt x="401" y="3646"/>
                    <a:pt x="1236" y="2719"/>
                    <a:pt x="2502" y="1977"/>
                  </a:cubicBezTo>
                  <a:cubicBezTo>
                    <a:pt x="4079" y="1083"/>
                    <a:pt x="8157" y="403"/>
                    <a:pt x="11771" y="371"/>
                  </a:cubicBezTo>
                  <a:cubicBezTo>
                    <a:pt x="11741" y="341"/>
                    <a:pt x="11709" y="309"/>
                    <a:pt x="11709" y="279"/>
                  </a:cubicBezTo>
                  <a:cubicBezTo>
                    <a:pt x="11679" y="185"/>
                    <a:pt x="11709" y="94"/>
                    <a:pt x="11803" y="0"/>
                  </a:cubicBezTo>
                  <a:close/>
                </a:path>
              </a:pathLst>
            </a:custGeom>
            <a:solidFill>
              <a:srgbClr val="F5A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794250" y="2530750"/>
              <a:ext cx="972525" cy="45575"/>
            </a:xfrm>
            <a:custGeom>
              <a:avLst/>
              <a:gdLst/>
              <a:ahLst/>
              <a:cxnLst/>
              <a:rect l="l" t="t" r="r" b="b"/>
              <a:pathLst>
                <a:path w="38901" h="1823" extrusionOk="0">
                  <a:moveTo>
                    <a:pt x="36120" y="1"/>
                  </a:moveTo>
                  <a:cubicBezTo>
                    <a:pt x="35161" y="125"/>
                    <a:pt x="31794" y="463"/>
                    <a:pt x="29817" y="525"/>
                  </a:cubicBezTo>
                  <a:cubicBezTo>
                    <a:pt x="29414" y="587"/>
                    <a:pt x="28981" y="619"/>
                    <a:pt x="28487" y="619"/>
                  </a:cubicBezTo>
                  <a:lnTo>
                    <a:pt x="11402" y="619"/>
                  </a:lnTo>
                  <a:cubicBezTo>
                    <a:pt x="11309" y="619"/>
                    <a:pt x="11217" y="587"/>
                    <a:pt x="11155" y="525"/>
                  </a:cubicBezTo>
                  <a:lnTo>
                    <a:pt x="9734" y="525"/>
                  </a:lnTo>
                  <a:cubicBezTo>
                    <a:pt x="7201" y="525"/>
                    <a:pt x="3246" y="772"/>
                    <a:pt x="0" y="1608"/>
                  </a:cubicBezTo>
                  <a:cubicBezTo>
                    <a:pt x="186" y="1575"/>
                    <a:pt x="342" y="1575"/>
                    <a:pt x="527" y="1546"/>
                  </a:cubicBezTo>
                  <a:cubicBezTo>
                    <a:pt x="804" y="1514"/>
                    <a:pt x="1051" y="1484"/>
                    <a:pt x="1268" y="1484"/>
                  </a:cubicBezTo>
                  <a:cubicBezTo>
                    <a:pt x="1854" y="1484"/>
                    <a:pt x="2225" y="1608"/>
                    <a:pt x="2287" y="1823"/>
                  </a:cubicBezTo>
                  <a:cubicBezTo>
                    <a:pt x="4388" y="1113"/>
                    <a:pt x="6242" y="896"/>
                    <a:pt x="7818" y="896"/>
                  </a:cubicBezTo>
                  <a:cubicBezTo>
                    <a:pt x="10290" y="896"/>
                    <a:pt x="12050" y="1452"/>
                    <a:pt x="12853" y="1452"/>
                  </a:cubicBezTo>
                  <a:lnTo>
                    <a:pt x="30588" y="1452"/>
                  </a:lnTo>
                  <a:cubicBezTo>
                    <a:pt x="31794" y="1452"/>
                    <a:pt x="35161" y="1019"/>
                    <a:pt x="38715" y="1019"/>
                  </a:cubicBezTo>
                  <a:lnTo>
                    <a:pt x="38900" y="1019"/>
                  </a:lnTo>
                  <a:cubicBezTo>
                    <a:pt x="38838" y="990"/>
                    <a:pt x="38806" y="928"/>
                    <a:pt x="38745" y="896"/>
                  </a:cubicBezTo>
                  <a:cubicBezTo>
                    <a:pt x="38530" y="742"/>
                    <a:pt x="38159" y="495"/>
                    <a:pt x="37726" y="216"/>
                  </a:cubicBezTo>
                  <a:cubicBezTo>
                    <a:pt x="37571" y="125"/>
                    <a:pt x="37385" y="63"/>
                    <a:pt x="37200" y="63"/>
                  </a:cubicBezTo>
                  <a:lnTo>
                    <a:pt x="36211" y="63"/>
                  </a:lnTo>
                  <a:cubicBezTo>
                    <a:pt x="36211" y="63"/>
                    <a:pt x="36181" y="31"/>
                    <a:pt x="36120" y="1"/>
                  </a:cubicBezTo>
                  <a:close/>
                </a:path>
              </a:pathLst>
            </a:custGeom>
            <a:solidFill>
              <a:srgbClr val="F5A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0650" y="2621100"/>
              <a:ext cx="332150" cy="42550"/>
            </a:xfrm>
            <a:custGeom>
              <a:avLst/>
              <a:gdLst/>
              <a:ahLst/>
              <a:cxnLst/>
              <a:rect l="l" t="t" r="r" b="b"/>
              <a:pathLst>
                <a:path w="13286" h="1702" extrusionOk="0">
                  <a:moveTo>
                    <a:pt x="5470" y="1"/>
                  </a:moveTo>
                  <a:cubicBezTo>
                    <a:pt x="5285" y="1"/>
                    <a:pt x="5161" y="33"/>
                    <a:pt x="5100" y="33"/>
                  </a:cubicBezTo>
                  <a:lnTo>
                    <a:pt x="1545" y="33"/>
                  </a:lnTo>
                  <a:cubicBezTo>
                    <a:pt x="680" y="33"/>
                    <a:pt x="62" y="310"/>
                    <a:pt x="0" y="342"/>
                  </a:cubicBezTo>
                  <a:cubicBezTo>
                    <a:pt x="218" y="280"/>
                    <a:pt x="465" y="248"/>
                    <a:pt x="804" y="248"/>
                  </a:cubicBezTo>
                  <a:lnTo>
                    <a:pt x="5470" y="248"/>
                  </a:lnTo>
                  <a:cubicBezTo>
                    <a:pt x="6242" y="248"/>
                    <a:pt x="6612" y="712"/>
                    <a:pt x="6983" y="989"/>
                  </a:cubicBezTo>
                  <a:cubicBezTo>
                    <a:pt x="7201" y="1145"/>
                    <a:pt x="7757" y="1484"/>
                    <a:pt x="8343" y="1701"/>
                  </a:cubicBezTo>
                  <a:cubicBezTo>
                    <a:pt x="8436" y="1669"/>
                    <a:pt x="8528" y="1669"/>
                    <a:pt x="8622" y="1607"/>
                  </a:cubicBezTo>
                  <a:cubicBezTo>
                    <a:pt x="10938" y="680"/>
                    <a:pt x="13286" y="651"/>
                    <a:pt x="13071" y="465"/>
                  </a:cubicBezTo>
                  <a:cubicBezTo>
                    <a:pt x="13039" y="433"/>
                    <a:pt x="12915" y="403"/>
                    <a:pt x="12792" y="403"/>
                  </a:cubicBezTo>
                  <a:cubicBezTo>
                    <a:pt x="11959" y="403"/>
                    <a:pt x="9764" y="960"/>
                    <a:pt x="8960" y="1269"/>
                  </a:cubicBezTo>
                  <a:cubicBezTo>
                    <a:pt x="8837" y="1298"/>
                    <a:pt x="8713" y="1330"/>
                    <a:pt x="8560" y="1330"/>
                  </a:cubicBezTo>
                  <a:cubicBezTo>
                    <a:pt x="7757" y="1330"/>
                    <a:pt x="6892" y="557"/>
                    <a:pt x="6459" y="280"/>
                  </a:cubicBezTo>
                  <a:cubicBezTo>
                    <a:pt x="6118" y="62"/>
                    <a:pt x="5747" y="1"/>
                    <a:pt x="5470" y="1"/>
                  </a:cubicBezTo>
                  <a:close/>
                </a:path>
              </a:pathLst>
            </a:custGeom>
            <a:solidFill>
              <a:srgbClr val="F5A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426075" y="2589475"/>
              <a:ext cx="1349150" cy="154350"/>
            </a:xfrm>
            <a:custGeom>
              <a:avLst/>
              <a:gdLst/>
              <a:ahLst/>
              <a:cxnLst/>
              <a:rect l="l" t="t" r="r" b="b"/>
              <a:pathLst>
                <a:path w="53966" h="6174" extrusionOk="0">
                  <a:moveTo>
                    <a:pt x="53966" y="0"/>
                  </a:moveTo>
                  <a:cubicBezTo>
                    <a:pt x="53966" y="1018"/>
                    <a:pt x="53257" y="1575"/>
                    <a:pt x="52206" y="2163"/>
                  </a:cubicBezTo>
                  <a:cubicBezTo>
                    <a:pt x="51741" y="927"/>
                    <a:pt x="50043" y="124"/>
                    <a:pt x="49022" y="124"/>
                  </a:cubicBezTo>
                  <a:cubicBezTo>
                    <a:pt x="48004" y="124"/>
                    <a:pt x="47139" y="339"/>
                    <a:pt x="45995" y="1421"/>
                  </a:cubicBezTo>
                  <a:cubicBezTo>
                    <a:pt x="45995" y="1421"/>
                    <a:pt x="44914" y="462"/>
                    <a:pt x="43308" y="462"/>
                  </a:cubicBezTo>
                  <a:lnTo>
                    <a:pt x="28169" y="462"/>
                  </a:lnTo>
                  <a:cubicBezTo>
                    <a:pt x="26995" y="462"/>
                    <a:pt x="26406" y="494"/>
                    <a:pt x="25170" y="1112"/>
                  </a:cubicBezTo>
                  <a:cubicBezTo>
                    <a:pt x="25170" y="1112"/>
                    <a:pt x="24120" y="124"/>
                    <a:pt x="22298" y="124"/>
                  </a:cubicBezTo>
                  <a:cubicBezTo>
                    <a:pt x="20783" y="124"/>
                    <a:pt x="18991" y="865"/>
                    <a:pt x="18220" y="4017"/>
                  </a:cubicBezTo>
                  <a:cubicBezTo>
                    <a:pt x="18158" y="4232"/>
                    <a:pt x="17973" y="4387"/>
                    <a:pt x="17755" y="4417"/>
                  </a:cubicBezTo>
                  <a:cubicBezTo>
                    <a:pt x="17417" y="4449"/>
                    <a:pt x="16861" y="4479"/>
                    <a:pt x="16243" y="4541"/>
                  </a:cubicBezTo>
                  <a:cubicBezTo>
                    <a:pt x="16229" y="4542"/>
                    <a:pt x="16216" y="4543"/>
                    <a:pt x="16204" y="4543"/>
                  </a:cubicBezTo>
                  <a:cubicBezTo>
                    <a:pt x="15976" y="4543"/>
                    <a:pt x="15815" y="4282"/>
                    <a:pt x="15901" y="4078"/>
                  </a:cubicBezTo>
                  <a:cubicBezTo>
                    <a:pt x="15995" y="3799"/>
                    <a:pt x="16119" y="3460"/>
                    <a:pt x="16210" y="3119"/>
                  </a:cubicBezTo>
                  <a:cubicBezTo>
                    <a:pt x="16230" y="3100"/>
                    <a:pt x="16136" y="3093"/>
                    <a:pt x="15964" y="3093"/>
                  </a:cubicBezTo>
                  <a:cubicBezTo>
                    <a:pt x="15578" y="3093"/>
                    <a:pt x="14797" y="3129"/>
                    <a:pt x="13986" y="3151"/>
                  </a:cubicBezTo>
                  <a:cubicBezTo>
                    <a:pt x="13181" y="3176"/>
                    <a:pt x="12355" y="3221"/>
                    <a:pt x="11843" y="3221"/>
                  </a:cubicBezTo>
                  <a:cubicBezTo>
                    <a:pt x="11727" y="3221"/>
                    <a:pt x="11627" y="3219"/>
                    <a:pt x="11546" y="3213"/>
                  </a:cubicBezTo>
                  <a:cubicBezTo>
                    <a:pt x="10587" y="3151"/>
                    <a:pt x="9537" y="2501"/>
                    <a:pt x="9166" y="2254"/>
                  </a:cubicBezTo>
                  <a:cubicBezTo>
                    <a:pt x="8795" y="1977"/>
                    <a:pt x="8425" y="1513"/>
                    <a:pt x="7653" y="1513"/>
                  </a:cubicBezTo>
                  <a:lnTo>
                    <a:pt x="2987" y="1513"/>
                  </a:lnTo>
                  <a:cubicBezTo>
                    <a:pt x="2154" y="1513"/>
                    <a:pt x="1907" y="1636"/>
                    <a:pt x="1165" y="2254"/>
                  </a:cubicBezTo>
                  <a:cubicBezTo>
                    <a:pt x="948" y="3058"/>
                    <a:pt x="794" y="3799"/>
                    <a:pt x="794" y="3799"/>
                  </a:cubicBezTo>
                  <a:lnTo>
                    <a:pt x="794" y="4634"/>
                  </a:lnTo>
                  <a:lnTo>
                    <a:pt x="794" y="5005"/>
                  </a:lnTo>
                  <a:cubicBezTo>
                    <a:pt x="794" y="5005"/>
                    <a:pt x="733" y="5129"/>
                    <a:pt x="391" y="5467"/>
                  </a:cubicBezTo>
                  <a:cubicBezTo>
                    <a:pt x="391" y="5500"/>
                    <a:pt x="362" y="5529"/>
                    <a:pt x="330" y="5529"/>
                  </a:cubicBezTo>
                  <a:cubicBezTo>
                    <a:pt x="300" y="5561"/>
                    <a:pt x="300" y="5591"/>
                    <a:pt x="268" y="5623"/>
                  </a:cubicBezTo>
                  <a:cubicBezTo>
                    <a:pt x="41" y="5900"/>
                    <a:pt x="0" y="6158"/>
                    <a:pt x="400" y="6158"/>
                  </a:cubicBezTo>
                  <a:cubicBezTo>
                    <a:pt x="488" y="6158"/>
                    <a:pt x="598" y="6145"/>
                    <a:pt x="733" y="6117"/>
                  </a:cubicBezTo>
                  <a:lnTo>
                    <a:pt x="1813" y="6117"/>
                  </a:lnTo>
                  <a:cubicBezTo>
                    <a:pt x="1957" y="6152"/>
                    <a:pt x="2083" y="6166"/>
                    <a:pt x="2190" y="6166"/>
                  </a:cubicBezTo>
                  <a:cubicBezTo>
                    <a:pt x="2659" y="6166"/>
                    <a:pt x="2801" y="5900"/>
                    <a:pt x="2801" y="5900"/>
                  </a:cubicBezTo>
                  <a:lnTo>
                    <a:pt x="11082" y="5900"/>
                  </a:lnTo>
                  <a:cubicBezTo>
                    <a:pt x="11082" y="5900"/>
                    <a:pt x="11732" y="6147"/>
                    <a:pt x="12070" y="6147"/>
                  </a:cubicBezTo>
                  <a:lnTo>
                    <a:pt x="17911" y="6147"/>
                  </a:lnTo>
                  <a:cubicBezTo>
                    <a:pt x="18250" y="6147"/>
                    <a:pt x="18497" y="5870"/>
                    <a:pt x="18497" y="5561"/>
                  </a:cubicBezTo>
                  <a:cubicBezTo>
                    <a:pt x="18250" y="2069"/>
                    <a:pt x="20474" y="524"/>
                    <a:pt x="22422" y="524"/>
                  </a:cubicBezTo>
                  <a:cubicBezTo>
                    <a:pt x="24367" y="524"/>
                    <a:pt x="26068" y="2131"/>
                    <a:pt x="25665" y="5591"/>
                  </a:cubicBezTo>
                  <a:cubicBezTo>
                    <a:pt x="25635" y="5900"/>
                    <a:pt x="25882" y="6147"/>
                    <a:pt x="26191" y="6147"/>
                  </a:cubicBezTo>
                  <a:lnTo>
                    <a:pt x="44944" y="6147"/>
                  </a:lnTo>
                  <a:cubicBezTo>
                    <a:pt x="45253" y="6147"/>
                    <a:pt x="45471" y="5932"/>
                    <a:pt x="45471" y="5623"/>
                  </a:cubicBezTo>
                  <a:cubicBezTo>
                    <a:pt x="45347" y="1545"/>
                    <a:pt x="47107" y="524"/>
                    <a:pt x="48993" y="524"/>
                  </a:cubicBezTo>
                  <a:cubicBezTo>
                    <a:pt x="51526" y="524"/>
                    <a:pt x="52515" y="2781"/>
                    <a:pt x="51989" y="5962"/>
                  </a:cubicBezTo>
                  <a:cubicBezTo>
                    <a:pt x="51989" y="6089"/>
                    <a:pt x="52076" y="6173"/>
                    <a:pt x="52171" y="6173"/>
                  </a:cubicBezTo>
                  <a:cubicBezTo>
                    <a:pt x="52214" y="6173"/>
                    <a:pt x="52259" y="6156"/>
                    <a:pt x="52298" y="6117"/>
                  </a:cubicBezTo>
                  <a:cubicBezTo>
                    <a:pt x="52886" y="5406"/>
                    <a:pt x="53966" y="4017"/>
                    <a:pt x="53966" y="3058"/>
                  </a:cubicBezTo>
                  <a:lnTo>
                    <a:pt x="53966" y="0"/>
                  </a:ln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445925" y="2672075"/>
              <a:ext cx="298925" cy="12400"/>
            </a:xfrm>
            <a:custGeom>
              <a:avLst/>
              <a:gdLst/>
              <a:ahLst/>
              <a:cxnLst/>
              <a:rect l="l" t="t" r="r" b="b"/>
              <a:pathLst>
                <a:path w="11957" h="496" extrusionOk="0">
                  <a:moveTo>
                    <a:pt x="4194" y="0"/>
                  </a:moveTo>
                  <a:cubicBezTo>
                    <a:pt x="3944" y="0"/>
                    <a:pt x="3718" y="1"/>
                    <a:pt x="3523" y="1"/>
                  </a:cubicBezTo>
                  <a:cubicBezTo>
                    <a:pt x="2193" y="1"/>
                    <a:pt x="833" y="124"/>
                    <a:pt x="62" y="218"/>
                  </a:cubicBezTo>
                  <a:cubicBezTo>
                    <a:pt x="30" y="371"/>
                    <a:pt x="0" y="495"/>
                    <a:pt x="0" y="495"/>
                  </a:cubicBezTo>
                  <a:lnTo>
                    <a:pt x="11956" y="495"/>
                  </a:lnTo>
                  <a:lnTo>
                    <a:pt x="11432" y="465"/>
                  </a:lnTo>
                  <a:cubicBezTo>
                    <a:pt x="10024" y="24"/>
                    <a:pt x="6277" y="0"/>
                    <a:pt x="4194" y="0"/>
                  </a:cubicBezTo>
                  <a:close/>
                </a:path>
              </a:pathLst>
            </a:custGeom>
            <a:solidFill>
              <a:srgbClr val="F28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445925" y="2684450"/>
              <a:ext cx="372325" cy="27825"/>
            </a:xfrm>
            <a:custGeom>
              <a:avLst/>
              <a:gdLst/>
              <a:ahLst/>
              <a:cxnLst/>
              <a:rect l="l" t="t" r="r" b="b"/>
              <a:pathLst>
                <a:path w="14893" h="1113" extrusionOk="0">
                  <a:moveTo>
                    <a:pt x="0" y="0"/>
                  </a:moveTo>
                  <a:cubicBezTo>
                    <a:pt x="0" y="0"/>
                    <a:pt x="0" y="835"/>
                    <a:pt x="92" y="989"/>
                  </a:cubicBezTo>
                  <a:cubicBezTo>
                    <a:pt x="557" y="1112"/>
                    <a:pt x="10040" y="1112"/>
                    <a:pt x="11185" y="1112"/>
                  </a:cubicBezTo>
                  <a:cubicBezTo>
                    <a:pt x="12327" y="1112"/>
                    <a:pt x="14366" y="712"/>
                    <a:pt x="14892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423500" y="2420275"/>
              <a:ext cx="1354075" cy="325975"/>
            </a:xfrm>
            <a:custGeom>
              <a:avLst/>
              <a:gdLst/>
              <a:ahLst/>
              <a:cxnLst/>
              <a:rect l="l" t="t" r="r" b="b"/>
              <a:pathLst>
                <a:path w="54163" h="13039" extrusionOk="0">
                  <a:moveTo>
                    <a:pt x="37261" y="186"/>
                  </a:moveTo>
                  <a:cubicBezTo>
                    <a:pt x="40383" y="186"/>
                    <a:pt x="44429" y="1207"/>
                    <a:pt x="46315" y="1916"/>
                  </a:cubicBezTo>
                  <a:cubicBezTo>
                    <a:pt x="48322" y="2690"/>
                    <a:pt x="51011" y="4450"/>
                    <a:pt x="51041" y="4482"/>
                  </a:cubicBezTo>
                  <a:lnTo>
                    <a:pt x="52030" y="4482"/>
                  </a:lnTo>
                  <a:cubicBezTo>
                    <a:pt x="52215" y="4482"/>
                    <a:pt x="52401" y="4544"/>
                    <a:pt x="52556" y="4635"/>
                  </a:cubicBezTo>
                  <a:cubicBezTo>
                    <a:pt x="52989" y="4914"/>
                    <a:pt x="53360" y="5161"/>
                    <a:pt x="53575" y="5315"/>
                  </a:cubicBezTo>
                  <a:cubicBezTo>
                    <a:pt x="53822" y="5500"/>
                    <a:pt x="53945" y="5747"/>
                    <a:pt x="53945" y="6027"/>
                  </a:cubicBezTo>
                  <a:lnTo>
                    <a:pt x="53945" y="9826"/>
                  </a:lnTo>
                  <a:cubicBezTo>
                    <a:pt x="53945" y="10752"/>
                    <a:pt x="52927" y="12082"/>
                    <a:pt x="52309" y="12824"/>
                  </a:cubicBezTo>
                  <a:cubicBezTo>
                    <a:pt x="52298" y="12834"/>
                    <a:pt x="52288" y="12837"/>
                    <a:pt x="52279" y="12837"/>
                  </a:cubicBezTo>
                  <a:cubicBezTo>
                    <a:pt x="52260" y="12837"/>
                    <a:pt x="52247" y="12824"/>
                    <a:pt x="52247" y="12824"/>
                  </a:cubicBezTo>
                  <a:cubicBezTo>
                    <a:pt x="52215" y="12824"/>
                    <a:pt x="52185" y="12792"/>
                    <a:pt x="52215" y="12762"/>
                  </a:cubicBezTo>
                  <a:cubicBezTo>
                    <a:pt x="52524" y="10752"/>
                    <a:pt x="52247" y="9146"/>
                    <a:pt x="51444" y="8189"/>
                  </a:cubicBezTo>
                  <a:cubicBezTo>
                    <a:pt x="50856" y="7539"/>
                    <a:pt x="50085" y="7201"/>
                    <a:pt x="49096" y="7201"/>
                  </a:cubicBezTo>
                  <a:cubicBezTo>
                    <a:pt x="48045" y="7201"/>
                    <a:pt x="47210" y="7510"/>
                    <a:pt x="46624" y="8127"/>
                  </a:cubicBezTo>
                  <a:cubicBezTo>
                    <a:pt x="45789" y="8960"/>
                    <a:pt x="45418" y="10414"/>
                    <a:pt x="45480" y="12421"/>
                  </a:cubicBezTo>
                  <a:cubicBezTo>
                    <a:pt x="45480" y="12515"/>
                    <a:pt x="45418" y="12638"/>
                    <a:pt x="45356" y="12700"/>
                  </a:cubicBezTo>
                  <a:cubicBezTo>
                    <a:pt x="45265" y="12792"/>
                    <a:pt x="45171" y="12824"/>
                    <a:pt x="45047" y="12824"/>
                  </a:cubicBezTo>
                  <a:lnTo>
                    <a:pt x="26294" y="12824"/>
                  </a:lnTo>
                  <a:cubicBezTo>
                    <a:pt x="26171" y="12824"/>
                    <a:pt x="26047" y="12792"/>
                    <a:pt x="25985" y="12700"/>
                  </a:cubicBezTo>
                  <a:cubicBezTo>
                    <a:pt x="25891" y="12606"/>
                    <a:pt x="25862" y="12483"/>
                    <a:pt x="25862" y="12359"/>
                  </a:cubicBezTo>
                  <a:cubicBezTo>
                    <a:pt x="26139" y="10134"/>
                    <a:pt x="25521" y="8899"/>
                    <a:pt x="24935" y="8251"/>
                  </a:cubicBezTo>
                  <a:cubicBezTo>
                    <a:pt x="24317" y="7571"/>
                    <a:pt x="23481" y="7201"/>
                    <a:pt x="22525" y="7201"/>
                  </a:cubicBezTo>
                  <a:cubicBezTo>
                    <a:pt x="21474" y="7201"/>
                    <a:pt x="20424" y="7663"/>
                    <a:pt x="19682" y="8436"/>
                  </a:cubicBezTo>
                  <a:cubicBezTo>
                    <a:pt x="19064" y="9084"/>
                    <a:pt x="18353" y="10290"/>
                    <a:pt x="18476" y="12329"/>
                  </a:cubicBezTo>
                  <a:cubicBezTo>
                    <a:pt x="18508" y="12453"/>
                    <a:pt x="18447" y="12577"/>
                    <a:pt x="18353" y="12700"/>
                  </a:cubicBezTo>
                  <a:cubicBezTo>
                    <a:pt x="18261" y="12792"/>
                    <a:pt x="18138" y="12824"/>
                    <a:pt x="18014" y="12824"/>
                  </a:cubicBezTo>
                  <a:lnTo>
                    <a:pt x="12173" y="12824"/>
                  </a:lnTo>
                  <a:cubicBezTo>
                    <a:pt x="11864" y="12824"/>
                    <a:pt x="11217" y="12577"/>
                    <a:pt x="11217" y="12577"/>
                  </a:cubicBezTo>
                  <a:lnTo>
                    <a:pt x="2904" y="12577"/>
                  </a:lnTo>
                  <a:cubicBezTo>
                    <a:pt x="2875" y="12577"/>
                    <a:pt x="2813" y="12606"/>
                    <a:pt x="2813" y="12638"/>
                  </a:cubicBezTo>
                  <a:cubicBezTo>
                    <a:pt x="2813" y="12638"/>
                    <a:pt x="2698" y="12842"/>
                    <a:pt x="2295" y="12842"/>
                  </a:cubicBezTo>
                  <a:cubicBezTo>
                    <a:pt x="2229" y="12842"/>
                    <a:pt x="2154" y="12837"/>
                    <a:pt x="2071" y="12824"/>
                  </a:cubicBezTo>
                  <a:lnTo>
                    <a:pt x="680" y="12824"/>
                  </a:lnTo>
                  <a:cubicBezTo>
                    <a:pt x="614" y="12832"/>
                    <a:pt x="559" y="12835"/>
                    <a:pt x="514" y="12835"/>
                  </a:cubicBezTo>
                  <a:cubicBezTo>
                    <a:pt x="388" y="12835"/>
                    <a:pt x="333" y="12807"/>
                    <a:pt x="309" y="12762"/>
                  </a:cubicBezTo>
                  <a:cubicBezTo>
                    <a:pt x="279" y="12700"/>
                    <a:pt x="341" y="12515"/>
                    <a:pt x="588" y="12297"/>
                  </a:cubicBezTo>
                  <a:cubicBezTo>
                    <a:pt x="897" y="11988"/>
                    <a:pt x="989" y="11835"/>
                    <a:pt x="989" y="11803"/>
                  </a:cubicBezTo>
                  <a:lnTo>
                    <a:pt x="1021" y="11773"/>
                  </a:lnTo>
                  <a:lnTo>
                    <a:pt x="1021" y="10567"/>
                  </a:lnTo>
                  <a:cubicBezTo>
                    <a:pt x="1021" y="10443"/>
                    <a:pt x="1330" y="8960"/>
                    <a:pt x="1701" y="7880"/>
                  </a:cubicBezTo>
                  <a:cubicBezTo>
                    <a:pt x="2071" y="6736"/>
                    <a:pt x="3616" y="5315"/>
                    <a:pt x="6797" y="4852"/>
                  </a:cubicBezTo>
                  <a:cubicBezTo>
                    <a:pt x="10011" y="4358"/>
                    <a:pt x="13471" y="4235"/>
                    <a:pt x="13503" y="4235"/>
                  </a:cubicBezTo>
                  <a:lnTo>
                    <a:pt x="13565" y="4235"/>
                  </a:lnTo>
                  <a:cubicBezTo>
                    <a:pt x="16684" y="2472"/>
                    <a:pt x="20300" y="1051"/>
                    <a:pt x="23205" y="433"/>
                  </a:cubicBezTo>
                  <a:cubicBezTo>
                    <a:pt x="23976" y="280"/>
                    <a:pt x="24749" y="186"/>
                    <a:pt x="25553" y="186"/>
                  </a:cubicBezTo>
                  <a:close/>
                  <a:moveTo>
                    <a:pt x="25553" y="1"/>
                  </a:moveTo>
                  <a:cubicBezTo>
                    <a:pt x="24749" y="1"/>
                    <a:pt x="23946" y="94"/>
                    <a:pt x="23172" y="248"/>
                  </a:cubicBezTo>
                  <a:cubicBezTo>
                    <a:pt x="20239" y="866"/>
                    <a:pt x="16622" y="2257"/>
                    <a:pt x="13471" y="4049"/>
                  </a:cubicBezTo>
                  <a:cubicBezTo>
                    <a:pt x="13162" y="4049"/>
                    <a:pt x="9857" y="4202"/>
                    <a:pt x="6768" y="4667"/>
                  </a:cubicBezTo>
                  <a:cubicBezTo>
                    <a:pt x="3522" y="5161"/>
                    <a:pt x="1916" y="6612"/>
                    <a:pt x="1515" y="7819"/>
                  </a:cubicBezTo>
                  <a:cubicBezTo>
                    <a:pt x="1112" y="8960"/>
                    <a:pt x="803" y="10505"/>
                    <a:pt x="803" y="10537"/>
                  </a:cubicBezTo>
                  <a:lnTo>
                    <a:pt x="803" y="10567"/>
                  </a:lnTo>
                  <a:lnTo>
                    <a:pt x="803" y="11741"/>
                  </a:lnTo>
                  <a:cubicBezTo>
                    <a:pt x="774" y="11773"/>
                    <a:pt x="680" y="11926"/>
                    <a:pt x="433" y="12174"/>
                  </a:cubicBezTo>
                  <a:cubicBezTo>
                    <a:pt x="309" y="12297"/>
                    <a:pt x="0" y="12638"/>
                    <a:pt x="124" y="12853"/>
                  </a:cubicBezTo>
                  <a:cubicBezTo>
                    <a:pt x="193" y="12969"/>
                    <a:pt x="313" y="13033"/>
                    <a:pt x="484" y="13033"/>
                  </a:cubicBezTo>
                  <a:cubicBezTo>
                    <a:pt x="543" y="13033"/>
                    <a:pt x="608" y="13025"/>
                    <a:pt x="680" y="13009"/>
                  </a:cubicBezTo>
                  <a:lnTo>
                    <a:pt x="2039" y="13009"/>
                  </a:lnTo>
                  <a:cubicBezTo>
                    <a:pt x="2138" y="13024"/>
                    <a:pt x="2227" y="13031"/>
                    <a:pt x="2307" y="13031"/>
                  </a:cubicBezTo>
                  <a:cubicBezTo>
                    <a:pt x="2705" y="13031"/>
                    <a:pt x="2885" y="12865"/>
                    <a:pt x="2937" y="12762"/>
                  </a:cubicBezTo>
                  <a:lnTo>
                    <a:pt x="11155" y="12762"/>
                  </a:lnTo>
                  <a:cubicBezTo>
                    <a:pt x="11279" y="12824"/>
                    <a:pt x="11864" y="13039"/>
                    <a:pt x="12173" y="13039"/>
                  </a:cubicBezTo>
                  <a:lnTo>
                    <a:pt x="18014" y="13039"/>
                  </a:lnTo>
                  <a:cubicBezTo>
                    <a:pt x="18199" y="13039"/>
                    <a:pt x="18385" y="12947"/>
                    <a:pt x="18508" y="12824"/>
                  </a:cubicBezTo>
                  <a:cubicBezTo>
                    <a:pt x="18632" y="12700"/>
                    <a:pt x="18694" y="12515"/>
                    <a:pt x="18694" y="12329"/>
                  </a:cubicBezTo>
                  <a:cubicBezTo>
                    <a:pt x="18600" y="10752"/>
                    <a:pt x="18971" y="9455"/>
                    <a:pt x="19806" y="8560"/>
                  </a:cubicBezTo>
                  <a:cubicBezTo>
                    <a:pt x="20515" y="7819"/>
                    <a:pt x="21504" y="7386"/>
                    <a:pt x="22525" y="7386"/>
                  </a:cubicBezTo>
                  <a:cubicBezTo>
                    <a:pt x="23420" y="7386"/>
                    <a:pt x="24223" y="7757"/>
                    <a:pt x="24779" y="8375"/>
                  </a:cubicBezTo>
                  <a:cubicBezTo>
                    <a:pt x="25582" y="9269"/>
                    <a:pt x="25891" y="10629"/>
                    <a:pt x="25676" y="12359"/>
                  </a:cubicBezTo>
                  <a:cubicBezTo>
                    <a:pt x="25676" y="12515"/>
                    <a:pt x="25706" y="12700"/>
                    <a:pt x="25830" y="12824"/>
                  </a:cubicBezTo>
                  <a:cubicBezTo>
                    <a:pt x="25953" y="12947"/>
                    <a:pt x="26109" y="13039"/>
                    <a:pt x="26294" y="13039"/>
                  </a:cubicBezTo>
                  <a:lnTo>
                    <a:pt x="45047" y="13039"/>
                  </a:lnTo>
                  <a:cubicBezTo>
                    <a:pt x="45233" y="13039"/>
                    <a:pt x="45388" y="12977"/>
                    <a:pt x="45480" y="12853"/>
                  </a:cubicBezTo>
                  <a:cubicBezTo>
                    <a:pt x="45603" y="12730"/>
                    <a:pt x="45665" y="12577"/>
                    <a:pt x="45665" y="12391"/>
                  </a:cubicBezTo>
                  <a:cubicBezTo>
                    <a:pt x="45603" y="10476"/>
                    <a:pt x="45974" y="9054"/>
                    <a:pt x="46777" y="8251"/>
                  </a:cubicBezTo>
                  <a:cubicBezTo>
                    <a:pt x="47333" y="7695"/>
                    <a:pt x="48107" y="7386"/>
                    <a:pt x="49096" y="7386"/>
                  </a:cubicBezTo>
                  <a:cubicBezTo>
                    <a:pt x="50023" y="7386"/>
                    <a:pt x="50764" y="7695"/>
                    <a:pt x="51288" y="8313"/>
                  </a:cubicBezTo>
                  <a:cubicBezTo>
                    <a:pt x="52062" y="9208"/>
                    <a:pt x="52309" y="10785"/>
                    <a:pt x="52000" y="12730"/>
                  </a:cubicBezTo>
                  <a:cubicBezTo>
                    <a:pt x="52000" y="12853"/>
                    <a:pt x="52062" y="12947"/>
                    <a:pt x="52153" y="13009"/>
                  </a:cubicBezTo>
                  <a:cubicBezTo>
                    <a:pt x="52185" y="13009"/>
                    <a:pt x="52247" y="13039"/>
                    <a:pt x="52277" y="13039"/>
                  </a:cubicBezTo>
                  <a:cubicBezTo>
                    <a:pt x="52339" y="13039"/>
                    <a:pt x="52433" y="13009"/>
                    <a:pt x="52462" y="12947"/>
                  </a:cubicBezTo>
                  <a:cubicBezTo>
                    <a:pt x="53112" y="12206"/>
                    <a:pt x="54163" y="10814"/>
                    <a:pt x="54163" y="9826"/>
                  </a:cubicBezTo>
                  <a:lnTo>
                    <a:pt x="54163" y="6027"/>
                  </a:lnTo>
                  <a:cubicBezTo>
                    <a:pt x="54163" y="5685"/>
                    <a:pt x="53977" y="5376"/>
                    <a:pt x="53698" y="5161"/>
                  </a:cubicBezTo>
                  <a:cubicBezTo>
                    <a:pt x="53451" y="5006"/>
                    <a:pt x="53080" y="4759"/>
                    <a:pt x="52648" y="4482"/>
                  </a:cubicBezTo>
                  <a:cubicBezTo>
                    <a:pt x="52462" y="4358"/>
                    <a:pt x="52247" y="4296"/>
                    <a:pt x="52030" y="4296"/>
                  </a:cubicBezTo>
                  <a:lnTo>
                    <a:pt x="51135" y="4296"/>
                  </a:lnTo>
                  <a:cubicBezTo>
                    <a:pt x="50856" y="4111"/>
                    <a:pt x="48322" y="2472"/>
                    <a:pt x="46377" y="1731"/>
                  </a:cubicBezTo>
                  <a:cubicBezTo>
                    <a:pt x="44491" y="1021"/>
                    <a:pt x="40413" y="1"/>
                    <a:pt x="372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070775" y="2437275"/>
              <a:ext cx="529900" cy="106600"/>
            </a:xfrm>
            <a:custGeom>
              <a:avLst/>
              <a:gdLst/>
              <a:ahLst/>
              <a:cxnLst/>
              <a:rect l="l" t="t" r="r" b="b"/>
              <a:pathLst>
                <a:path w="21196" h="4264" extrusionOk="0">
                  <a:moveTo>
                    <a:pt x="8436" y="0"/>
                  </a:moveTo>
                  <a:cubicBezTo>
                    <a:pt x="6583" y="0"/>
                    <a:pt x="3214" y="1392"/>
                    <a:pt x="186" y="3831"/>
                  </a:cubicBezTo>
                  <a:cubicBezTo>
                    <a:pt x="0" y="3987"/>
                    <a:pt x="94" y="4264"/>
                    <a:pt x="341" y="4264"/>
                  </a:cubicBezTo>
                  <a:lnTo>
                    <a:pt x="17426" y="4264"/>
                  </a:lnTo>
                  <a:cubicBezTo>
                    <a:pt x="19218" y="4264"/>
                    <a:pt x="20330" y="3770"/>
                    <a:pt x="20763" y="2998"/>
                  </a:cubicBezTo>
                  <a:cubicBezTo>
                    <a:pt x="21195" y="2225"/>
                    <a:pt x="20177" y="1916"/>
                    <a:pt x="19650" y="1701"/>
                  </a:cubicBezTo>
                  <a:cubicBezTo>
                    <a:pt x="19156" y="1483"/>
                    <a:pt x="13936" y="0"/>
                    <a:pt x="12235" y="0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1292475" y="2437275"/>
              <a:ext cx="306650" cy="73425"/>
            </a:xfrm>
            <a:custGeom>
              <a:avLst/>
              <a:gdLst/>
              <a:ahLst/>
              <a:cxnLst/>
              <a:rect l="l" t="t" r="r" b="b"/>
              <a:pathLst>
                <a:path w="12266" h="2937" extrusionOk="0">
                  <a:moveTo>
                    <a:pt x="1" y="0"/>
                  </a:moveTo>
                  <a:cubicBezTo>
                    <a:pt x="1" y="0"/>
                    <a:pt x="2720" y="774"/>
                    <a:pt x="5191" y="2596"/>
                  </a:cubicBezTo>
                  <a:cubicBezTo>
                    <a:pt x="5468" y="2813"/>
                    <a:pt x="5839" y="2937"/>
                    <a:pt x="6210" y="2937"/>
                  </a:cubicBezTo>
                  <a:lnTo>
                    <a:pt x="11927" y="2937"/>
                  </a:lnTo>
                  <a:cubicBezTo>
                    <a:pt x="12266" y="2195"/>
                    <a:pt x="11309" y="1916"/>
                    <a:pt x="10782" y="1701"/>
                  </a:cubicBezTo>
                  <a:cubicBezTo>
                    <a:pt x="10288" y="1483"/>
                    <a:pt x="5068" y="0"/>
                    <a:pt x="3367" y="0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1070775" y="2450425"/>
              <a:ext cx="251825" cy="93450"/>
            </a:xfrm>
            <a:custGeom>
              <a:avLst/>
              <a:gdLst/>
              <a:ahLst/>
              <a:cxnLst/>
              <a:rect l="l" t="t" r="r" b="b"/>
              <a:pathLst>
                <a:path w="10073" h="3738" extrusionOk="0">
                  <a:moveTo>
                    <a:pt x="5903" y="1"/>
                  </a:moveTo>
                  <a:cubicBezTo>
                    <a:pt x="4173" y="619"/>
                    <a:pt x="2101" y="1761"/>
                    <a:pt x="186" y="3305"/>
                  </a:cubicBezTo>
                  <a:cubicBezTo>
                    <a:pt x="0" y="3461"/>
                    <a:pt x="94" y="3738"/>
                    <a:pt x="341" y="3738"/>
                  </a:cubicBezTo>
                  <a:lnTo>
                    <a:pt x="5006" y="3738"/>
                  </a:lnTo>
                  <a:cubicBezTo>
                    <a:pt x="6768" y="3738"/>
                    <a:pt x="8189" y="3244"/>
                    <a:pt x="9146" y="2472"/>
                  </a:cubicBezTo>
                  <a:cubicBezTo>
                    <a:pt x="10073" y="1699"/>
                    <a:pt x="9269" y="1390"/>
                    <a:pt x="8869" y="1175"/>
                  </a:cubicBezTo>
                  <a:cubicBezTo>
                    <a:pt x="8651" y="1051"/>
                    <a:pt x="7324" y="463"/>
                    <a:pt x="5903" y="1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1245325" y="2439625"/>
              <a:ext cx="107425" cy="38625"/>
            </a:xfrm>
            <a:custGeom>
              <a:avLst/>
              <a:gdLst/>
              <a:ahLst/>
              <a:cxnLst/>
              <a:rect l="l" t="t" r="r" b="b"/>
              <a:pathLst>
                <a:path w="4297" h="1545" extrusionOk="0">
                  <a:moveTo>
                    <a:pt x="2072" y="0"/>
                  </a:moveTo>
                  <a:cubicBezTo>
                    <a:pt x="1360" y="247"/>
                    <a:pt x="651" y="524"/>
                    <a:pt x="1" y="803"/>
                  </a:cubicBezTo>
                  <a:cubicBezTo>
                    <a:pt x="804" y="1112"/>
                    <a:pt x="1484" y="1389"/>
                    <a:pt x="1793" y="1545"/>
                  </a:cubicBezTo>
                  <a:cubicBezTo>
                    <a:pt x="2534" y="1298"/>
                    <a:pt x="3370" y="1080"/>
                    <a:pt x="4297" y="865"/>
                  </a:cubicBezTo>
                  <a:cubicBezTo>
                    <a:pt x="3370" y="433"/>
                    <a:pt x="2596" y="153"/>
                    <a:pt x="2196" y="0"/>
                  </a:cubicBezTo>
                  <a:close/>
                </a:path>
              </a:pathLst>
            </a:custGeom>
            <a:solidFill>
              <a:srgbClr val="98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1300200" y="2439625"/>
              <a:ext cx="130550" cy="21650"/>
            </a:xfrm>
            <a:custGeom>
              <a:avLst/>
              <a:gdLst/>
              <a:ahLst/>
              <a:cxnLst/>
              <a:rect l="l" t="t" r="r" b="b"/>
              <a:pathLst>
                <a:path w="5222" h="866" extrusionOk="0">
                  <a:moveTo>
                    <a:pt x="1" y="0"/>
                  </a:moveTo>
                  <a:cubicBezTo>
                    <a:pt x="401" y="153"/>
                    <a:pt x="1175" y="433"/>
                    <a:pt x="2102" y="865"/>
                  </a:cubicBezTo>
                  <a:cubicBezTo>
                    <a:pt x="3058" y="648"/>
                    <a:pt x="4079" y="433"/>
                    <a:pt x="5221" y="247"/>
                  </a:cubicBezTo>
                  <a:cubicBezTo>
                    <a:pt x="4418" y="92"/>
                    <a:pt x="3676" y="0"/>
                    <a:pt x="3058" y="0"/>
                  </a:cubicBezTo>
                  <a:close/>
                </a:path>
              </a:pathLst>
            </a:custGeom>
            <a:solidFill>
              <a:srgbClr val="98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1099375" y="2459700"/>
              <a:ext cx="190775" cy="81900"/>
            </a:xfrm>
            <a:custGeom>
              <a:avLst/>
              <a:gdLst/>
              <a:ahLst/>
              <a:cxnLst/>
              <a:rect l="l" t="t" r="r" b="b"/>
              <a:pathLst>
                <a:path w="7631" h="3276" extrusionOk="0">
                  <a:moveTo>
                    <a:pt x="5839" y="0"/>
                  </a:moveTo>
                  <a:cubicBezTo>
                    <a:pt x="4450" y="586"/>
                    <a:pt x="3244" y="1204"/>
                    <a:pt x="2225" y="1792"/>
                  </a:cubicBezTo>
                  <a:cubicBezTo>
                    <a:pt x="2564" y="1854"/>
                    <a:pt x="2905" y="1946"/>
                    <a:pt x="3152" y="2040"/>
                  </a:cubicBezTo>
                  <a:cubicBezTo>
                    <a:pt x="3276" y="2101"/>
                    <a:pt x="3461" y="2193"/>
                    <a:pt x="3614" y="2316"/>
                  </a:cubicBezTo>
                  <a:cubicBezTo>
                    <a:pt x="4697" y="1760"/>
                    <a:pt x="5995" y="1236"/>
                    <a:pt x="7631" y="742"/>
                  </a:cubicBezTo>
                  <a:cubicBezTo>
                    <a:pt x="7322" y="586"/>
                    <a:pt x="6642" y="309"/>
                    <a:pt x="5839" y="0"/>
                  </a:cubicBezTo>
                  <a:close/>
                  <a:moveTo>
                    <a:pt x="804" y="2719"/>
                  </a:moveTo>
                  <a:cubicBezTo>
                    <a:pt x="495" y="2905"/>
                    <a:pt x="248" y="3090"/>
                    <a:pt x="1" y="3275"/>
                  </a:cubicBezTo>
                  <a:lnTo>
                    <a:pt x="1761" y="3275"/>
                  </a:lnTo>
                  <a:cubicBezTo>
                    <a:pt x="1793" y="3243"/>
                    <a:pt x="1822" y="3243"/>
                    <a:pt x="1855" y="3214"/>
                  </a:cubicBezTo>
                  <a:lnTo>
                    <a:pt x="1546" y="3214"/>
                  </a:lnTo>
                  <a:cubicBezTo>
                    <a:pt x="1237" y="3214"/>
                    <a:pt x="804" y="3182"/>
                    <a:pt x="804" y="2873"/>
                  </a:cubicBezTo>
                  <a:lnTo>
                    <a:pt x="804" y="2719"/>
                  </a:lnTo>
                  <a:close/>
                </a:path>
              </a:pathLst>
            </a:custGeom>
            <a:solidFill>
              <a:srgbClr val="98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1291675" y="2481325"/>
              <a:ext cx="116700" cy="37100"/>
            </a:xfrm>
            <a:custGeom>
              <a:avLst/>
              <a:gdLst/>
              <a:ahLst/>
              <a:cxnLst/>
              <a:rect l="l" t="t" r="r" b="b"/>
              <a:pathLst>
                <a:path w="4668" h="1484" extrusionOk="0">
                  <a:moveTo>
                    <a:pt x="3926" y="1"/>
                  </a:moveTo>
                  <a:cubicBezTo>
                    <a:pt x="2843" y="216"/>
                    <a:pt x="1763" y="495"/>
                    <a:pt x="680" y="772"/>
                  </a:cubicBezTo>
                  <a:cubicBezTo>
                    <a:pt x="619" y="927"/>
                    <a:pt x="527" y="1081"/>
                    <a:pt x="310" y="1236"/>
                  </a:cubicBezTo>
                  <a:cubicBezTo>
                    <a:pt x="218" y="1328"/>
                    <a:pt x="95" y="1390"/>
                    <a:pt x="1" y="1484"/>
                  </a:cubicBezTo>
                  <a:cubicBezTo>
                    <a:pt x="1484" y="1081"/>
                    <a:pt x="3090" y="742"/>
                    <a:pt x="4667" y="433"/>
                  </a:cubicBezTo>
                  <a:cubicBezTo>
                    <a:pt x="4420" y="277"/>
                    <a:pt x="4173" y="124"/>
                    <a:pt x="3926" y="1"/>
                  </a:cubicBezTo>
                  <a:close/>
                </a:path>
              </a:pathLst>
            </a:custGeom>
            <a:solidFill>
              <a:srgbClr val="98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1389800" y="2462800"/>
              <a:ext cx="148325" cy="29375"/>
            </a:xfrm>
            <a:custGeom>
              <a:avLst/>
              <a:gdLst/>
              <a:ahLst/>
              <a:cxnLst/>
              <a:rect l="l" t="t" r="r" b="b"/>
              <a:pathLst>
                <a:path w="5933" h="1175" extrusionOk="0">
                  <a:moveTo>
                    <a:pt x="4418" y="0"/>
                  </a:moveTo>
                  <a:cubicBezTo>
                    <a:pt x="3120" y="124"/>
                    <a:pt x="1607" y="400"/>
                    <a:pt x="1" y="742"/>
                  </a:cubicBezTo>
                  <a:cubicBezTo>
                    <a:pt x="248" y="865"/>
                    <a:pt x="495" y="1018"/>
                    <a:pt x="742" y="1174"/>
                  </a:cubicBezTo>
                  <a:cubicBezTo>
                    <a:pt x="2596" y="833"/>
                    <a:pt x="4388" y="586"/>
                    <a:pt x="5933" y="433"/>
                  </a:cubicBezTo>
                  <a:cubicBezTo>
                    <a:pt x="5530" y="309"/>
                    <a:pt x="5006" y="153"/>
                    <a:pt x="4418" y="0"/>
                  </a:cubicBezTo>
                  <a:close/>
                </a:path>
              </a:pathLst>
            </a:custGeom>
            <a:solidFill>
              <a:srgbClr val="98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1185900" y="2500600"/>
              <a:ext cx="122800" cy="41000"/>
            </a:xfrm>
            <a:custGeom>
              <a:avLst/>
              <a:gdLst/>
              <a:ahLst/>
              <a:cxnLst/>
              <a:rect l="l" t="t" r="r" b="b"/>
              <a:pathLst>
                <a:path w="4912" h="1640" extrusionOk="0">
                  <a:moveTo>
                    <a:pt x="4911" y="1"/>
                  </a:moveTo>
                  <a:lnTo>
                    <a:pt x="4911" y="1"/>
                  </a:lnTo>
                  <a:cubicBezTo>
                    <a:pt x="3152" y="495"/>
                    <a:pt x="1513" y="1022"/>
                    <a:pt x="277" y="1516"/>
                  </a:cubicBezTo>
                  <a:cubicBezTo>
                    <a:pt x="247" y="1546"/>
                    <a:pt x="215" y="1546"/>
                    <a:pt x="153" y="1578"/>
                  </a:cubicBezTo>
                  <a:cubicBezTo>
                    <a:pt x="124" y="1607"/>
                    <a:pt x="62" y="1607"/>
                    <a:pt x="0" y="1639"/>
                  </a:cubicBezTo>
                  <a:lnTo>
                    <a:pt x="1142" y="1639"/>
                  </a:lnTo>
                  <a:cubicBezTo>
                    <a:pt x="2069" y="1298"/>
                    <a:pt x="3119" y="989"/>
                    <a:pt x="4232" y="713"/>
                  </a:cubicBezTo>
                  <a:cubicBezTo>
                    <a:pt x="4326" y="619"/>
                    <a:pt x="4449" y="557"/>
                    <a:pt x="4541" y="465"/>
                  </a:cubicBezTo>
                  <a:cubicBezTo>
                    <a:pt x="4758" y="310"/>
                    <a:pt x="4850" y="156"/>
                    <a:pt x="4911" y="1"/>
                  </a:cubicBezTo>
                  <a:close/>
                </a:path>
              </a:pathLst>
            </a:custGeom>
            <a:solidFill>
              <a:srgbClr val="98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755625" y="2437275"/>
              <a:ext cx="448025" cy="97350"/>
            </a:xfrm>
            <a:custGeom>
              <a:avLst/>
              <a:gdLst/>
              <a:ahLst/>
              <a:cxnLst/>
              <a:rect l="l" t="t" r="r" b="b"/>
              <a:pathLst>
                <a:path w="17921" h="3894" extrusionOk="0">
                  <a:moveTo>
                    <a:pt x="9116" y="0"/>
                  </a:moveTo>
                  <a:cubicBezTo>
                    <a:pt x="8993" y="0"/>
                    <a:pt x="8899" y="32"/>
                    <a:pt x="8807" y="32"/>
                  </a:cubicBezTo>
                  <a:cubicBezTo>
                    <a:pt x="5965" y="680"/>
                    <a:pt x="3308" y="2072"/>
                    <a:pt x="1207" y="3090"/>
                  </a:cubicBezTo>
                  <a:cubicBezTo>
                    <a:pt x="1" y="3646"/>
                    <a:pt x="1021" y="3893"/>
                    <a:pt x="1578" y="3893"/>
                  </a:cubicBezTo>
                  <a:lnTo>
                    <a:pt x="10661" y="3893"/>
                  </a:lnTo>
                  <a:cubicBezTo>
                    <a:pt x="11062" y="3893"/>
                    <a:pt x="11464" y="3740"/>
                    <a:pt x="11773" y="3522"/>
                  </a:cubicBezTo>
                  <a:cubicBezTo>
                    <a:pt x="12730" y="2781"/>
                    <a:pt x="14987" y="1021"/>
                    <a:pt x="17921" y="0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835225" y="2437275"/>
              <a:ext cx="354525" cy="97350"/>
            </a:xfrm>
            <a:custGeom>
              <a:avLst/>
              <a:gdLst/>
              <a:ahLst/>
              <a:cxnLst/>
              <a:rect l="l" t="t" r="r" b="b"/>
              <a:pathLst>
                <a:path w="14181" h="3894" extrusionOk="0">
                  <a:moveTo>
                    <a:pt x="8960" y="0"/>
                  </a:moveTo>
                  <a:cubicBezTo>
                    <a:pt x="7415" y="0"/>
                    <a:pt x="4232" y="959"/>
                    <a:pt x="556" y="2689"/>
                  </a:cubicBezTo>
                  <a:lnTo>
                    <a:pt x="0" y="3831"/>
                  </a:lnTo>
                  <a:cubicBezTo>
                    <a:pt x="2657" y="3864"/>
                    <a:pt x="7477" y="3893"/>
                    <a:pt x="7477" y="3893"/>
                  </a:cubicBezTo>
                  <a:cubicBezTo>
                    <a:pt x="7878" y="3893"/>
                    <a:pt x="8280" y="3740"/>
                    <a:pt x="8589" y="3522"/>
                  </a:cubicBezTo>
                  <a:cubicBezTo>
                    <a:pt x="9484" y="2843"/>
                    <a:pt x="11494" y="1236"/>
                    <a:pt x="14180" y="218"/>
                  </a:cubicBezTo>
                  <a:cubicBezTo>
                    <a:pt x="13656" y="94"/>
                    <a:pt x="13162" y="0"/>
                    <a:pt x="12759" y="0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86525" y="2514500"/>
              <a:ext cx="277350" cy="17825"/>
            </a:xfrm>
            <a:custGeom>
              <a:avLst/>
              <a:gdLst/>
              <a:ahLst/>
              <a:cxnLst/>
              <a:rect l="l" t="t" r="r" b="b"/>
              <a:pathLst>
                <a:path w="11094" h="713" extrusionOk="0">
                  <a:moveTo>
                    <a:pt x="0" y="1"/>
                  </a:moveTo>
                  <a:lnTo>
                    <a:pt x="0" y="713"/>
                  </a:lnTo>
                  <a:lnTo>
                    <a:pt x="9919" y="713"/>
                  </a:lnTo>
                  <a:cubicBezTo>
                    <a:pt x="10135" y="651"/>
                    <a:pt x="10352" y="557"/>
                    <a:pt x="10537" y="433"/>
                  </a:cubicBezTo>
                  <a:cubicBezTo>
                    <a:pt x="10691" y="310"/>
                    <a:pt x="10876" y="157"/>
                    <a:pt x="11094" y="1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987350" y="2487500"/>
              <a:ext cx="85000" cy="47125"/>
            </a:xfrm>
            <a:custGeom>
              <a:avLst/>
              <a:gdLst/>
              <a:ahLst/>
              <a:cxnLst/>
              <a:rect l="l" t="t" r="r" b="b"/>
              <a:pathLst>
                <a:path w="3400" h="1885" extrusionOk="0">
                  <a:moveTo>
                    <a:pt x="1701" y="1"/>
                  </a:moveTo>
                  <a:cubicBezTo>
                    <a:pt x="651" y="1"/>
                    <a:pt x="1" y="834"/>
                    <a:pt x="218" y="1884"/>
                  </a:cubicBezTo>
                  <a:lnTo>
                    <a:pt x="527" y="1884"/>
                  </a:lnTo>
                  <a:cubicBezTo>
                    <a:pt x="342" y="1019"/>
                    <a:pt x="898" y="310"/>
                    <a:pt x="1763" y="310"/>
                  </a:cubicBezTo>
                  <a:cubicBezTo>
                    <a:pt x="2287" y="310"/>
                    <a:pt x="2813" y="587"/>
                    <a:pt x="3184" y="989"/>
                  </a:cubicBezTo>
                  <a:cubicBezTo>
                    <a:pt x="3246" y="928"/>
                    <a:pt x="3337" y="866"/>
                    <a:pt x="3399" y="834"/>
                  </a:cubicBezTo>
                  <a:cubicBezTo>
                    <a:pt x="2967" y="339"/>
                    <a:pt x="2319" y="1"/>
                    <a:pt x="17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886950" y="2439625"/>
              <a:ext cx="217825" cy="74900"/>
            </a:xfrm>
            <a:custGeom>
              <a:avLst/>
              <a:gdLst/>
              <a:ahLst/>
              <a:cxnLst/>
              <a:rect l="l" t="t" r="r" b="b"/>
              <a:pathLst>
                <a:path w="8713" h="2996" extrusionOk="0">
                  <a:moveTo>
                    <a:pt x="7971" y="0"/>
                  </a:moveTo>
                  <a:cubicBezTo>
                    <a:pt x="5037" y="462"/>
                    <a:pt x="1792" y="2039"/>
                    <a:pt x="0" y="2996"/>
                  </a:cubicBezTo>
                  <a:lnTo>
                    <a:pt x="742" y="2996"/>
                  </a:lnTo>
                  <a:cubicBezTo>
                    <a:pt x="2534" y="2039"/>
                    <a:pt x="5779" y="462"/>
                    <a:pt x="8713" y="0"/>
                  </a:cubicBez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856050" y="2514500"/>
              <a:ext cx="49450" cy="17025"/>
            </a:xfrm>
            <a:custGeom>
              <a:avLst/>
              <a:gdLst/>
              <a:ahLst/>
              <a:cxnLst/>
              <a:rect l="l" t="t" r="r" b="b"/>
              <a:pathLst>
                <a:path w="1978" h="681" extrusionOk="0">
                  <a:moveTo>
                    <a:pt x="1236" y="1"/>
                  </a:moveTo>
                  <a:cubicBezTo>
                    <a:pt x="650" y="310"/>
                    <a:pt x="218" y="557"/>
                    <a:pt x="0" y="681"/>
                  </a:cubicBezTo>
                  <a:lnTo>
                    <a:pt x="774" y="681"/>
                  </a:lnTo>
                  <a:cubicBezTo>
                    <a:pt x="989" y="557"/>
                    <a:pt x="1421" y="310"/>
                    <a:pt x="1978" y="1"/>
                  </a:cubicBez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1094750" y="2437275"/>
              <a:ext cx="44825" cy="55625"/>
            </a:xfrm>
            <a:custGeom>
              <a:avLst/>
              <a:gdLst/>
              <a:ahLst/>
              <a:cxnLst/>
              <a:rect l="l" t="t" r="r" b="b"/>
              <a:pathLst>
                <a:path w="1793" h="2225" extrusionOk="0">
                  <a:moveTo>
                    <a:pt x="927" y="0"/>
                  </a:moveTo>
                  <a:cubicBezTo>
                    <a:pt x="710" y="742"/>
                    <a:pt x="339" y="1545"/>
                    <a:pt x="0" y="2225"/>
                  </a:cubicBezTo>
                  <a:cubicBezTo>
                    <a:pt x="401" y="1948"/>
                    <a:pt x="833" y="1669"/>
                    <a:pt x="1328" y="1392"/>
                  </a:cubicBezTo>
                  <a:cubicBezTo>
                    <a:pt x="1637" y="556"/>
                    <a:pt x="1792" y="0"/>
                    <a:pt x="1792" y="0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1070025" y="2434975"/>
              <a:ext cx="525275" cy="111250"/>
            </a:xfrm>
            <a:custGeom>
              <a:avLst/>
              <a:gdLst/>
              <a:ahLst/>
              <a:cxnLst/>
              <a:rect l="l" t="t" r="r" b="b"/>
              <a:pathLst>
                <a:path w="21011" h="4450" extrusionOk="0">
                  <a:moveTo>
                    <a:pt x="12265" y="186"/>
                  </a:moveTo>
                  <a:cubicBezTo>
                    <a:pt x="14737" y="186"/>
                    <a:pt x="19124" y="1637"/>
                    <a:pt x="19651" y="1884"/>
                  </a:cubicBezTo>
                  <a:cubicBezTo>
                    <a:pt x="19713" y="1916"/>
                    <a:pt x="19774" y="1946"/>
                    <a:pt x="19836" y="1946"/>
                  </a:cubicBezTo>
                  <a:cubicBezTo>
                    <a:pt x="20207" y="2102"/>
                    <a:pt x="20669" y="2287"/>
                    <a:pt x="20763" y="2596"/>
                  </a:cubicBezTo>
                  <a:cubicBezTo>
                    <a:pt x="20825" y="2720"/>
                    <a:pt x="20793" y="2873"/>
                    <a:pt x="20701" y="3058"/>
                  </a:cubicBezTo>
                  <a:cubicBezTo>
                    <a:pt x="20269" y="3832"/>
                    <a:pt x="19124" y="4264"/>
                    <a:pt x="17456" y="4264"/>
                  </a:cubicBezTo>
                  <a:lnTo>
                    <a:pt x="371" y="4264"/>
                  </a:lnTo>
                  <a:cubicBezTo>
                    <a:pt x="278" y="4264"/>
                    <a:pt x="248" y="4203"/>
                    <a:pt x="216" y="4171"/>
                  </a:cubicBezTo>
                  <a:cubicBezTo>
                    <a:pt x="216" y="4109"/>
                    <a:pt x="216" y="4047"/>
                    <a:pt x="278" y="3985"/>
                  </a:cubicBezTo>
                  <a:cubicBezTo>
                    <a:pt x="3367" y="1513"/>
                    <a:pt x="6736" y="186"/>
                    <a:pt x="8466" y="186"/>
                  </a:cubicBezTo>
                  <a:close/>
                  <a:moveTo>
                    <a:pt x="8466" y="1"/>
                  </a:moveTo>
                  <a:cubicBezTo>
                    <a:pt x="6766" y="1"/>
                    <a:pt x="3429" y="1205"/>
                    <a:pt x="154" y="3832"/>
                  </a:cubicBezTo>
                  <a:cubicBezTo>
                    <a:pt x="30" y="3923"/>
                    <a:pt x="1" y="4079"/>
                    <a:pt x="30" y="4232"/>
                  </a:cubicBezTo>
                  <a:cubicBezTo>
                    <a:pt x="92" y="4356"/>
                    <a:pt x="216" y="4450"/>
                    <a:pt x="371" y="4450"/>
                  </a:cubicBezTo>
                  <a:lnTo>
                    <a:pt x="17456" y="4450"/>
                  </a:lnTo>
                  <a:cubicBezTo>
                    <a:pt x="19186" y="4450"/>
                    <a:pt x="20392" y="3985"/>
                    <a:pt x="20887" y="3152"/>
                  </a:cubicBezTo>
                  <a:cubicBezTo>
                    <a:pt x="21010" y="2935"/>
                    <a:pt x="21010" y="2720"/>
                    <a:pt x="20948" y="2534"/>
                  </a:cubicBezTo>
                  <a:cubicBezTo>
                    <a:pt x="20825" y="2164"/>
                    <a:pt x="20331" y="1946"/>
                    <a:pt x="19928" y="1793"/>
                  </a:cubicBezTo>
                  <a:lnTo>
                    <a:pt x="19742" y="1699"/>
                  </a:lnTo>
                  <a:cubicBezTo>
                    <a:pt x="19186" y="1484"/>
                    <a:pt x="14769" y="1"/>
                    <a:pt x="122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67975" y="2434975"/>
              <a:ext cx="438025" cy="102000"/>
            </a:xfrm>
            <a:custGeom>
              <a:avLst/>
              <a:gdLst/>
              <a:ahLst/>
              <a:cxnLst/>
              <a:rect l="l" t="t" r="r" b="b"/>
              <a:pathLst>
                <a:path w="17521" h="4080" extrusionOk="0">
                  <a:moveTo>
                    <a:pt x="16870" y="186"/>
                  </a:moveTo>
                  <a:cubicBezTo>
                    <a:pt x="14275" y="1205"/>
                    <a:pt x="12298" y="2688"/>
                    <a:pt x="11341" y="3429"/>
                  </a:cubicBezTo>
                  <a:lnTo>
                    <a:pt x="11218" y="3523"/>
                  </a:lnTo>
                  <a:cubicBezTo>
                    <a:pt x="10938" y="3738"/>
                    <a:pt x="10568" y="3862"/>
                    <a:pt x="10167" y="3862"/>
                  </a:cubicBezTo>
                  <a:lnTo>
                    <a:pt x="1084" y="3862"/>
                  </a:lnTo>
                  <a:cubicBezTo>
                    <a:pt x="651" y="3862"/>
                    <a:pt x="280" y="3770"/>
                    <a:pt x="248" y="3647"/>
                  </a:cubicBezTo>
                  <a:cubicBezTo>
                    <a:pt x="248" y="3614"/>
                    <a:pt x="342" y="3461"/>
                    <a:pt x="742" y="3276"/>
                  </a:cubicBezTo>
                  <a:cubicBezTo>
                    <a:pt x="1022" y="3152"/>
                    <a:pt x="1299" y="2996"/>
                    <a:pt x="1578" y="2873"/>
                  </a:cubicBezTo>
                  <a:cubicBezTo>
                    <a:pt x="3493" y="1946"/>
                    <a:pt x="5871" y="804"/>
                    <a:pt x="8313" y="216"/>
                  </a:cubicBezTo>
                  <a:cubicBezTo>
                    <a:pt x="8405" y="216"/>
                    <a:pt x="8528" y="186"/>
                    <a:pt x="8622" y="186"/>
                  </a:cubicBezTo>
                  <a:close/>
                  <a:moveTo>
                    <a:pt x="8622" y="1"/>
                  </a:moveTo>
                  <a:cubicBezTo>
                    <a:pt x="8499" y="1"/>
                    <a:pt x="8375" y="1"/>
                    <a:pt x="8281" y="30"/>
                  </a:cubicBezTo>
                  <a:cubicBezTo>
                    <a:pt x="5809" y="619"/>
                    <a:pt x="3400" y="1761"/>
                    <a:pt x="1516" y="2688"/>
                  </a:cubicBezTo>
                  <a:cubicBezTo>
                    <a:pt x="1207" y="2811"/>
                    <a:pt x="928" y="2967"/>
                    <a:pt x="681" y="3090"/>
                  </a:cubicBezTo>
                  <a:cubicBezTo>
                    <a:pt x="218" y="3305"/>
                    <a:pt x="1" y="3491"/>
                    <a:pt x="63" y="3708"/>
                  </a:cubicBezTo>
                  <a:cubicBezTo>
                    <a:pt x="125" y="4079"/>
                    <a:pt x="1051" y="4079"/>
                    <a:pt x="1084" y="4079"/>
                  </a:cubicBezTo>
                  <a:lnTo>
                    <a:pt x="10167" y="4079"/>
                  </a:lnTo>
                  <a:cubicBezTo>
                    <a:pt x="10600" y="4079"/>
                    <a:pt x="11000" y="3923"/>
                    <a:pt x="11341" y="3676"/>
                  </a:cubicBezTo>
                  <a:lnTo>
                    <a:pt x="11465" y="3585"/>
                  </a:lnTo>
                  <a:cubicBezTo>
                    <a:pt x="12483" y="2811"/>
                    <a:pt x="14646" y="1175"/>
                    <a:pt x="17459" y="186"/>
                  </a:cubicBezTo>
                  <a:cubicBezTo>
                    <a:pt x="17520" y="186"/>
                    <a:pt x="17520" y="124"/>
                    <a:pt x="17520" y="92"/>
                  </a:cubicBezTo>
                  <a:cubicBezTo>
                    <a:pt x="17520" y="30"/>
                    <a:pt x="17488" y="1"/>
                    <a:pt x="17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680725" y="2570475"/>
              <a:ext cx="173400" cy="54550"/>
            </a:xfrm>
            <a:custGeom>
              <a:avLst/>
              <a:gdLst/>
              <a:ahLst/>
              <a:cxnLst/>
              <a:rect l="l" t="t" r="r" b="b"/>
              <a:pathLst>
                <a:path w="6936" h="2182" extrusionOk="0">
                  <a:moveTo>
                    <a:pt x="5799" y="1"/>
                  </a:moveTo>
                  <a:cubicBezTo>
                    <a:pt x="5592" y="1"/>
                    <a:pt x="5349" y="15"/>
                    <a:pt x="5068" y="48"/>
                  </a:cubicBezTo>
                  <a:cubicBezTo>
                    <a:pt x="3615" y="234"/>
                    <a:pt x="1884" y="575"/>
                    <a:pt x="248" y="1378"/>
                  </a:cubicBezTo>
                  <a:cubicBezTo>
                    <a:pt x="31" y="1502"/>
                    <a:pt x="1" y="1778"/>
                    <a:pt x="154" y="1964"/>
                  </a:cubicBezTo>
                  <a:cubicBezTo>
                    <a:pt x="278" y="2087"/>
                    <a:pt x="433" y="2181"/>
                    <a:pt x="681" y="2181"/>
                  </a:cubicBezTo>
                  <a:lnTo>
                    <a:pt x="3152" y="2181"/>
                  </a:lnTo>
                  <a:cubicBezTo>
                    <a:pt x="4047" y="2181"/>
                    <a:pt x="6148" y="666"/>
                    <a:pt x="6581" y="481"/>
                  </a:cubicBezTo>
                  <a:cubicBezTo>
                    <a:pt x="6936" y="304"/>
                    <a:pt x="6749" y="1"/>
                    <a:pt x="5799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679200" y="2568050"/>
              <a:ext cx="173025" cy="59250"/>
            </a:xfrm>
            <a:custGeom>
              <a:avLst/>
              <a:gdLst/>
              <a:ahLst/>
              <a:cxnLst/>
              <a:rect l="l" t="t" r="r" b="b"/>
              <a:pathLst>
                <a:path w="6921" h="2370" extrusionOk="0">
                  <a:moveTo>
                    <a:pt x="5870" y="207"/>
                  </a:moveTo>
                  <a:cubicBezTo>
                    <a:pt x="6488" y="207"/>
                    <a:pt x="6703" y="331"/>
                    <a:pt x="6703" y="392"/>
                  </a:cubicBezTo>
                  <a:cubicBezTo>
                    <a:pt x="6703" y="392"/>
                    <a:pt x="6674" y="454"/>
                    <a:pt x="6612" y="486"/>
                  </a:cubicBezTo>
                  <a:cubicBezTo>
                    <a:pt x="6488" y="548"/>
                    <a:pt x="6271" y="672"/>
                    <a:pt x="5962" y="857"/>
                  </a:cubicBezTo>
                  <a:cubicBezTo>
                    <a:pt x="5191" y="1351"/>
                    <a:pt x="3831" y="2155"/>
                    <a:pt x="3213" y="2155"/>
                  </a:cubicBezTo>
                  <a:lnTo>
                    <a:pt x="742" y="2155"/>
                  </a:lnTo>
                  <a:cubicBezTo>
                    <a:pt x="556" y="2155"/>
                    <a:pt x="401" y="2093"/>
                    <a:pt x="309" y="1999"/>
                  </a:cubicBezTo>
                  <a:cubicBezTo>
                    <a:pt x="247" y="1937"/>
                    <a:pt x="215" y="1846"/>
                    <a:pt x="215" y="1752"/>
                  </a:cubicBezTo>
                  <a:cubicBezTo>
                    <a:pt x="247" y="1660"/>
                    <a:pt x="277" y="1599"/>
                    <a:pt x="371" y="1566"/>
                  </a:cubicBezTo>
                  <a:cubicBezTo>
                    <a:pt x="2069" y="701"/>
                    <a:pt x="3799" y="424"/>
                    <a:pt x="5159" y="239"/>
                  </a:cubicBezTo>
                  <a:cubicBezTo>
                    <a:pt x="5438" y="207"/>
                    <a:pt x="5685" y="207"/>
                    <a:pt x="5870" y="207"/>
                  </a:cubicBezTo>
                  <a:close/>
                  <a:moveTo>
                    <a:pt x="5897" y="1"/>
                  </a:moveTo>
                  <a:cubicBezTo>
                    <a:pt x="5671" y="1"/>
                    <a:pt x="5413" y="18"/>
                    <a:pt x="5129" y="54"/>
                  </a:cubicBezTo>
                  <a:cubicBezTo>
                    <a:pt x="3769" y="207"/>
                    <a:pt x="2007" y="516"/>
                    <a:pt x="277" y="1381"/>
                  </a:cubicBezTo>
                  <a:cubicBezTo>
                    <a:pt x="153" y="1443"/>
                    <a:pt x="62" y="1566"/>
                    <a:pt x="30" y="1722"/>
                  </a:cubicBezTo>
                  <a:cubicBezTo>
                    <a:pt x="0" y="1875"/>
                    <a:pt x="62" y="2031"/>
                    <a:pt x="153" y="2123"/>
                  </a:cubicBezTo>
                  <a:cubicBezTo>
                    <a:pt x="309" y="2278"/>
                    <a:pt x="524" y="2370"/>
                    <a:pt x="742" y="2370"/>
                  </a:cubicBezTo>
                  <a:lnTo>
                    <a:pt x="3213" y="2370"/>
                  </a:lnTo>
                  <a:cubicBezTo>
                    <a:pt x="3893" y="2370"/>
                    <a:pt x="5220" y="1566"/>
                    <a:pt x="6085" y="1010"/>
                  </a:cubicBezTo>
                  <a:cubicBezTo>
                    <a:pt x="6365" y="857"/>
                    <a:pt x="6580" y="701"/>
                    <a:pt x="6674" y="672"/>
                  </a:cubicBezTo>
                  <a:cubicBezTo>
                    <a:pt x="6921" y="548"/>
                    <a:pt x="6921" y="392"/>
                    <a:pt x="6889" y="331"/>
                  </a:cubicBezTo>
                  <a:cubicBezTo>
                    <a:pt x="6824" y="110"/>
                    <a:pt x="6459" y="1"/>
                    <a:pt x="58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460575" y="2589475"/>
              <a:ext cx="27825" cy="35550"/>
            </a:xfrm>
            <a:custGeom>
              <a:avLst/>
              <a:gdLst/>
              <a:ahLst/>
              <a:cxnLst/>
              <a:rect l="l" t="t" r="r" b="b"/>
              <a:pathLst>
                <a:path w="1113" h="1422" extrusionOk="0">
                  <a:moveTo>
                    <a:pt x="803" y="0"/>
                  </a:moveTo>
                  <a:cubicBezTo>
                    <a:pt x="465" y="371"/>
                    <a:pt x="218" y="742"/>
                    <a:pt x="124" y="1080"/>
                  </a:cubicBezTo>
                  <a:cubicBezTo>
                    <a:pt x="62" y="1174"/>
                    <a:pt x="32" y="1298"/>
                    <a:pt x="0" y="1421"/>
                  </a:cubicBezTo>
                  <a:cubicBezTo>
                    <a:pt x="588" y="1421"/>
                    <a:pt x="1112" y="895"/>
                    <a:pt x="1051" y="709"/>
                  </a:cubicBezTo>
                  <a:cubicBezTo>
                    <a:pt x="989" y="556"/>
                    <a:pt x="803" y="0"/>
                    <a:pt x="803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458275" y="2587125"/>
              <a:ext cx="31675" cy="40175"/>
            </a:xfrm>
            <a:custGeom>
              <a:avLst/>
              <a:gdLst/>
              <a:ahLst/>
              <a:cxnLst/>
              <a:rect l="l" t="t" r="r" b="b"/>
              <a:pathLst>
                <a:path w="1267" h="1607" extrusionOk="0">
                  <a:moveTo>
                    <a:pt x="834" y="279"/>
                  </a:moveTo>
                  <a:cubicBezTo>
                    <a:pt x="895" y="465"/>
                    <a:pt x="1019" y="742"/>
                    <a:pt x="1051" y="836"/>
                  </a:cubicBezTo>
                  <a:cubicBezTo>
                    <a:pt x="1051" y="865"/>
                    <a:pt x="1019" y="927"/>
                    <a:pt x="928" y="1021"/>
                  </a:cubicBezTo>
                  <a:cubicBezTo>
                    <a:pt x="804" y="1174"/>
                    <a:pt x="525" y="1360"/>
                    <a:pt x="248" y="1392"/>
                  </a:cubicBezTo>
                  <a:cubicBezTo>
                    <a:pt x="248" y="1330"/>
                    <a:pt x="278" y="1268"/>
                    <a:pt x="310" y="1206"/>
                  </a:cubicBezTo>
                  <a:cubicBezTo>
                    <a:pt x="401" y="897"/>
                    <a:pt x="587" y="588"/>
                    <a:pt x="834" y="279"/>
                  </a:cubicBezTo>
                  <a:close/>
                  <a:moveTo>
                    <a:pt x="895" y="0"/>
                  </a:moveTo>
                  <a:cubicBezTo>
                    <a:pt x="866" y="0"/>
                    <a:pt x="834" y="0"/>
                    <a:pt x="804" y="32"/>
                  </a:cubicBezTo>
                  <a:cubicBezTo>
                    <a:pt x="495" y="371"/>
                    <a:pt x="248" y="774"/>
                    <a:pt x="124" y="1145"/>
                  </a:cubicBezTo>
                  <a:cubicBezTo>
                    <a:pt x="63" y="1236"/>
                    <a:pt x="30" y="1360"/>
                    <a:pt x="1" y="1483"/>
                  </a:cubicBezTo>
                  <a:cubicBezTo>
                    <a:pt x="1" y="1515"/>
                    <a:pt x="1" y="1545"/>
                    <a:pt x="30" y="1545"/>
                  </a:cubicBezTo>
                  <a:cubicBezTo>
                    <a:pt x="30" y="1577"/>
                    <a:pt x="63" y="1607"/>
                    <a:pt x="92" y="1607"/>
                  </a:cubicBezTo>
                  <a:cubicBezTo>
                    <a:pt x="619" y="1607"/>
                    <a:pt x="1019" y="1268"/>
                    <a:pt x="1175" y="1051"/>
                  </a:cubicBezTo>
                  <a:cubicBezTo>
                    <a:pt x="1237" y="959"/>
                    <a:pt x="1266" y="865"/>
                    <a:pt x="1237" y="774"/>
                  </a:cubicBezTo>
                  <a:cubicBezTo>
                    <a:pt x="1175" y="618"/>
                    <a:pt x="989" y="62"/>
                    <a:pt x="957" y="62"/>
                  </a:cubicBezTo>
                  <a:cubicBezTo>
                    <a:pt x="957" y="32"/>
                    <a:pt x="928" y="0"/>
                    <a:pt x="8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1317200" y="2437275"/>
              <a:ext cx="39400" cy="106600"/>
            </a:xfrm>
            <a:custGeom>
              <a:avLst/>
              <a:gdLst/>
              <a:ahLst/>
              <a:cxnLst/>
              <a:rect l="l" t="t" r="r" b="b"/>
              <a:pathLst>
                <a:path w="1576" h="4264" extrusionOk="0">
                  <a:moveTo>
                    <a:pt x="1" y="0"/>
                  </a:moveTo>
                  <a:cubicBezTo>
                    <a:pt x="618" y="2039"/>
                    <a:pt x="586" y="4264"/>
                    <a:pt x="586" y="4264"/>
                  </a:cubicBezTo>
                  <a:lnTo>
                    <a:pt x="1575" y="4264"/>
                  </a:lnTo>
                  <a:cubicBezTo>
                    <a:pt x="1484" y="2101"/>
                    <a:pt x="772" y="0"/>
                    <a:pt x="772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1314850" y="2434975"/>
              <a:ext cx="44825" cy="111250"/>
            </a:xfrm>
            <a:custGeom>
              <a:avLst/>
              <a:gdLst/>
              <a:ahLst/>
              <a:cxnLst/>
              <a:rect l="l" t="t" r="r" b="b"/>
              <a:pathLst>
                <a:path w="1793" h="4450" extrusionOk="0">
                  <a:moveTo>
                    <a:pt x="774" y="186"/>
                  </a:moveTo>
                  <a:cubicBezTo>
                    <a:pt x="898" y="557"/>
                    <a:pt x="1454" y="2379"/>
                    <a:pt x="1578" y="4264"/>
                  </a:cubicBezTo>
                  <a:lnTo>
                    <a:pt x="774" y="4264"/>
                  </a:lnTo>
                  <a:cubicBezTo>
                    <a:pt x="774" y="3832"/>
                    <a:pt x="742" y="1946"/>
                    <a:pt x="218" y="186"/>
                  </a:cubicBezTo>
                  <a:close/>
                  <a:moveTo>
                    <a:pt x="95" y="1"/>
                  </a:moveTo>
                  <a:cubicBezTo>
                    <a:pt x="62" y="1"/>
                    <a:pt x="33" y="1"/>
                    <a:pt x="1" y="30"/>
                  </a:cubicBezTo>
                  <a:lnTo>
                    <a:pt x="1" y="124"/>
                  </a:lnTo>
                  <a:cubicBezTo>
                    <a:pt x="619" y="2131"/>
                    <a:pt x="589" y="4326"/>
                    <a:pt x="589" y="4356"/>
                  </a:cubicBezTo>
                  <a:cubicBezTo>
                    <a:pt x="589" y="4388"/>
                    <a:pt x="589" y="4418"/>
                    <a:pt x="619" y="4418"/>
                  </a:cubicBezTo>
                  <a:cubicBezTo>
                    <a:pt x="619" y="4450"/>
                    <a:pt x="651" y="4450"/>
                    <a:pt x="680" y="4450"/>
                  </a:cubicBezTo>
                  <a:lnTo>
                    <a:pt x="1669" y="4450"/>
                  </a:lnTo>
                  <a:cubicBezTo>
                    <a:pt x="1701" y="4450"/>
                    <a:pt x="1731" y="4450"/>
                    <a:pt x="1763" y="4418"/>
                  </a:cubicBezTo>
                  <a:cubicBezTo>
                    <a:pt x="1763" y="4418"/>
                    <a:pt x="1793" y="4388"/>
                    <a:pt x="1793" y="4356"/>
                  </a:cubicBezTo>
                  <a:cubicBezTo>
                    <a:pt x="1669" y="2225"/>
                    <a:pt x="960" y="92"/>
                    <a:pt x="960" y="63"/>
                  </a:cubicBezTo>
                  <a:cubicBezTo>
                    <a:pt x="928" y="30"/>
                    <a:pt x="898" y="1"/>
                    <a:pt x="8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639200" y="2543850"/>
              <a:ext cx="359800" cy="70850"/>
            </a:xfrm>
            <a:custGeom>
              <a:avLst/>
              <a:gdLst/>
              <a:ahLst/>
              <a:cxnLst/>
              <a:rect l="l" t="t" r="r" b="b"/>
              <a:pathLst>
                <a:path w="14392" h="2834" extrusionOk="0">
                  <a:moveTo>
                    <a:pt x="14391" y="1"/>
                  </a:moveTo>
                  <a:cubicBezTo>
                    <a:pt x="4410" y="1"/>
                    <a:pt x="2836" y="1331"/>
                    <a:pt x="488" y="2534"/>
                  </a:cubicBezTo>
                  <a:cubicBezTo>
                    <a:pt x="181" y="2678"/>
                    <a:pt x="1" y="2833"/>
                    <a:pt x="93" y="2833"/>
                  </a:cubicBezTo>
                  <a:cubicBezTo>
                    <a:pt x="160" y="2833"/>
                    <a:pt x="366" y="2754"/>
                    <a:pt x="765" y="2534"/>
                  </a:cubicBezTo>
                  <a:cubicBezTo>
                    <a:pt x="4905" y="125"/>
                    <a:pt x="11611" y="63"/>
                    <a:pt x="14391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500350" y="2532300"/>
              <a:ext cx="265375" cy="79850"/>
            </a:xfrm>
            <a:custGeom>
              <a:avLst/>
              <a:gdLst/>
              <a:ahLst/>
              <a:cxnLst/>
              <a:rect l="l" t="t" r="r" b="b"/>
              <a:pathLst>
                <a:path w="10615" h="3194" extrusionOk="0">
                  <a:moveTo>
                    <a:pt x="10615" y="1"/>
                  </a:moveTo>
                  <a:cubicBezTo>
                    <a:pt x="4373" y="124"/>
                    <a:pt x="1561" y="1884"/>
                    <a:pt x="542" y="2720"/>
                  </a:cubicBezTo>
                  <a:cubicBezTo>
                    <a:pt x="118" y="3065"/>
                    <a:pt x="1" y="3193"/>
                    <a:pt x="52" y="3193"/>
                  </a:cubicBezTo>
                  <a:cubicBezTo>
                    <a:pt x="120" y="3193"/>
                    <a:pt x="485" y="2966"/>
                    <a:pt x="819" y="2720"/>
                  </a:cubicBezTo>
                  <a:cubicBezTo>
                    <a:pt x="1407" y="2255"/>
                    <a:pt x="4003" y="310"/>
                    <a:pt x="10615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620475" y="2541575"/>
              <a:ext cx="322100" cy="67200"/>
            </a:xfrm>
            <a:custGeom>
              <a:avLst/>
              <a:gdLst/>
              <a:ahLst/>
              <a:cxnLst/>
              <a:rect l="l" t="t" r="r" b="b"/>
              <a:pathLst>
                <a:path w="12884" h="2688" extrusionOk="0">
                  <a:moveTo>
                    <a:pt x="12142" y="0"/>
                  </a:moveTo>
                  <a:cubicBezTo>
                    <a:pt x="5933" y="0"/>
                    <a:pt x="2935" y="895"/>
                    <a:pt x="834" y="2163"/>
                  </a:cubicBezTo>
                  <a:cubicBezTo>
                    <a:pt x="154" y="2564"/>
                    <a:pt x="1" y="2687"/>
                    <a:pt x="92" y="2687"/>
                  </a:cubicBezTo>
                  <a:cubicBezTo>
                    <a:pt x="248" y="2687"/>
                    <a:pt x="804" y="2472"/>
                    <a:pt x="1143" y="2316"/>
                  </a:cubicBezTo>
                  <a:cubicBezTo>
                    <a:pt x="2720" y="1669"/>
                    <a:pt x="4203" y="216"/>
                    <a:pt x="12884" y="30"/>
                  </a:cubicBezTo>
                  <a:cubicBezTo>
                    <a:pt x="12636" y="30"/>
                    <a:pt x="12360" y="0"/>
                    <a:pt x="12142" y="0"/>
                  </a:cubicBezTo>
                  <a:close/>
                </a:path>
              </a:pathLst>
            </a:custGeom>
            <a:solidFill>
              <a:srgbClr val="F5A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67650" y="2566300"/>
              <a:ext cx="190050" cy="84175"/>
            </a:xfrm>
            <a:custGeom>
              <a:avLst/>
              <a:gdLst/>
              <a:ahLst/>
              <a:cxnLst/>
              <a:rect l="l" t="t" r="r" b="b"/>
              <a:pathLst>
                <a:path w="7602" h="3367" extrusionOk="0">
                  <a:moveTo>
                    <a:pt x="4232" y="0"/>
                  </a:moveTo>
                  <a:cubicBezTo>
                    <a:pt x="2626" y="0"/>
                    <a:pt x="1113" y="803"/>
                    <a:pt x="339" y="2348"/>
                  </a:cubicBezTo>
                  <a:cubicBezTo>
                    <a:pt x="1" y="3028"/>
                    <a:pt x="30" y="3367"/>
                    <a:pt x="248" y="3367"/>
                  </a:cubicBezTo>
                  <a:cubicBezTo>
                    <a:pt x="463" y="3367"/>
                    <a:pt x="866" y="3028"/>
                    <a:pt x="1298" y="2348"/>
                  </a:cubicBezTo>
                  <a:cubicBezTo>
                    <a:pt x="1978" y="1236"/>
                    <a:pt x="3244" y="680"/>
                    <a:pt x="4512" y="680"/>
                  </a:cubicBezTo>
                  <a:cubicBezTo>
                    <a:pt x="4974" y="680"/>
                    <a:pt x="5468" y="771"/>
                    <a:pt x="5901" y="927"/>
                  </a:cubicBezTo>
                  <a:cubicBezTo>
                    <a:pt x="6489" y="1142"/>
                    <a:pt x="6922" y="1236"/>
                    <a:pt x="7169" y="1236"/>
                  </a:cubicBezTo>
                  <a:cubicBezTo>
                    <a:pt x="7601" y="1236"/>
                    <a:pt x="7416" y="957"/>
                    <a:pt x="6457" y="494"/>
                  </a:cubicBezTo>
                  <a:cubicBezTo>
                    <a:pt x="5748" y="153"/>
                    <a:pt x="4974" y="0"/>
                    <a:pt x="4232" y="0"/>
                  </a:cubicBezTo>
                  <a:close/>
                </a:path>
              </a:pathLst>
            </a:custGeom>
            <a:solidFill>
              <a:srgbClr val="F5A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109400" y="2684025"/>
              <a:ext cx="421000" cy="22075"/>
            </a:xfrm>
            <a:custGeom>
              <a:avLst/>
              <a:gdLst/>
              <a:ahLst/>
              <a:cxnLst/>
              <a:rect l="l" t="t" r="r" b="b"/>
              <a:pathLst>
                <a:path w="16840" h="883" extrusionOk="0">
                  <a:moveTo>
                    <a:pt x="8262" y="1"/>
                  </a:moveTo>
                  <a:cubicBezTo>
                    <a:pt x="5038" y="1"/>
                    <a:pt x="1812" y="219"/>
                    <a:pt x="124" y="697"/>
                  </a:cubicBezTo>
                  <a:cubicBezTo>
                    <a:pt x="0" y="729"/>
                    <a:pt x="32" y="882"/>
                    <a:pt x="156" y="882"/>
                  </a:cubicBezTo>
                  <a:lnTo>
                    <a:pt x="16684" y="882"/>
                  </a:lnTo>
                  <a:cubicBezTo>
                    <a:pt x="16808" y="882"/>
                    <a:pt x="16840" y="729"/>
                    <a:pt x="16716" y="697"/>
                  </a:cubicBezTo>
                  <a:cubicBezTo>
                    <a:pt x="15152" y="250"/>
                    <a:pt x="11708" y="1"/>
                    <a:pt x="8262" y="1"/>
                  </a:cubicBezTo>
                  <a:close/>
                </a:path>
              </a:pathLst>
            </a:custGeom>
            <a:solidFill>
              <a:srgbClr val="F28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070775" y="2500600"/>
              <a:ext cx="48725" cy="43275"/>
            </a:xfrm>
            <a:custGeom>
              <a:avLst/>
              <a:gdLst/>
              <a:ahLst/>
              <a:cxnLst/>
              <a:rect l="l" t="t" r="r" b="b"/>
              <a:pathLst>
                <a:path w="1949" h="1731" extrusionOk="0">
                  <a:moveTo>
                    <a:pt x="1948" y="1"/>
                  </a:moveTo>
                  <a:lnTo>
                    <a:pt x="1948" y="1"/>
                  </a:lnTo>
                  <a:cubicBezTo>
                    <a:pt x="1360" y="404"/>
                    <a:pt x="774" y="836"/>
                    <a:pt x="186" y="1298"/>
                  </a:cubicBezTo>
                  <a:cubicBezTo>
                    <a:pt x="0" y="1454"/>
                    <a:pt x="94" y="1731"/>
                    <a:pt x="341" y="1731"/>
                  </a:cubicBezTo>
                  <a:lnTo>
                    <a:pt x="1577" y="1731"/>
                  </a:lnTo>
                  <a:lnTo>
                    <a:pt x="1948" y="1"/>
                  </a:ln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1070025" y="2498325"/>
              <a:ext cx="52550" cy="47900"/>
            </a:xfrm>
            <a:custGeom>
              <a:avLst/>
              <a:gdLst/>
              <a:ahLst/>
              <a:cxnLst/>
              <a:rect l="l" t="t" r="r" b="b"/>
              <a:pathLst>
                <a:path w="2102" h="1916" extrusionOk="0">
                  <a:moveTo>
                    <a:pt x="1854" y="309"/>
                  </a:moveTo>
                  <a:lnTo>
                    <a:pt x="1546" y="1730"/>
                  </a:lnTo>
                  <a:lnTo>
                    <a:pt x="371" y="1730"/>
                  </a:lnTo>
                  <a:cubicBezTo>
                    <a:pt x="278" y="1730"/>
                    <a:pt x="248" y="1669"/>
                    <a:pt x="216" y="1637"/>
                  </a:cubicBezTo>
                  <a:cubicBezTo>
                    <a:pt x="216" y="1575"/>
                    <a:pt x="216" y="1513"/>
                    <a:pt x="278" y="1451"/>
                  </a:cubicBezTo>
                  <a:cubicBezTo>
                    <a:pt x="772" y="1051"/>
                    <a:pt x="1298" y="680"/>
                    <a:pt x="1854" y="309"/>
                  </a:cubicBezTo>
                  <a:close/>
                  <a:moveTo>
                    <a:pt x="1946" y="0"/>
                  </a:moveTo>
                  <a:cubicBezTo>
                    <a:pt x="1328" y="401"/>
                    <a:pt x="710" y="833"/>
                    <a:pt x="154" y="1298"/>
                  </a:cubicBezTo>
                  <a:cubicBezTo>
                    <a:pt x="30" y="1389"/>
                    <a:pt x="1" y="1545"/>
                    <a:pt x="30" y="1698"/>
                  </a:cubicBezTo>
                  <a:cubicBezTo>
                    <a:pt x="92" y="1822"/>
                    <a:pt x="216" y="1916"/>
                    <a:pt x="371" y="1916"/>
                  </a:cubicBezTo>
                  <a:lnTo>
                    <a:pt x="1607" y="1916"/>
                  </a:lnTo>
                  <a:cubicBezTo>
                    <a:pt x="1669" y="1916"/>
                    <a:pt x="1699" y="1884"/>
                    <a:pt x="1699" y="1854"/>
                  </a:cubicBezTo>
                  <a:lnTo>
                    <a:pt x="2102" y="124"/>
                  </a:lnTo>
                  <a:cubicBezTo>
                    <a:pt x="2102" y="62"/>
                    <a:pt x="2070" y="30"/>
                    <a:pt x="20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682275" y="2604900"/>
              <a:ext cx="125150" cy="20500"/>
            </a:xfrm>
            <a:custGeom>
              <a:avLst/>
              <a:gdLst/>
              <a:ahLst/>
              <a:cxnLst/>
              <a:rect l="l" t="t" r="r" b="b"/>
              <a:pathLst>
                <a:path w="5006" h="820" extrusionOk="0">
                  <a:moveTo>
                    <a:pt x="5006" y="1"/>
                  </a:moveTo>
                  <a:lnTo>
                    <a:pt x="5006" y="1"/>
                  </a:lnTo>
                  <a:cubicBezTo>
                    <a:pt x="3214" y="278"/>
                    <a:pt x="957" y="278"/>
                    <a:pt x="1" y="278"/>
                  </a:cubicBezTo>
                  <a:cubicBezTo>
                    <a:pt x="1" y="746"/>
                    <a:pt x="220" y="819"/>
                    <a:pt x="923" y="819"/>
                  </a:cubicBezTo>
                  <a:cubicBezTo>
                    <a:pt x="1240" y="819"/>
                    <a:pt x="1655" y="804"/>
                    <a:pt x="2193" y="804"/>
                  </a:cubicBezTo>
                  <a:cubicBezTo>
                    <a:pt x="3955" y="804"/>
                    <a:pt x="3553" y="710"/>
                    <a:pt x="5006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679925" y="2602575"/>
              <a:ext cx="130600" cy="24725"/>
            </a:xfrm>
            <a:custGeom>
              <a:avLst/>
              <a:gdLst/>
              <a:ahLst/>
              <a:cxnLst/>
              <a:rect l="l" t="t" r="r" b="b"/>
              <a:pathLst>
                <a:path w="5224" h="989" extrusionOk="0">
                  <a:moveTo>
                    <a:pt x="4544" y="279"/>
                  </a:moveTo>
                  <a:cubicBezTo>
                    <a:pt x="4420" y="341"/>
                    <a:pt x="4358" y="371"/>
                    <a:pt x="4264" y="433"/>
                  </a:cubicBezTo>
                  <a:cubicBezTo>
                    <a:pt x="3679" y="742"/>
                    <a:pt x="3585" y="774"/>
                    <a:pt x="2287" y="774"/>
                  </a:cubicBezTo>
                  <a:cubicBezTo>
                    <a:pt x="1948" y="774"/>
                    <a:pt x="1669" y="803"/>
                    <a:pt x="1422" y="803"/>
                  </a:cubicBezTo>
                  <a:cubicBezTo>
                    <a:pt x="1233" y="803"/>
                    <a:pt x="1067" y="806"/>
                    <a:pt x="925" y="806"/>
                  </a:cubicBezTo>
                  <a:cubicBezTo>
                    <a:pt x="579" y="806"/>
                    <a:pt x="368" y="790"/>
                    <a:pt x="280" y="680"/>
                  </a:cubicBezTo>
                  <a:cubicBezTo>
                    <a:pt x="218" y="650"/>
                    <a:pt x="218" y="588"/>
                    <a:pt x="186" y="465"/>
                  </a:cubicBezTo>
                  <a:cubicBezTo>
                    <a:pt x="1113" y="465"/>
                    <a:pt x="2937" y="465"/>
                    <a:pt x="4544" y="279"/>
                  </a:cubicBezTo>
                  <a:close/>
                  <a:moveTo>
                    <a:pt x="5100" y="0"/>
                  </a:moveTo>
                  <a:cubicBezTo>
                    <a:pt x="3308" y="279"/>
                    <a:pt x="1051" y="279"/>
                    <a:pt x="95" y="279"/>
                  </a:cubicBezTo>
                  <a:cubicBezTo>
                    <a:pt x="33" y="279"/>
                    <a:pt x="1" y="309"/>
                    <a:pt x="1" y="371"/>
                  </a:cubicBezTo>
                  <a:cubicBezTo>
                    <a:pt x="1" y="588"/>
                    <a:pt x="33" y="742"/>
                    <a:pt x="124" y="835"/>
                  </a:cubicBezTo>
                  <a:cubicBezTo>
                    <a:pt x="280" y="959"/>
                    <a:pt x="527" y="989"/>
                    <a:pt x="928" y="989"/>
                  </a:cubicBezTo>
                  <a:lnTo>
                    <a:pt x="2287" y="989"/>
                  </a:lnTo>
                  <a:cubicBezTo>
                    <a:pt x="3647" y="989"/>
                    <a:pt x="3740" y="927"/>
                    <a:pt x="4358" y="588"/>
                  </a:cubicBezTo>
                  <a:cubicBezTo>
                    <a:pt x="4544" y="494"/>
                    <a:pt x="4791" y="341"/>
                    <a:pt x="5162" y="185"/>
                  </a:cubicBezTo>
                  <a:cubicBezTo>
                    <a:pt x="5191" y="156"/>
                    <a:pt x="5223" y="94"/>
                    <a:pt x="5191" y="62"/>
                  </a:cubicBezTo>
                  <a:cubicBezTo>
                    <a:pt x="5191" y="0"/>
                    <a:pt x="5130" y="0"/>
                    <a:pt x="5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460575" y="2611825"/>
              <a:ext cx="24725" cy="13200"/>
            </a:xfrm>
            <a:custGeom>
              <a:avLst/>
              <a:gdLst/>
              <a:ahLst/>
              <a:cxnLst/>
              <a:rect l="l" t="t" r="r" b="b"/>
              <a:pathLst>
                <a:path w="989" h="528" extrusionOk="0">
                  <a:moveTo>
                    <a:pt x="186" y="1"/>
                  </a:moveTo>
                  <a:cubicBezTo>
                    <a:pt x="124" y="157"/>
                    <a:pt x="62" y="342"/>
                    <a:pt x="0" y="527"/>
                  </a:cubicBezTo>
                  <a:cubicBezTo>
                    <a:pt x="556" y="527"/>
                    <a:pt x="774" y="433"/>
                    <a:pt x="989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458275" y="2609550"/>
              <a:ext cx="30125" cy="17750"/>
            </a:xfrm>
            <a:custGeom>
              <a:avLst/>
              <a:gdLst/>
              <a:ahLst/>
              <a:cxnLst/>
              <a:rect l="l" t="t" r="r" b="b"/>
              <a:pathLst>
                <a:path w="1205" h="710" extrusionOk="0">
                  <a:moveTo>
                    <a:pt x="928" y="186"/>
                  </a:moveTo>
                  <a:cubicBezTo>
                    <a:pt x="772" y="433"/>
                    <a:pt x="587" y="495"/>
                    <a:pt x="216" y="524"/>
                  </a:cubicBezTo>
                  <a:cubicBezTo>
                    <a:pt x="248" y="401"/>
                    <a:pt x="310" y="309"/>
                    <a:pt x="339" y="186"/>
                  </a:cubicBezTo>
                  <a:close/>
                  <a:moveTo>
                    <a:pt x="278" y="0"/>
                  </a:moveTo>
                  <a:cubicBezTo>
                    <a:pt x="248" y="0"/>
                    <a:pt x="186" y="30"/>
                    <a:pt x="186" y="62"/>
                  </a:cubicBezTo>
                  <a:cubicBezTo>
                    <a:pt x="124" y="215"/>
                    <a:pt x="63" y="401"/>
                    <a:pt x="1" y="586"/>
                  </a:cubicBezTo>
                  <a:cubicBezTo>
                    <a:pt x="1" y="618"/>
                    <a:pt x="1" y="648"/>
                    <a:pt x="30" y="680"/>
                  </a:cubicBezTo>
                  <a:cubicBezTo>
                    <a:pt x="30" y="710"/>
                    <a:pt x="63" y="710"/>
                    <a:pt x="92" y="710"/>
                  </a:cubicBezTo>
                  <a:cubicBezTo>
                    <a:pt x="619" y="710"/>
                    <a:pt x="895" y="618"/>
                    <a:pt x="1175" y="154"/>
                  </a:cubicBezTo>
                  <a:cubicBezTo>
                    <a:pt x="1204" y="124"/>
                    <a:pt x="1204" y="92"/>
                    <a:pt x="1175" y="62"/>
                  </a:cubicBezTo>
                  <a:cubicBezTo>
                    <a:pt x="1143" y="30"/>
                    <a:pt x="1113" y="0"/>
                    <a:pt x="1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696925" y="2569825"/>
              <a:ext cx="148325" cy="32025"/>
            </a:xfrm>
            <a:custGeom>
              <a:avLst/>
              <a:gdLst/>
              <a:ahLst/>
              <a:cxnLst/>
              <a:rect l="l" t="t" r="r" b="b"/>
              <a:pathLst>
                <a:path w="5933" h="1281" extrusionOk="0">
                  <a:moveTo>
                    <a:pt x="5809" y="1"/>
                  </a:moveTo>
                  <a:cubicBezTo>
                    <a:pt x="5797" y="1"/>
                    <a:pt x="5787" y="4"/>
                    <a:pt x="5779" y="12"/>
                  </a:cubicBezTo>
                  <a:lnTo>
                    <a:pt x="4017" y="816"/>
                  </a:lnTo>
                  <a:lnTo>
                    <a:pt x="94" y="1063"/>
                  </a:lnTo>
                  <a:cubicBezTo>
                    <a:pt x="33" y="1095"/>
                    <a:pt x="0" y="1125"/>
                    <a:pt x="0" y="1186"/>
                  </a:cubicBezTo>
                  <a:cubicBezTo>
                    <a:pt x="0" y="1248"/>
                    <a:pt x="62" y="1280"/>
                    <a:pt x="94" y="1280"/>
                  </a:cubicBezTo>
                  <a:lnTo>
                    <a:pt x="4049" y="1033"/>
                  </a:lnTo>
                  <a:cubicBezTo>
                    <a:pt x="4049" y="1033"/>
                    <a:pt x="4079" y="1033"/>
                    <a:pt x="4079" y="1001"/>
                  </a:cubicBezTo>
                  <a:lnTo>
                    <a:pt x="5841" y="198"/>
                  </a:lnTo>
                  <a:cubicBezTo>
                    <a:pt x="5903" y="168"/>
                    <a:pt x="5933" y="106"/>
                    <a:pt x="5903" y="74"/>
                  </a:cubicBezTo>
                  <a:cubicBezTo>
                    <a:pt x="5879" y="29"/>
                    <a:pt x="5840" y="1"/>
                    <a:pt x="58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470650" y="2596200"/>
              <a:ext cx="15450" cy="5650"/>
            </a:xfrm>
            <a:custGeom>
              <a:avLst/>
              <a:gdLst/>
              <a:ahLst/>
              <a:cxnLst/>
              <a:rect l="l" t="t" r="r" b="b"/>
              <a:pathLst>
                <a:path w="618" h="226" extrusionOk="0">
                  <a:moveTo>
                    <a:pt x="62" y="0"/>
                  </a:moveTo>
                  <a:cubicBezTo>
                    <a:pt x="20" y="0"/>
                    <a:pt x="0" y="51"/>
                    <a:pt x="0" y="102"/>
                  </a:cubicBezTo>
                  <a:cubicBezTo>
                    <a:pt x="0" y="131"/>
                    <a:pt x="30" y="193"/>
                    <a:pt x="92" y="193"/>
                  </a:cubicBezTo>
                  <a:lnTo>
                    <a:pt x="524" y="225"/>
                  </a:lnTo>
                  <a:cubicBezTo>
                    <a:pt x="586" y="225"/>
                    <a:pt x="618" y="193"/>
                    <a:pt x="618" y="131"/>
                  </a:cubicBezTo>
                  <a:cubicBezTo>
                    <a:pt x="618" y="70"/>
                    <a:pt x="586" y="40"/>
                    <a:pt x="524" y="8"/>
                  </a:cubicBezTo>
                  <a:lnTo>
                    <a:pt x="92" y="8"/>
                  </a:lnTo>
                  <a:cubicBezTo>
                    <a:pt x="81" y="3"/>
                    <a:pt x="71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738625" y="2573200"/>
              <a:ext cx="95825" cy="20925"/>
            </a:xfrm>
            <a:custGeom>
              <a:avLst/>
              <a:gdLst/>
              <a:ahLst/>
              <a:cxnLst/>
              <a:rect l="l" t="t" r="r" b="b"/>
              <a:pathLst>
                <a:path w="3833" h="837" extrusionOk="0">
                  <a:moveTo>
                    <a:pt x="3493" y="1"/>
                  </a:moveTo>
                  <a:cubicBezTo>
                    <a:pt x="3308" y="1"/>
                    <a:pt x="3061" y="1"/>
                    <a:pt x="2782" y="33"/>
                  </a:cubicBezTo>
                  <a:cubicBezTo>
                    <a:pt x="2381" y="95"/>
                    <a:pt x="1916" y="157"/>
                    <a:pt x="1454" y="248"/>
                  </a:cubicBezTo>
                  <a:cubicBezTo>
                    <a:pt x="866" y="466"/>
                    <a:pt x="372" y="681"/>
                    <a:pt x="1" y="836"/>
                  </a:cubicBezTo>
                  <a:lnTo>
                    <a:pt x="2349" y="681"/>
                  </a:lnTo>
                  <a:lnTo>
                    <a:pt x="3832" y="1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774975" y="2570925"/>
              <a:ext cx="60275" cy="8500"/>
            </a:xfrm>
            <a:custGeom>
              <a:avLst/>
              <a:gdLst/>
              <a:ahLst/>
              <a:cxnLst/>
              <a:rect l="l" t="t" r="r" b="b"/>
              <a:pathLst>
                <a:path w="2411" h="340" extrusionOk="0">
                  <a:moveTo>
                    <a:pt x="1545" y="1"/>
                  </a:moveTo>
                  <a:cubicBezTo>
                    <a:pt x="1298" y="1"/>
                    <a:pt x="1019" y="30"/>
                    <a:pt x="742" y="62"/>
                  </a:cubicBezTo>
                  <a:cubicBezTo>
                    <a:pt x="462" y="154"/>
                    <a:pt x="247" y="248"/>
                    <a:pt x="0" y="339"/>
                  </a:cubicBezTo>
                  <a:cubicBezTo>
                    <a:pt x="462" y="248"/>
                    <a:pt x="927" y="186"/>
                    <a:pt x="1328" y="124"/>
                  </a:cubicBezTo>
                  <a:cubicBezTo>
                    <a:pt x="1607" y="92"/>
                    <a:pt x="1854" y="92"/>
                    <a:pt x="2039" y="92"/>
                  </a:cubicBezTo>
                  <a:lnTo>
                    <a:pt x="2378" y="92"/>
                  </a:lnTo>
                  <a:lnTo>
                    <a:pt x="2410" y="62"/>
                  </a:lnTo>
                  <a:cubicBezTo>
                    <a:pt x="2193" y="30"/>
                    <a:pt x="1884" y="1"/>
                    <a:pt x="1545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10825" y="2574750"/>
              <a:ext cx="135975" cy="34825"/>
            </a:xfrm>
            <a:custGeom>
              <a:avLst/>
              <a:gdLst/>
              <a:ahLst/>
              <a:cxnLst/>
              <a:rect l="l" t="t" r="r" b="b"/>
              <a:pathLst>
                <a:path w="5439" h="1393" extrusionOk="0">
                  <a:moveTo>
                    <a:pt x="5253" y="1"/>
                  </a:moveTo>
                  <a:lnTo>
                    <a:pt x="3523" y="804"/>
                  </a:lnTo>
                  <a:cubicBezTo>
                    <a:pt x="3523" y="836"/>
                    <a:pt x="3493" y="836"/>
                    <a:pt x="3493" y="836"/>
                  </a:cubicBezTo>
                  <a:lnTo>
                    <a:pt x="619" y="1022"/>
                  </a:lnTo>
                  <a:cubicBezTo>
                    <a:pt x="342" y="1175"/>
                    <a:pt x="124" y="1298"/>
                    <a:pt x="1" y="1392"/>
                  </a:cubicBezTo>
                  <a:cubicBezTo>
                    <a:pt x="557" y="1392"/>
                    <a:pt x="1175" y="1360"/>
                    <a:pt x="1825" y="1331"/>
                  </a:cubicBezTo>
                  <a:cubicBezTo>
                    <a:pt x="2319" y="1207"/>
                    <a:pt x="2813" y="1051"/>
                    <a:pt x="3152" y="989"/>
                  </a:cubicBezTo>
                  <a:cubicBezTo>
                    <a:pt x="3955" y="774"/>
                    <a:pt x="5068" y="310"/>
                    <a:pt x="5409" y="156"/>
                  </a:cubicBezTo>
                  <a:cubicBezTo>
                    <a:pt x="5438" y="156"/>
                    <a:pt x="5438" y="124"/>
                    <a:pt x="5438" y="124"/>
                  </a:cubicBezTo>
                  <a:cubicBezTo>
                    <a:pt x="5438" y="95"/>
                    <a:pt x="5377" y="63"/>
                    <a:pt x="5253" y="1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842150" y="2574750"/>
              <a:ext cx="7000" cy="3925"/>
            </a:xfrm>
            <a:custGeom>
              <a:avLst/>
              <a:gdLst/>
              <a:ahLst/>
              <a:cxnLst/>
              <a:rect l="l" t="t" r="r" b="b"/>
              <a:pathLst>
                <a:path w="280" h="157" extrusionOk="0">
                  <a:moveTo>
                    <a:pt x="0" y="1"/>
                  </a:moveTo>
                  <a:cubicBezTo>
                    <a:pt x="124" y="63"/>
                    <a:pt x="185" y="95"/>
                    <a:pt x="185" y="124"/>
                  </a:cubicBezTo>
                  <a:cubicBezTo>
                    <a:pt x="185" y="124"/>
                    <a:pt x="185" y="140"/>
                    <a:pt x="176" y="149"/>
                  </a:cubicBezTo>
                  <a:lnTo>
                    <a:pt x="176" y="149"/>
                  </a:lnTo>
                  <a:cubicBezTo>
                    <a:pt x="252" y="120"/>
                    <a:pt x="279" y="95"/>
                    <a:pt x="279" y="95"/>
                  </a:cubicBezTo>
                  <a:cubicBezTo>
                    <a:pt x="218" y="63"/>
                    <a:pt x="156" y="33"/>
                    <a:pt x="32" y="1"/>
                  </a:cubicBezTo>
                  <a:close/>
                  <a:moveTo>
                    <a:pt x="176" y="149"/>
                  </a:moveTo>
                  <a:cubicBezTo>
                    <a:pt x="169" y="152"/>
                    <a:pt x="163" y="154"/>
                    <a:pt x="156" y="156"/>
                  </a:cubicBezTo>
                  <a:cubicBezTo>
                    <a:pt x="165" y="156"/>
                    <a:pt x="171" y="153"/>
                    <a:pt x="176" y="149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7750" y="2614175"/>
              <a:ext cx="21650" cy="2325"/>
            </a:xfrm>
            <a:custGeom>
              <a:avLst/>
              <a:gdLst/>
              <a:ahLst/>
              <a:cxnLst/>
              <a:rect l="l" t="t" r="r" b="b"/>
              <a:pathLst>
                <a:path w="866" h="93" extrusionOk="0">
                  <a:moveTo>
                    <a:pt x="0" y="1"/>
                  </a:moveTo>
                  <a:lnTo>
                    <a:pt x="0" y="30"/>
                  </a:lnTo>
                  <a:cubicBezTo>
                    <a:pt x="32" y="63"/>
                    <a:pt x="94" y="92"/>
                    <a:pt x="185" y="92"/>
                  </a:cubicBezTo>
                  <a:cubicBezTo>
                    <a:pt x="309" y="92"/>
                    <a:pt x="556" y="30"/>
                    <a:pt x="865" y="1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707750" y="2608000"/>
              <a:ext cx="48700" cy="6200"/>
            </a:xfrm>
            <a:custGeom>
              <a:avLst/>
              <a:gdLst/>
              <a:ahLst/>
              <a:cxnLst/>
              <a:rect l="l" t="t" r="r" b="b"/>
              <a:pathLst>
                <a:path w="1948" h="248" extrusionOk="0">
                  <a:moveTo>
                    <a:pt x="1948" y="1"/>
                  </a:moveTo>
                  <a:lnTo>
                    <a:pt x="1948" y="1"/>
                  </a:lnTo>
                  <a:cubicBezTo>
                    <a:pt x="1298" y="30"/>
                    <a:pt x="680" y="62"/>
                    <a:pt x="124" y="62"/>
                  </a:cubicBezTo>
                  <a:cubicBezTo>
                    <a:pt x="32" y="124"/>
                    <a:pt x="0" y="216"/>
                    <a:pt x="0" y="248"/>
                  </a:cubicBezTo>
                  <a:lnTo>
                    <a:pt x="865" y="248"/>
                  </a:lnTo>
                  <a:cubicBezTo>
                    <a:pt x="1174" y="186"/>
                    <a:pt x="1545" y="92"/>
                    <a:pt x="194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26275" y="2572475"/>
              <a:ext cx="116700" cy="27825"/>
            </a:xfrm>
            <a:custGeom>
              <a:avLst/>
              <a:gdLst/>
              <a:ahLst/>
              <a:cxnLst/>
              <a:rect l="l" t="t" r="r" b="b"/>
              <a:pathLst>
                <a:path w="4668" h="1113" extrusionOk="0">
                  <a:moveTo>
                    <a:pt x="4358" y="0"/>
                  </a:moveTo>
                  <a:lnTo>
                    <a:pt x="4326" y="30"/>
                  </a:lnTo>
                  <a:lnTo>
                    <a:pt x="2843" y="710"/>
                  </a:lnTo>
                  <a:lnTo>
                    <a:pt x="495" y="865"/>
                  </a:lnTo>
                  <a:cubicBezTo>
                    <a:pt x="310" y="957"/>
                    <a:pt x="156" y="1019"/>
                    <a:pt x="1" y="1113"/>
                  </a:cubicBezTo>
                  <a:lnTo>
                    <a:pt x="2875" y="927"/>
                  </a:lnTo>
                  <a:cubicBezTo>
                    <a:pt x="2875" y="927"/>
                    <a:pt x="2905" y="927"/>
                    <a:pt x="2905" y="895"/>
                  </a:cubicBezTo>
                  <a:lnTo>
                    <a:pt x="4635" y="92"/>
                  </a:lnTo>
                  <a:lnTo>
                    <a:pt x="4667" y="92"/>
                  </a:lnTo>
                  <a:cubicBezTo>
                    <a:pt x="4573" y="62"/>
                    <a:pt x="4482" y="30"/>
                    <a:pt x="435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79925" y="2568050"/>
              <a:ext cx="172300" cy="59250"/>
            </a:xfrm>
            <a:custGeom>
              <a:avLst/>
              <a:gdLst/>
              <a:ahLst/>
              <a:cxnLst/>
              <a:rect l="l" t="t" r="r" b="b"/>
              <a:pathLst>
                <a:path w="6892" h="2370" extrusionOk="0">
                  <a:moveTo>
                    <a:pt x="5834" y="188"/>
                  </a:moveTo>
                  <a:cubicBezTo>
                    <a:pt x="6464" y="188"/>
                    <a:pt x="6652" y="345"/>
                    <a:pt x="6674" y="392"/>
                  </a:cubicBezTo>
                  <a:cubicBezTo>
                    <a:pt x="6674" y="392"/>
                    <a:pt x="6645" y="454"/>
                    <a:pt x="6583" y="486"/>
                  </a:cubicBezTo>
                  <a:cubicBezTo>
                    <a:pt x="6459" y="548"/>
                    <a:pt x="6242" y="672"/>
                    <a:pt x="5933" y="857"/>
                  </a:cubicBezTo>
                  <a:cubicBezTo>
                    <a:pt x="5686" y="1010"/>
                    <a:pt x="5377" y="1196"/>
                    <a:pt x="5068" y="1381"/>
                  </a:cubicBezTo>
                  <a:cubicBezTo>
                    <a:pt x="4667" y="1599"/>
                    <a:pt x="4358" y="1784"/>
                    <a:pt x="4079" y="1908"/>
                  </a:cubicBezTo>
                  <a:cubicBezTo>
                    <a:pt x="3894" y="1999"/>
                    <a:pt x="3740" y="2061"/>
                    <a:pt x="3555" y="2093"/>
                  </a:cubicBezTo>
                  <a:lnTo>
                    <a:pt x="3555" y="2123"/>
                  </a:lnTo>
                  <a:cubicBezTo>
                    <a:pt x="3399" y="2155"/>
                    <a:pt x="3276" y="2155"/>
                    <a:pt x="3184" y="2155"/>
                  </a:cubicBezTo>
                  <a:lnTo>
                    <a:pt x="2287" y="2155"/>
                  </a:lnTo>
                  <a:cubicBezTo>
                    <a:pt x="1948" y="2155"/>
                    <a:pt x="1669" y="2184"/>
                    <a:pt x="1422" y="2184"/>
                  </a:cubicBezTo>
                  <a:cubicBezTo>
                    <a:pt x="1227" y="2190"/>
                    <a:pt x="1064" y="2194"/>
                    <a:pt x="926" y="2194"/>
                  </a:cubicBezTo>
                  <a:cubicBezTo>
                    <a:pt x="319" y="2194"/>
                    <a:pt x="212" y="2122"/>
                    <a:pt x="186" y="1846"/>
                  </a:cubicBezTo>
                  <a:lnTo>
                    <a:pt x="186" y="1784"/>
                  </a:lnTo>
                  <a:cubicBezTo>
                    <a:pt x="218" y="1690"/>
                    <a:pt x="248" y="1599"/>
                    <a:pt x="342" y="1566"/>
                  </a:cubicBezTo>
                  <a:cubicBezTo>
                    <a:pt x="2040" y="701"/>
                    <a:pt x="3770" y="424"/>
                    <a:pt x="5130" y="239"/>
                  </a:cubicBezTo>
                  <a:cubicBezTo>
                    <a:pt x="5410" y="203"/>
                    <a:pt x="5643" y="188"/>
                    <a:pt x="5834" y="188"/>
                  </a:cubicBezTo>
                  <a:close/>
                  <a:moveTo>
                    <a:pt x="5868" y="1"/>
                  </a:moveTo>
                  <a:cubicBezTo>
                    <a:pt x="5642" y="1"/>
                    <a:pt x="5384" y="18"/>
                    <a:pt x="5100" y="54"/>
                  </a:cubicBezTo>
                  <a:cubicBezTo>
                    <a:pt x="3740" y="207"/>
                    <a:pt x="1978" y="516"/>
                    <a:pt x="248" y="1381"/>
                  </a:cubicBezTo>
                  <a:cubicBezTo>
                    <a:pt x="124" y="1443"/>
                    <a:pt x="33" y="1566"/>
                    <a:pt x="1" y="1722"/>
                  </a:cubicBezTo>
                  <a:lnTo>
                    <a:pt x="1" y="1752"/>
                  </a:lnTo>
                  <a:lnTo>
                    <a:pt x="1" y="1784"/>
                  </a:lnTo>
                  <a:lnTo>
                    <a:pt x="1" y="1846"/>
                  </a:lnTo>
                  <a:cubicBezTo>
                    <a:pt x="33" y="2308"/>
                    <a:pt x="310" y="2370"/>
                    <a:pt x="960" y="2370"/>
                  </a:cubicBezTo>
                  <a:lnTo>
                    <a:pt x="3184" y="2370"/>
                  </a:lnTo>
                  <a:cubicBezTo>
                    <a:pt x="3308" y="2370"/>
                    <a:pt x="3432" y="2340"/>
                    <a:pt x="3585" y="2308"/>
                  </a:cubicBezTo>
                  <a:cubicBezTo>
                    <a:pt x="3802" y="2246"/>
                    <a:pt x="3956" y="2184"/>
                    <a:pt x="4173" y="2093"/>
                  </a:cubicBezTo>
                  <a:cubicBezTo>
                    <a:pt x="4450" y="1937"/>
                    <a:pt x="4759" y="1784"/>
                    <a:pt x="5162" y="1566"/>
                  </a:cubicBezTo>
                  <a:cubicBezTo>
                    <a:pt x="5471" y="1381"/>
                    <a:pt x="5780" y="1166"/>
                    <a:pt x="6056" y="1010"/>
                  </a:cubicBezTo>
                  <a:cubicBezTo>
                    <a:pt x="6336" y="857"/>
                    <a:pt x="6551" y="701"/>
                    <a:pt x="6645" y="672"/>
                  </a:cubicBezTo>
                  <a:cubicBezTo>
                    <a:pt x="6892" y="548"/>
                    <a:pt x="6892" y="392"/>
                    <a:pt x="6860" y="331"/>
                  </a:cubicBezTo>
                  <a:cubicBezTo>
                    <a:pt x="6795" y="110"/>
                    <a:pt x="6430" y="1"/>
                    <a:pt x="58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458275" y="2587125"/>
              <a:ext cx="31675" cy="40175"/>
            </a:xfrm>
            <a:custGeom>
              <a:avLst/>
              <a:gdLst/>
              <a:ahLst/>
              <a:cxnLst/>
              <a:rect l="l" t="t" r="r" b="b"/>
              <a:pathLst>
                <a:path w="1267" h="1607" extrusionOk="0">
                  <a:moveTo>
                    <a:pt x="834" y="279"/>
                  </a:moveTo>
                  <a:cubicBezTo>
                    <a:pt x="895" y="465"/>
                    <a:pt x="1019" y="742"/>
                    <a:pt x="1051" y="836"/>
                  </a:cubicBezTo>
                  <a:cubicBezTo>
                    <a:pt x="1051" y="865"/>
                    <a:pt x="1051" y="897"/>
                    <a:pt x="1019" y="927"/>
                  </a:cubicBezTo>
                  <a:lnTo>
                    <a:pt x="989" y="959"/>
                  </a:lnTo>
                  <a:cubicBezTo>
                    <a:pt x="804" y="1298"/>
                    <a:pt x="648" y="1392"/>
                    <a:pt x="216" y="1421"/>
                  </a:cubicBezTo>
                  <a:cubicBezTo>
                    <a:pt x="248" y="1392"/>
                    <a:pt x="248" y="1360"/>
                    <a:pt x="248" y="1330"/>
                  </a:cubicBezTo>
                  <a:cubicBezTo>
                    <a:pt x="278" y="1298"/>
                    <a:pt x="278" y="1268"/>
                    <a:pt x="278" y="1236"/>
                  </a:cubicBezTo>
                  <a:lnTo>
                    <a:pt x="310" y="1206"/>
                  </a:lnTo>
                  <a:cubicBezTo>
                    <a:pt x="310" y="1174"/>
                    <a:pt x="310" y="1112"/>
                    <a:pt x="339" y="1083"/>
                  </a:cubicBezTo>
                  <a:lnTo>
                    <a:pt x="339" y="1051"/>
                  </a:lnTo>
                  <a:lnTo>
                    <a:pt x="371" y="1051"/>
                  </a:lnTo>
                  <a:lnTo>
                    <a:pt x="371" y="1021"/>
                  </a:lnTo>
                  <a:cubicBezTo>
                    <a:pt x="463" y="774"/>
                    <a:pt x="648" y="527"/>
                    <a:pt x="834" y="279"/>
                  </a:cubicBezTo>
                  <a:close/>
                  <a:moveTo>
                    <a:pt x="895" y="0"/>
                  </a:moveTo>
                  <a:cubicBezTo>
                    <a:pt x="866" y="0"/>
                    <a:pt x="834" y="0"/>
                    <a:pt x="804" y="32"/>
                  </a:cubicBezTo>
                  <a:cubicBezTo>
                    <a:pt x="525" y="309"/>
                    <a:pt x="339" y="618"/>
                    <a:pt x="186" y="927"/>
                  </a:cubicBezTo>
                  <a:lnTo>
                    <a:pt x="186" y="959"/>
                  </a:lnTo>
                  <a:cubicBezTo>
                    <a:pt x="186" y="959"/>
                    <a:pt x="186" y="989"/>
                    <a:pt x="154" y="989"/>
                  </a:cubicBezTo>
                  <a:lnTo>
                    <a:pt x="154" y="1021"/>
                  </a:lnTo>
                  <a:cubicBezTo>
                    <a:pt x="154" y="1051"/>
                    <a:pt x="124" y="1083"/>
                    <a:pt x="124" y="1145"/>
                  </a:cubicBezTo>
                  <a:lnTo>
                    <a:pt x="92" y="1174"/>
                  </a:lnTo>
                  <a:cubicBezTo>
                    <a:pt x="92" y="1206"/>
                    <a:pt x="92" y="1236"/>
                    <a:pt x="63" y="1268"/>
                  </a:cubicBezTo>
                  <a:cubicBezTo>
                    <a:pt x="63" y="1330"/>
                    <a:pt x="30" y="1392"/>
                    <a:pt x="1" y="1483"/>
                  </a:cubicBezTo>
                  <a:lnTo>
                    <a:pt x="1" y="1515"/>
                  </a:lnTo>
                  <a:cubicBezTo>
                    <a:pt x="1" y="1545"/>
                    <a:pt x="1" y="1545"/>
                    <a:pt x="30" y="1577"/>
                  </a:cubicBezTo>
                  <a:cubicBezTo>
                    <a:pt x="30" y="1607"/>
                    <a:pt x="63" y="1607"/>
                    <a:pt x="92" y="1607"/>
                  </a:cubicBezTo>
                  <a:cubicBezTo>
                    <a:pt x="619" y="1607"/>
                    <a:pt x="895" y="1515"/>
                    <a:pt x="1175" y="1051"/>
                  </a:cubicBezTo>
                  <a:cubicBezTo>
                    <a:pt x="1237" y="959"/>
                    <a:pt x="1266" y="865"/>
                    <a:pt x="1237" y="774"/>
                  </a:cubicBezTo>
                  <a:cubicBezTo>
                    <a:pt x="1175" y="618"/>
                    <a:pt x="989" y="62"/>
                    <a:pt x="957" y="62"/>
                  </a:cubicBezTo>
                  <a:cubicBezTo>
                    <a:pt x="957" y="32"/>
                    <a:pt x="928" y="0"/>
                    <a:pt x="8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1324925" y="2434975"/>
              <a:ext cx="46375" cy="290450"/>
            </a:xfrm>
            <a:custGeom>
              <a:avLst/>
              <a:gdLst/>
              <a:ahLst/>
              <a:cxnLst/>
              <a:rect l="l" t="t" r="r" b="b"/>
              <a:pathLst>
                <a:path w="1855" h="11618" extrusionOk="0">
                  <a:moveTo>
                    <a:pt x="92" y="1"/>
                  </a:moveTo>
                  <a:cubicBezTo>
                    <a:pt x="30" y="30"/>
                    <a:pt x="1" y="92"/>
                    <a:pt x="30" y="124"/>
                  </a:cubicBezTo>
                  <a:cubicBezTo>
                    <a:pt x="525" y="1360"/>
                    <a:pt x="680" y="4326"/>
                    <a:pt x="680" y="4356"/>
                  </a:cubicBezTo>
                  <a:cubicBezTo>
                    <a:pt x="680" y="4388"/>
                    <a:pt x="680" y="4418"/>
                    <a:pt x="710" y="4418"/>
                  </a:cubicBezTo>
                  <a:cubicBezTo>
                    <a:pt x="1236" y="5006"/>
                    <a:pt x="1451" y="5283"/>
                    <a:pt x="1545" y="5592"/>
                  </a:cubicBezTo>
                  <a:cubicBezTo>
                    <a:pt x="1637" y="5933"/>
                    <a:pt x="1575" y="6674"/>
                    <a:pt x="1484" y="7137"/>
                  </a:cubicBezTo>
                  <a:cubicBezTo>
                    <a:pt x="1266" y="8002"/>
                    <a:pt x="957" y="9546"/>
                    <a:pt x="1142" y="10011"/>
                  </a:cubicBezTo>
                  <a:cubicBezTo>
                    <a:pt x="1266" y="10288"/>
                    <a:pt x="1204" y="10782"/>
                    <a:pt x="989" y="11091"/>
                  </a:cubicBezTo>
                  <a:cubicBezTo>
                    <a:pt x="927" y="11215"/>
                    <a:pt x="742" y="11432"/>
                    <a:pt x="495" y="11432"/>
                  </a:cubicBezTo>
                  <a:cubicBezTo>
                    <a:pt x="463" y="11432"/>
                    <a:pt x="401" y="11462"/>
                    <a:pt x="401" y="11524"/>
                  </a:cubicBezTo>
                  <a:cubicBezTo>
                    <a:pt x="401" y="11586"/>
                    <a:pt x="463" y="11618"/>
                    <a:pt x="495" y="11618"/>
                  </a:cubicBezTo>
                  <a:cubicBezTo>
                    <a:pt x="742" y="11618"/>
                    <a:pt x="989" y="11462"/>
                    <a:pt x="1175" y="11215"/>
                  </a:cubicBezTo>
                  <a:cubicBezTo>
                    <a:pt x="1422" y="10814"/>
                    <a:pt x="1484" y="10288"/>
                    <a:pt x="1328" y="9949"/>
                  </a:cubicBezTo>
                  <a:cubicBezTo>
                    <a:pt x="1204" y="9640"/>
                    <a:pt x="1328" y="8590"/>
                    <a:pt x="1669" y="7198"/>
                  </a:cubicBezTo>
                  <a:cubicBezTo>
                    <a:pt x="1760" y="6766"/>
                    <a:pt x="1854" y="5933"/>
                    <a:pt x="1731" y="5530"/>
                  </a:cubicBezTo>
                  <a:cubicBezTo>
                    <a:pt x="1637" y="5159"/>
                    <a:pt x="1360" y="4850"/>
                    <a:pt x="866" y="4326"/>
                  </a:cubicBezTo>
                  <a:cubicBezTo>
                    <a:pt x="866" y="3956"/>
                    <a:pt x="680" y="1266"/>
                    <a:pt x="216" y="63"/>
                  </a:cubicBezTo>
                  <a:cubicBezTo>
                    <a:pt x="186" y="1"/>
                    <a:pt x="124" y="1"/>
                    <a:pt x="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1073850" y="2467675"/>
              <a:ext cx="514450" cy="257750"/>
            </a:xfrm>
            <a:custGeom>
              <a:avLst/>
              <a:gdLst/>
              <a:ahLst/>
              <a:cxnLst/>
              <a:rect l="l" t="t" r="r" b="b"/>
              <a:pathLst>
                <a:path w="20578" h="10310" extrusionOk="0">
                  <a:moveTo>
                    <a:pt x="18427" y="1"/>
                  </a:moveTo>
                  <a:cubicBezTo>
                    <a:pt x="18404" y="1"/>
                    <a:pt x="18379" y="8"/>
                    <a:pt x="18353" y="20"/>
                  </a:cubicBezTo>
                  <a:cubicBezTo>
                    <a:pt x="18324" y="52"/>
                    <a:pt x="18292" y="114"/>
                    <a:pt x="18324" y="144"/>
                  </a:cubicBezTo>
                  <a:cubicBezTo>
                    <a:pt x="18910" y="947"/>
                    <a:pt x="19033" y="2801"/>
                    <a:pt x="19065" y="2833"/>
                  </a:cubicBezTo>
                  <a:cubicBezTo>
                    <a:pt x="19065" y="2863"/>
                    <a:pt x="19065" y="2895"/>
                    <a:pt x="19095" y="2924"/>
                  </a:cubicBezTo>
                  <a:cubicBezTo>
                    <a:pt x="19095" y="2924"/>
                    <a:pt x="19404" y="3080"/>
                    <a:pt x="19836" y="3327"/>
                  </a:cubicBezTo>
                  <a:cubicBezTo>
                    <a:pt x="20084" y="3451"/>
                    <a:pt x="20239" y="3636"/>
                    <a:pt x="20331" y="3883"/>
                  </a:cubicBezTo>
                  <a:cubicBezTo>
                    <a:pt x="20393" y="4160"/>
                    <a:pt x="20363" y="4439"/>
                    <a:pt x="20207" y="4655"/>
                  </a:cubicBezTo>
                  <a:cubicBezTo>
                    <a:pt x="19466" y="5861"/>
                    <a:pt x="18942" y="7220"/>
                    <a:pt x="18818" y="8300"/>
                  </a:cubicBezTo>
                  <a:cubicBezTo>
                    <a:pt x="18695" y="9536"/>
                    <a:pt x="18262" y="10124"/>
                    <a:pt x="17427" y="10124"/>
                  </a:cubicBezTo>
                  <a:lnTo>
                    <a:pt x="960" y="10124"/>
                  </a:lnTo>
                  <a:cubicBezTo>
                    <a:pt x="1022" y="9506"/>
                    <a:pt x="1299" y="6602"/>
                    <a:pt x="1299" y="5366"/>
                  </a:cubicBezTo>
                  <a:cubicBezTo>
                    <a:pt x="1299" y="3975"/>
                    <a:pt x="218" y="3018"/>
                    <a:pt x="186" y="2956"/>
                  </a:cubicBezTo>
                  <a:cubicBezTo>
                    <a:pt x="174" y="2943"/>
                    <a:pt x="156" y="2935"/>
                    <a:pt x="134" y="2935"/>
                  </a:cubicBezTo>
                  <a:cubicBezTo>
                    <a:pt x="105" y="2935"/>
                    <a:pt x="69" y="2950"/>
                    <a:pt x="33" y="2986"/>
                  </a:cubicBezTo>
                  <a:cubicBezTo>
                    <a:pt x="1" y="3018"/>
                    <a:pt x="1" y="3080"/>
                    <a:pt x="63" y="3110"/>
                  </a:cubicBezTo>
                  <a:cubicBezTo>
                    <a:pt x="63" y="3110"/>
                    <a:pt x="1084" y="4069"/>
                    <a:pt x="1084" y="5366"/>
                  </a:cubicBezTo>
                  <a:cubicBezTo>
                    <a:pt x="1084" y="6726"/>
                    <a:pt x="742" y="10154"/>
                    <a:pt x="742" y="10186"/>
                  </a:cubicBezTo>
                  <a:cubicBezTo>
                    <a:pt x="742" y="10216"/>
                    <a:pt x="742" y="10248"/>
                    <a:pt x="775" y="10278"/>
                  </a:cubicBezTo>
                  <a:cubicBezTo>
                    <a:pt x="775" y="10310"/>
                    <a:pt x="804" y="10310"/>
                    <a:pt x="836" y="10310"/>
                  </a:cubicBezTo>
                  <a:lnTo>
                    <a:pt x="17427" y="10310"/>
                  </a:lnTo>
                  <a:cubicBezTo>
                    <a:pt x="18353" y="10310"/>
                    <a:pt x="18880" y="9660"/>
                    <a:pt x="19033" y="8332"/>
                  </a:cubicBezTo>
                  <a:cubicBezTo>
                    <a:pt x="19127" y="7282"/>
                    <a:pt x="19651" y="5952"/>
                    <a:pt x="20363" y="4748"/>
                  </a:cubicBezTo>
                  <a:cubicBezTo>
                    <a:pt x="20548" y="4469"/>
                    <a:pt x="20578" y="4160"/>
                    <a:pt x="20516" y="3851"/>
                  </a:cubicBezTo>
                  <a:cubicBezTo>
                    <a:pt x="20425" y="3542"/>
                    <a:pt x="20207" y="3295"/>
                    <a:pt x="19930" y="3142"/>
                  </a:cubicBezTo>
                  <a:cubicBezTo>
                    <a:pt x="19589" y="2956"/>
                    <a:pt x="19342" y="2833"/>
                    <a:pt x="19251" y="2771"/>
                  </a:cubicBezTo>
                  <a:cubicBezTo>
                    <a:pt x="19219" y="2462"/>
                    <a:pt x="19033" y="823"/>
                    <a:pt x="18509" y="52"/>
                  </a:cubicBezTo>
                  <a:cubicBezTo>
                    <a:pt x="18490" y="16"/>
                    <a:pt x="18461" y="1"/>
                    <a:pt x="18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17800" y="2667450"/>
              <a:ext cx="113550" cy="16275"/>
            </a:xfrm>
            <a:custGeom>
              <a:avLst/>
              <a:gdLst/>
              <a:ahLst/>
              <a:cxnLst/>
              <a:rect l="l" t="t" r="r" b="b"/>
              <a:pathLst>
                <a:path w="4542" h="651" extrusionOk="0">
                  <a:moveTo>
                    <a:pt x="1" y="0"/>
                  </a:moveTo>
                  <a:lnTo>
                    <a:pt x="557" y="650"/>
                  </a:lnTo>
                  <a:lnTo>
                    <a:pt x="4141" y="650"/>
                  </a:lnTo>
                  <a:lnTo>
                    <a:pt x="4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443575" y="2665150"/>
              <a:ext cx="390875" cy="62575"/>
            </a:xfrm>
            <a:custGeom>
              <a:avLst/>
              <a:gdLst/>
              <a:ahLst/>
              <a:cxnLst/>
              <a:rect l="l" t="t" r="r" b="b"/>
              <a:pathLst>
                <a:path w="15635" h="2503" extrusionOk="0">
                  <a:moveTo>
                    <a:pt x="15357" y="186"/>
                  </a:moveTo>
                  <a:cubicBezTo>
                    <a:pt x="15295" y="339"/>
                    <a:pt x="15201" y="495"/>
                    <a:pt x="15110" y="619"/>
                  </a:cubicBezTo>
                  <a:lnTo>
                    <a:pt x="11588" y="619"/>
                  </a:lnTo>
                  <a:lnTo>
                    <a:pt x="11185" y="186"/>
                  </a:lnTo>
                  <a:close/>
                  <a:moveTo>
                    <a:pt x="10970" y="1"/>
                  </a:moveTo>
                  <a:cubicBezTo>
                    <a:pt x="10938" y="1"/>
                    <a:pt x="10908" y="1"/>
                    <a:pt x="10908" y="31"/>
                  </a:cubicBezTo>
                  <a:cubicBezTo>
                    <a:pt x="10876" y="92"/>
                    <a:pt x="10876" y="124"/>
                    <a:pt x="10908" y="154"/>
                  </a:cubicBezTo>
                  <a:lnTo>
                    <a:pt x="11464" y="804"/>
                  </a:lnTo>
                  <a:cubicBezTo>
                    <a:pt x="11464" y="804"/>
                    <a:pt x="11494" y="834"/>
                    <a:pt x="11526" y="834"/>
                  </a:cubicBezTo>
                  <a:lnTo>
                    <a:pt x="14986" y="834"/>
                  </a:lnTo>
                  <a:cubicBezTo>
                    <a:pt x="14460" y="1637"/>
                    <a:pt x="13595" y="2317"/>
                    <a:pt x="11217" y="2317"/>
                  </a:cubicBezTo>
                  <a:lnTo>
                    <a:pt x="2040" y="2317"/>
                  </a:lnTo>
                  <a:cubicBezTo>
                    <a:pt x="1083" y="2317"/>
                    <a:pt x="495" y="2164"/>
                    <a:pt x="156" y="1884"/>
                  </a:cubicBezTo>
                  <a:cubicBezTo>
                    <a:pt x="140" y="1869"/>
                    <a:pt x="117" y="1862"/>
                    <a:pt x="93" y="1862"/>
                  </a:cubicBezTo>
                  <a:cubicBezTo>
                    <a:pt x="70" y="1862"/>
                    <a:pt x="47" y="1869"/>
                    <a:pt x="33" y="1884"/>
                  </a:cubicBezTo>
                  <a:cubicBezTo>
                    <a:pt x="0" y="1946"/>
                    <a:pt x="0" y="2008"/>
                    <a:pt x="33" y="2040"/>
                  </a:cubicBezTo>
                  <a:cubicBezTo>
                    <a:pt x="403" y="2349"/>
                    <a:pt x="1021" y="2502"/>
                    <a:pt x="2040" y="2502"/>
                  </a:cubicBezTo>
                  <a:lnTo>
                    <a:pt x="11217" y="2502"/>
                  </a:lnTo>
                  <a:cubicBezTo>
                    <a:pt x="14369" y="2502"/>
                    <a:pt x="14954" y="1390"/>
                    <a:pt x="15572" y="216"/>
                  </a:cubicBezTo>
                  <a:lnTo>
                    <a:pt x="15604" y="124"/>
                  </a:lnTo>
                  <a:cubicBezTo>
                    <a:pt x="15634" y="92"/>
                    <a:pt x="15634" y="63"/>
                    <a:pt x="15604" y="31"/>
                  </a:cubicBezTo>
                  <a:cubicBezTo>
                    <a:pt x="15572" y="1"/>
                    <a:pt x="15543" y="1"/>
                    <a:pt x="155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1094750" y="2520700"/>
              <a:ext cx="34750" cy="18550"/>
            </a:xfrm>
            <a:custGeom>
              <a:avLst/>
              <a:gdLst/>
              <a:ahLst/>
              <a:cxnLst/>
              <a:rect l="l" t="t" r="r" b="b"/>
              <a:pathLst>
                <a:path w="1390" h="742" extrusionOk="0">
                  <a:moveTo>
                    <a:pt x="495" y="0"/>
                  </a:moveTo>
                  <a:cubicBezTo>
                    <a:pt x="309" y="0"/>
                    <a:pt x="154" y="218"/>
                    <a:pt x="92" y="371"/>
                  </a:cubicBezTo>
                  <a:cubicBezTo>
                    <a:pt x="0" y="618"/>
                    <a:pt x="215" y="742"/>
                    <a:pt x="524" y="742"/>
                  </a:cubicBezTo>
                  <a:lnTo>
                    <a:pt x="1389" y="742"/>
                  </a:lnTo>
                  <a:lnTo>
                    <a:pt x="1019" y="341"/>
                  </a:lnTo>
                  <a:lnTo>
                    <a:pt x="710" y="341"/>
                  </a:lnTo>
                  <a:cubicBezTo>
                    <a:pt x="710" y="341"/>
                    <a:pt x="648" y="0"/>
                    <a:pt x="495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1093200" y="2518400"/>
              <a:ext cx="38650" cy="23200"/>
            </a:xfrm>
            <a:custGeom>
              <a:avLst/>
              <a:gdLst/>
              <a:ahLst/>
              <a:cxnLst/>
              <a:rect l="l" t="t" r="r" b="b"/>
              <a:pathLst>
                <a:path w="1546" h="928" extrusionOk="0">
                  <a:moveTo>
                    <a:pt x="557" y="186"/>
                  </a:moveTo>
                  <a:cubicBezTo>
                    <a:pt x="586" y="186"/>
                    <a:pt x="648" y="310"/>
                    <a:pt x="680" y="433"/>
                  </a:cubicBezTo>
                  <a:cubicBezTo>
                    <a:pt x="680" y="495"/>
                    <a:pt x="710" y="525"/>
                    <a:pt x="772" y="525"/>
                  </a:cubicBezTo>
                  <a:lnTo>
                    <a:pt x="1051" y="525"/>
                  </a:lnTo>
                  <a:lnTo>
                    <a:pt x="1236" y="742"/>
                  </a:lnTo>
                  <a:lnTo>
                    <a:pt x="586" y="742"/>
                  </a:lnTo>
                  <a:cubicBezTo>
                    <a:pt x="371" y="742"/>
                    <a:pt x="277" y="680"/>
                    <a:pt x="248" y="619"/>
                  </a:cubicBezTo>
                  <a:cubicBezTo>
                    <a:pt x="248" y="619"/>
                    <a:pt x="216" y="586"/>
                    <a:pt x="248" y="495"/>
                  </a:cubicBezTo>
                  <a:cubicBezTo>
                    <a:pt x="310" y="371"/>
                    <a:pt x="463" y="186"/>
                    <a:pt x="557" y="186"/>
                  </a:cubicBezTo>
                  <a:close/>
                  <a:moveTo>
                    <a:pt x="557" y="1"/>
                  </a:moveTo>
                  <a:cubicBezTo>
                    <a:pt x="310" y="1"/>
                    <a:pt x="124" y="277"/>
                    <a:pt x="62" y="433"/>
                  </a:cubicBezTo>
                  <a:cubicBezTo>
                    <a:pt x="1" y="586"/>
                    <a:pt x="30" y="680"/>
                    <a:pt x="92" y="742"/>
                  </a:cubicBezTo>
                  <a:cubicBezTo>
                    <a:pt x="154" y="866"/>
                    <a:pt x="339" y="927"/>
                    <a:pt x="586" y="927"/>
                  </a:cubicBezTo>
                  <a:lnTo>
                    <a:pt x="1451" y="927"/>
                  </a:lnTo>
                  <a:cubicBezTo>
                    <a:pt x="1484" y="927"/>
                    <a:pt x="1513" y="895"/>
                    <a:pt x="1513" y="866"/>
                  </a:cubicBezTo>
                  <a:cubicBezTo>
                    <a:pt x="1545" y="834"/>
                    <a:pt x="1545" y="804"/>
                    <a:pt x="1513" y="772"/>
                  </a:cubicBezTo>
                  <a:lnTo>
                    <a:pt x="1143" y="371"/>
                  </a:lnTo>
                  <a:cubicBezTo>
                    <a:pt x="1143" y="339"/>
                    <a:pt x="1113" y="310"/>
                    <a:pt x="1081" y="310"/>
                  </a:cubicBezTo>
                  <a:lnTo>
                    <a:pt x="834" y="310"/>
                  </a:lnTo>
                  <a:cubicBezTo>
                    <a:pt x="804" y="186"/>
                    <a:pt x="710" y="1"/>
                    <a:pt x="5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1119475" y="2504500"/>
              <a:ext cx="77250" cy="35550"/>
            </a:xfrm>
            <a:custGeom>
              <a:avLst/>
              <a:gdLst/>
              <a:ahLst/>
              <a:cxnLst/>
              <a:rect l="l" t="t" r="r" b="b"/>
              <a:pathLst>
                <a:path w="3090" h="1422" extrusionOk="0">
                  <a:moveTo>
                    <a:pt x="1142" y="0"/>
                  </a:moveTo>
                  <a:cubicBezTo>
                    <a:pt x="771" y="0"/>
                    <a:pt x="494" y="124"/>
                    <a:pt x="277" y="248"/>
                  </a:cubicBezTo>
                  <a:cubicBezTo>
                    <a:pt x="92" y="371"/>
                    <a:pt x="0" y="557"/>
                    <a:pt x="0" y="772"/>
                  </a:cubicBezTo>
                  <a:lnTo>
                    <a:pt x="0" y="1081"/>
                  </a:lnTo>
                  <a:cubicBezTo>
                    <a:pt x="0" y="1390"/>
                    <a:pt x="433" y="1422"/>
                    <a:pt x="742" y="1422"/>
                  </a:cubicBezTo>
                  <a:lnTo>
                    <a:pt x="2687" y="1422"/>
                  </a:lnTo>
                  <a:cubicBezTo>
                    <a:pt x="2996" y="1422"/>
                    <a:pt x="3090" y="1266"/>
                    <a:pt x="3090" y="1081"/>
                  </a:cubicBezTo>
                  <a:lnTo>
                    <a:pt x="3090" y="957"/>
                  </a:lnTo>
                  <a:cubicBezTo>
                    <a:pt x="3090" y="648"/>
                    <a:pt x="2625" y="371"/>
                    <a:pt x="2348" y="248"/>
                  </a:cubicBezTo>
                  <a:cubicBezTo>
                    <a:pt x="2039" y="124"/>
                    <a:pt x="1607" y="0"/>
                    <a:pt x="1142" y="0"/>
                  </a:cubicBezTo>
                  <a:close/>
                </a:path>
              </a:pathLst>
            </a:custGeom>
            <a:solidFill>
              <a:srgbClr val="F28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1119475" y="2531500"/>
              <a:ext cx="77250" cy="8550"/>
            </a:xfrm>
            <a:custGeom>
              <a:avLst/>
              <a:gdLst/>
              <a:ahLst/>
              <a:cxnLst/>
              <a:rect l="l" t="t" r="r" b="b"/>
              <a:pathLst>
                <a:path w="3090" h="342" extrusionOk="0">
                  <a:moveTo>
                    <a:pt x="0" y="1"/>
                  </a:moveTo>
                  <a:cubicBezTo>
                    <a:pt x="0" y="310"/>
                    <a:pt x="433" y="342"/>
                    <a:pt x="742" y="342"/>
                  </a:cubicBezTo>
                  <a:lnTo>
                    <a:pt x="2687" y="342"/>
                  </a:lnTo>
                  <a:cubicBezTo>
                    <a:pt x="2996" y="342"/>
                    <a:pt x="3090" y="186"/>
                    <a:pt x="3090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1126375" y="251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A1C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1120200" y="2504500"/>
              <a:ext cx="68000" cy="16225"/>
            </a:xfrm>
            <a:custGeom>
              <a:avLst/>
              <a:gdLst/>
              <a:ahLst/>
              <a:cxnLst/>
              <a:rect l="l" t="t" r="r" b="b"/>
              <a:pathLst>
                <a:path w="2720" h="649" extrusionOk="0">
                  <a:moveTo>
                    <a:pt x="1113" y="0"/>
                  </a:moveTo>
                  <a:cubicBezTo>
                    <a:pt x="742" y="0"/>
                    <a:pt x="465" y="124"/>
                    <a:pt x="248" y="248"/>
                  </a:cubicBezTo>
                  <a:lnTo>
                    <a:pt x="248" y="277"/>
                  </a:lnTo>
                  <a:cubicBezTo>
                    <a:pt x="124" y="339"/>
                    <a:pt x="63" y="433"/>
                    <a:pt x="1" y="557"/>
                  </a:cubicBezTo>
                  <a:cubicBezTo>
                    <a:pt x="342" y="433"/>
                    <a:pt x="713" y="401"/>
                    <a:pt x="1083" y="401"/>
                  </a:cubicBezTo>
                  <a:cubicBezTo>
                    <a:pt x="1731" y="401"/>
                    <a:pt x="2381" y="524"/>
                    <a:pt x="2720" y="648"/>
                  </a:cubicBezTo>
                  <a:cubicBezTo>
                    <a:pt x="2658" y="495"/>
                    <a:pt x="2505" y="339"/>
                    <a:pt x="2319" y="248"/>
                  </a:cubicBezTo>
                  <a:cubicBezTo>
                    <a:pt x="2072" y="154"/>
                    <a:pt x="1731" y="62"/>
                    <a:pt x="1392" y="0"/>
                  </a:cubicBezTo>
                  <a:close/>
                </a:path>
              </a:pathLst>
            </a:custGeom>
            <a:solidFill>
              <a:srgbClr val="F5A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1117125" y="2502150"/>
              <a:ext cx="81900" cy="40200"/>
            </a:xfrm>
            <a:custGeom>
              <a:avLst/>
              <a:gdLst/>
              <a:ahLst/>
              <a:cxnLst/>
              <a:rect l="l" t="t" r="r" b="b"/>
              <a:pathLst>
                <a:path w="3276" h="1608" extrusionOk="0">
                  <a:moveTo>
                    <a:pt x="1236" y="186"/>
                  </a:moveTo>
                  <a:cubicBezTo>
                    <a:pt x="1701" y="186"/>
                    <a:pt x="2133" y="309"/>
                    <a:pt x="2380" y="433"/>
                  </a:cubicBezTo>
                  <a:cubicBezTo>
                    <a:pt x="2751" y="557"/>
                    <a:pt x="3090" y="804"/>
                    <a:pt x="3090" y="1051"/>
                  </a:cubicBezTo>
                  <a:lnTo>
                    <a:pt x="3090" y="1175"/>
                  </a:lnTo>
                  <a:cubicBezTo>
                    <a:pt x="3090" y="1269"/>
                    <a:pt x="3060" y="1454"/>
                    <a:pt x="2781" y="1454"/>
                  </a:cubicBezTo>
                  <a:lnTo>
                    <a:pt x="836" y="1454"/>
                  </a:lnTo>
                  <a:cubicBezTo>
                    <a:pt x="403" y="1454"/>
                    <a:pt x="156" y="1360"/>
                    <a:pt x="156" y="1175"/>
                  </a:cubicBezTo>
                  <a:lnTo>
                    <a:pt x="156" y="866"/>
                  </a:lnTo>
                  <a:cubicBezTo>
                    <a:pt x="156" y="680"/>
                    <a:pt x="247" y="527"/>
                    <a:pt x="433" y="433"/>
                  </a:cubicBezTo>
                  <a:cubicBezTo>
                    <a:pt x="588" y="309"/>
                    <a:pt x="865" y="186"/>
                    <a:pt x="1236" y="186"/>
                  </a:cubicBezTo>
                  <a:close/>
                  <a:moveTo>
                    <a:pt x="1236" y="1"/>
                  </a:moveTo>
                  <a:cubicBezTo>
                    <a:pt x="836" y="1"/>
                    <a:pt x="527" y="156"/>
                    <a:pt x="341" y="280"/>
                  </a:cubicBezTo>
                  <a:cubicBezTo>
                    <a:pt x="124" y="403"/>
                    <a:pt x="0" y="618"/>
                    <a:pt x="0" y="866"/>
                  </a:cubicBezTo>
                  <a:lnTo>
                    <a:pt x="0" y="1175"/>
                  </a:lnTo>
                  <a:cubicBezTo>
                    <a:pt x="0" y="1607"/>
                    <a:pt x="618" y="1607"/>
                    <a:pt x="836" y="1607"/>
                  </a:cubicBezTo>
                  <a:lnTo>
                    <a:pt x="2781" y="1607"/>
                  </a:lnTo>
                  <a:cubicBezTo>
                    <a:pt x="3152" y="1607"/>
                    <a:pt x="3275" y="1392"/>
                    <a:pt x="3275" y="1175"/>
                  </a:cubicBezTo>
                  <a:lnTo>
                    <a:pt x="3275" y="1051"/>
                  </a:lnTo>
                  <a:cubicBezTo>
                    <a:pt x="3275" y="651"/>
                    <a:pt x="2657" y="342"/>
                    <a:pt x="2472" y="280"/>
                  </a:cubicBezTo>
                  <a:cubicBezTo>
                    <a:pt x="2039" y="94"/>
                    <a:pt x="1639" y="1"/>
                    <a:pt x="12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1303300" y="2574025"/>
              <a:ext cx="44825" cy="10025"/>
            </a:xfrm>
            <a:custGeom>
              <a:avLst/>
              <a:gdLst/>
              <a:ahLst/>
              <a:cxnLst/>
              <a:rect l="l" t="t" r="r" b="b"/>
              <a:pathLst>
                <a:path w="1793" h="401" extrusionOk="0">
                  <a:moveTo>
                    <a:pt x="186" y="0"/>
                  </a:moveTo>
                  <a:cubicBezTo>
                    <a:pt x="62" y="0"/>
                    <a:pt x="0" y="92"/>
                    <a:pt x="0" y="215"/>
                  </a:cubicBezTo>
                  <a:cubicBezTo>
                    <a:pt x="0" y="309"/>
                    <a:pt x="62" y="401"/>
                    <a:pt x="186" y="401"/>
                  </a:cubicBezTo>
                  <a:lnTo>
                    <a:pt x="1575" y="401"/>
                  </a:lnTo>
                  <a:cubicBezTo>
                    <a:pt x="1698" y="401"/>
                    <a:pt x="1792" y="309"/>
                    <a:pt x="1792" y="215"/>
                  </a:cubicBezTo>
                  <a:cubicBezTo>
                    <a:pt x="1792" y="92"/>
                    <a:pt x="1698" y="0"/>
                    <a:pt x="1575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1520325" y="2574025"/>
              <a:ext cx="45625" cy="10025"/>
            </a:xfrm>
            <a:custGeom>
              <a:avLst/>
              <a:gdLst/>
              <a:ahLst/>
              <a:cxnLst/>
              <a:rect l="l" t="t" r="r" b="b"/>
              <a:pathLst>
                <a:path w="1825" h="401" extrusionOk="0">
                  <a:moveTo>
                    <a:pt x="218" y="0"/>
                  </a:moveTo>
                  <a:cubicBezTo>
                    <a:pt x="94" y="0"/>
                    <a:pt x="0" y="92"/>
                    <a:pt x="0" y="215"/>
                  </a:cubicBezTo>
                  <a:cubicBezTo>
                    <a:pt x="0" y="309"/>
                    <a:pt x="94" y="401"/>
                    <a:pt x="218" y="401"/>
                  </a:cubicBezTo>
                  <a:lnTo>
                    <a:pt x="1607" y="401"/>
                  </a:lnTo>
                  <a:cubicBezTo>
                    <a:pt x="1730" y="401"/>
                    <a:pt x="1824" y="309"/>
                    <a:pt x="1824" y="215"/>
                  </a:cubicBezTo>
                  <a:cubicBezTo>
                    <a:pt x="1824" y="92"/>
                    <a:pt x="1730" y="0"/>
                    <a:pt x="1607" y="0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1431525" y="2482875"/>
              <a:ext cx="40975" cy="47900"/>
            </a:xfrm>
            <a:custGeom>
              <a:avLst/>
              <a:gdLst/>
              <a:ahLst/>
              <a:cxnLst/>
              <a:rect l="l" t="t" r="r" b="b"/>
              <a:pathLst>
                <a:path w="1639" h="1916" extrusionOk="0">
                  <a:moveTo>
                    <a:pt x="803" y="215"/>
                  </a:moveTo>
                  <a:cubicBezTo>
                    <a:pt x="1145" y="215"/>
                    <a:pt x="1421" y="556"/>
                    <a:pt x="1421" y="957"/>
                  </a:cubicBezTo>
                  <a:cubicBezTo>
                    <a:pt x="1421" y="1360"/>
                    <a:pt x="1145" y="1698"/>
                    <a:pt x="803" y="1698"/>
                  </a:cubicBezTo>
                  <a:cubicBezTo>
                    <a:pt x="465" y="1698"/>
                    <a:pt x="218" y="1360"/>
                    <a:pt x="218" y="957"/>
                  </a:cubicBezTo>
                  <a:cubicBezTo>
                    <a:pt x="218" y="556"/>
                    <a:pt x="465" y="215"/>
                    <a:pt x="803" y="215"/>
                  </a:cubicBezTo>
                  <a:close/>
                  <a:moveTo>
                    <a:pt x="803" y="0"/>
                  </a:moveTo>
                  <a:cubicBezTo>
                    <a:pt x="371" y="0"/>
                    <a:pt x="0" y="433"/>
                    <a:pt x="0" y="957"/>
                  </a:cubicBezTo>
                  <a:cubicBezTo>
                    <a:pt x="0" y="1483"/>
                    <a:pt x="371" y="1916"/>
                    <a:pt x="803" y="1916"/>
                  </a:cubicBezTo>
                  <a:cubicBezTo>
                    <a:pt x="1268" y="1916"/>
                    <a:pt x="1639" y="1483"/>
                    <a:pt x="1639" y="957"/>
                  </a:cubicBezTo>
                  <a:cubicBezTo>
                    <a:pt x="1639" y="433"/>
                    <a:pt x="1268" y="0"/>
                    <a:pt x="803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1446975" y="2492150"/>
              <a:ext cx="9275" cy="8475"/>
            </a:xfrm>
            <a:custGeom>
              <a:avLst/>
              <a:gdLst/>
              <a:ahLst/>
              <a:cxnLst/>
              <a:rect l="l" t="t" r="r" b="b"/>
              <a:pathLst>
                <a:path w="371" h="339" extrusionOk="0">
                  <a:moveTo>
                    <a:pt x="247" y="153"/>
                  </a:moveTo>
                  <a:lnTo>
                    <a:pt x="247" y="185"/>
                  </a:lnTo>
                  <a:lnTo>
                    <a:pt x="156" y="185"/>
                  </a:lnTo>
                  <a:lnTo>
                    <a:pt x="156" y="153"/>
                  </a:lnTo>
                  <a:close/>
                  <a:moveTo>
                    <a:pt x="62" y="0"/>
                  </a:moveTo>
                  <a:cubicBezTo>
                    <a:pt x="32" y="0"/>
                    <a:pt x="0" y="30"/>
                    <a:pt x="0" y="92"/>
                  </a:cubicBezTo>
                  <a:lnTo>
                    <a:pt x="0" y="247"/>
                  </a:lnTo>
                  <a:cubicBezTo>
                    <a:pt x="0" y="309"/>
                    <a:pt x="32" y="339"/>
                    <a:pt x="62" y="339"/>
                  </a:cubicBezTo>
                  <a:lnTo>
                    <a:pt x="309" y="339"/>
                  </a:lnTo>
                  <a:cubicBezTo>
                    <a:pt x="341" y="339"/>
                    <a:pt x="371" y="309"/>
                    <a:pt x="371" y="247"/>
                  </a:cubicBezTo>
                  <a:lnTo>
                    <a:pt x="371" y="92"/>
                  </a:lnTo>
                  <a:cubicBezTo>
                    <a:pt x="371" y="30"/>
                    <a:pt x="341" y="0"/>
                    <a:pt x="309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1443125" y="2510675"/>
              <a:ext cx="17025" cy="10850"/>
            </a:xfrm>
            <a:custGeom>
              <a:avLst/>
              <a:gdLst/>
              <a:ahLst/>
              <a:cxnLst/>
              <a:rect l="l" t="t" r="r" b="b"/>
              <a:pathLst>
                <a:path w="681" h="434" extrusionOk="0">
                  <a:moveTo>
                    <a:pt x="557" y="154"/>
                  </a:moveTo>
                  <a:lnTo>
                    <a:pt x="557" y="277"/>
                  </a:lnTo>
                  <a:lnTo>
                    <a:pt x="154" y="277"/>
                  </a:lnTo>
                  <a:lnTo>
                    <a:pt x="154" y="154"/>
                  </a:lnTo>
                  <a:close/>
                  <a:moveTo>
                    <a:pt x="63" y="1"/>
                  </a:moveTo>
                  <a:cubicBezTo>
                    <a:pt x="31" y="1"/>
                    <a:pt x="1" y="30"/>
                    <a:pt x="1" y="62"/>
                  </a:cubicBezTo>
                  <a:lnTo>
                    <a:pt x="1" y="339"/>
                  </a:lnTo>
                  <a:cubicBezTo>
                    <a:pt x="1" y="401"/>
                    <a:pt x="31" y="433"/>
                    <a:pt x="63" y="433"/>
                  </a:cubicBezTo>
                  <a:lnTo>
                    <a:pt x="619" y="433"/>
                  </a:lnTo>
                  <a:cubicBezTo>
                    <a:pt x="648" y="433"/>
                    <a:pt x="681" y="401"/>
                    <a:pt x="681" y="339"/>
                  </a:cubicBezTo>
                  <a:lnTo>
                    <a:pt x="681" y="62"/>
                  </a:lnTo>
                  <a:cubicBezTo>
                    <a:pt x="681" y="30"/>
                    <a:pt x="648" y="1"/>
                    <a:pt x="619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1443125" y="2496775"/>
              <a:ext cx="17025" cy="10850"/>
            </a:xfrm>
            <a:custGeom>
              <a:avLst/>
              <a:gdLst/>
              <a:ahLst/>
              <a:cxnLst/>
              <a:rect l="l" t="t" r="r" b="b"/>
              <a:pathLst>
                <a:path w="681" h="434" extrusionOk="0">
                  <a:moveTo>
                    <a:pt x="557" y="154"/>
                  </a:moveTo>
                  <a:lnTo>
                    <a:pt x="557" y="277"/>
                  </a:lnTo>
                  <a:lnTo>
                    <a:pt x="154" y="277"/>
                  </a:lnTo>
                  <a:lnTo>
                    <a:pt x="154" y="154"/>
                  </a:lnTo>
                  <a:close/>
                  <a:moveTo>
                    <a:pt x="63" y="0"/>
                  </a:moveTo>
                  <a:cubicBezTo>
                    <a:pt x="31" y="0"/>
                    <a:pt x="1" y="30"/>
                    <a:pt x="1" y="62"/>
                  </a:cubicBezTo>
                  <a:lnTo>
                    <a:pt x="1" y="339"/>
                  </a:lnTo>
                  <a:cubicBezTo>
                    <a:pt x="1" y="401"/>
                    <a:pt x="31" y="433"/>
                    <a:pt x="63" y="433"/>
                  </a:cubicBezTo>
                  <a:lnTo>
                    <a:pt x="619" y="433"/>
                  </a:lnTo>
                  <a:cubicBezTo>
                    <a:pt x="648" y="433"/>
                    <a:pt x="681" y="401"/>
                    <a:pt x="681" y="339"/>
                  </a:cubicBezTo>
                  <a:lnTo>
                    <a:pt x="681" y="62"/>
                  </a:lnTo>
                  <a:cubicBezTo>
                    <a:pt x="681" y="30"/>
                    <a:pt x="648" y="0"/>
                    <a:pt x="619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1443125" y="2503700"/>
              <a:ext cx="17025" cy="10825"/>
            </a:xfrm>
            <a:custGeom>
              <a:avLst/>
              <a:gdLst/>
              <a:ahLst/>
              <a:cxnLst/>
              <a:rect l="l" t="t" r="r" b="b"/>
              <a:pathLst>
                <a:path w="681" h="433" extrusionOk="0">
                  <a:moveTo>
                    <a:pt x="557" y="156"/>
                  </a:moveTo>
                  <a:lnTo>
                    <a:pt x="557" y="280"/>
                  </a:lnTo>
                  <a:lnTo>
                    <a:pt x="154" y="280"/>
                  </a:lnTo>
                  <a:lnTo>
                    <a:pt x="154" y="156"/>
                  </a:lnTo>
                  <a:close/>
                  <a:moveTo>
                    <a:pt x="63" y="0"/>
                  </a:moveTo>
                  <a:cubicBezTo>
                    <a:pt x="31" y="0"/>
                    <a:pt x="1" y="32"/>
                    <a:pt x="1" y="62"/>
                  </a:cubicBezTo>
                  <a:lnTo>
                    <a:pt x="1" y="341"/>
                  </a:lnTo>
                  <a:cubicBezTo>
                    <a:pt x="1" y="403"/>
                    <a:pt x="31" y="433"/>
                    <a:pt x="63" y="433"/>
                  </a:cubicBezTo>
                  <a:lnTo>
                    <a:pt x="619" y="433"/>
                  </a:lnTo>
                  <a:cubicBezTo>
                    <a:pt x="648" y="433"/>
                    <a:pt x="681" y="403"/>
                    <a:pt x="681" y="341"/>
                  </a:cubicBezTo>
                  <a:lnTo>
                    <a:pt x="681" y="62"/>
                  </a:lnTo>
                  <a:cubicBezTo>
                    <a:pt x="681" y="32"/>
                    <a:pt x="648" y="0"/>
                    <a:pt x="619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1379000" y="2430350"/>
              <a:ext cx="15475" cy="16225"/>
            </a:xfrm>
            <a:custGeom>
              <a:avLst/>
              <a:gdLst/>
              <a:ahLst/>
              <a:cxnLst/>
              <a:rect l="l" t="t" r="r" b="b"/>
              <a:pathLst>
                <a:path w="619" h="649" extrusionOk="0">
                  <a:moveTo>
                    <a:pt x="32" y="0"/>
                  </a:moveTo>
                  <a:cubicBezTo>
                    <a:pt x="0" y="0"/>
                    <a:pt x="0" y="30"/>
                    <a:pt x="0" y="62"/>
                  </a:cubicBezTo>
                  <a:lnTo>
                    <a:pt x="0" y="618"/>
                  </a:lnTo>
                  <a:cubicBezTo>
                    <a:pt x="0" y="618"/>
                    <a:pt x="0" y="648"/>
                    <a:pt x="32" y="648"/>
                  </a:cubicBezTo>
                  <a:lnTo>
                    <a:pt x="588" y="648"/>
                  </a:lnTo>
                  <a:lnTo>
                    <a:pt x="618" y="618"/>
                  </a:lnTo>
                  <a:lnTo>
                    <a:pt x="618" y="62"/>
                  </a:lnTo>
                  <a:cubicBezTo>
                    <a:pt x="618" y="30"/>
                    <a:pt x="588" y="0"/>
                    <a:pt x="588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774175" y="2439625"/>
              <a:ext cx="259550" cy="91900"/>
            </a:xfrm>
            <a:custGeom>
              <a:avLst/>
              <a:gdLst/>
              <a:ahLst/>
              <a:cxnLst/>
              <a:rect l="l" t="t" r="r" b="b"/>
              <a:pathLst>
                <a:path w="10382" h="3676" extrusionOk="0">
                  <a:moveTo>
                    <a:pt x="8374" y="0"/>
                  </a:moveTo>
                  <a:cubicBezTo>
                    <a:pt x="8280" y="0"/>
                    <a:pt x="8157" y="30"/>
                    <a:pt x="8065" y="30"/>
                  </a:cubicBezTo>
                  <a:cubicBezTo>
                    <a:pt x="5623" y="618"/>
                    <a:pt x="3245" y="1760"/>
                    <a:pt x="1330" y="2687"/>
                  </a:cubicBezTo>
                  <a:cubicBezTo>
                    <a:pt x="1112" y="2781"/>
                    <a:pt x="897" y="2904"/>
                    <a:pt x="680" y="2996"/>
                  </a:cubicBezTo>
                  <a:lnTo>
                    <a:pt x="2813" y="2996"/>
                  </a:lnTo>
                  <a:lnTo>
                    <a:pt x="2998" y="2595"/>
                  </a:lnTo>
                  <a:cubicBezTo>
                    <a:pt x="5994" y="1174"/>
                    <a:pt x="8651" y="309"/>
                    <a:pt x="10381" y="0"/>
                  </a:cubicBezTo>
                  <a:close/>
                  <a:moveTo>
                    <a:pt x="494" y="3090"/>
                  </a:moveTo>
                  <a:cubicBezTo>
                    <a:pt x="94" y="3275"/>
                    <a:pt x="0" y="3428"/>
                    <a:pt x="0" y="3461"/>
                  </a:cubicBezTo>
                  <a:cubicBezTo>
                    <a:pt x="0" y="3552"/>
                    <a:pt x="218" y="3614"/>
                    <a:pt x="494" y="3676"/>
                  </a:cubicBezTo>
                  <a:lnTo>
                    <a:pt x="494" y="3090"/>
                  </a:ln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844475" y="2439625"/>
              <a:ext cx="220950" cy="74900"/>
            </a:xfrm>
            <a:custGeom>
              <a:avLst/>
              <a:gdLst/>
              <a:ahLst/>
              <a:cxnLst/>
              <a:rect l="l" t="t" r="r" b="b"/>
              <a:pathLst>
                <a:path w="8838" h="2996" extrusionOk="0">
                  <a:moveTo>
                    <a:pt x="7569" y="0"/>
                  </a:moveTo>
                  <a:cubicBezTo>
                    <a:pt x="5839" y="309"/>
                    <a:pt x="3182" y="1174"/>
                    <a:pt x="186" y="2595"/>
                  </a:cubicBezTo>
                  <a:lnTo>
                    <a:pt x="1" y="2996"/>
                  </a:lnTo>
                  <a:lnTo>
                    <a:pt x="866" y="2996"/>
                  </a:lnTo>
                  <a:cubicBezTo>
                    <a:pt x="2658" y="2039"/>
                    <a:pt x="5901" y="462"/>
                    <a:pt x="8837" y="0"/>
                  </a:cubicBez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786525" y="2514500"/>
              <a:ext cx="79625" cy="17025"/>
            </a:xfrm>
            <a:custGeom>
              <a:avLst/>
              <a:gdLst/>
              <a:ahLst/>
              <a:cxnLst/>
              <a:rect l="l" t="t" r="r" b="b"/>
              <a:pathLst>
                <a:path w="3185" h="681" extrusionOk="0">
                  <a:moveTo>
                    <a:pt x="186" y="1"/>
                  </a:moveTo>
                  <a:lnTo>
                    <a:pt x="0" y="95"/>
                  </a:lnTo>
                  <a:lnTo>
                    <a:pt x="0" y="681"/>
                  </a:lnTo>
                  <a:lnTo>
                    <a:pt x="1978" y="681"/>
                  </a:lnTo>
                  <a:cubicBezTo>
                    <a:pt x="2195" y="557"/>
                    <a:pt x="2596" y="310"/>
                    <a:pt x="3184" y="1"/>
                  </a:cubicBez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769525" y="2437275"/>
              <a:ext cx="317525" cy="97350"/>
            </a:xfrm>
            <a:custGeom>
              <a:avLst/>
              <a:gdLst/>
              <a:ahLst/>
              <a:cxnLst/>
              <a:rect l="l" t="t" r="r" b="b"/>
              <a:pathLst>
                <a:path w="12701" h="3894" extrusionOk="0">
                  <a:moveTo>
                    <a:pt x="8560" y="0"/>
                  </a:moveTo>
                  <a:cubicBezTo>
                    <a:pt x="8437" y="0"/>
                    <a:pt x="8343" y="32"/>
                    <a:pt x="8251" y="32"/>
                  </a:cubicBezTo>
                  <a:cubicBezTo>
                    <a:pt x="5409" y="680"/>
                    <a:pt x="2752" y="2072"/>
                    <a:pt x="651" y="3090"/>
                  </a:cubicBezTo>
                  <a:cubicBezTo>
                    <a:pt x="1" y="3399"/>
                    <a:pt x="1" y="3616"/>
                    <a:pt x="218" y="3740"/>
                  </a:cubicBezTo>
                  <a:lnTo>
                    <a:pt x="680" y="3770"/>
                  </a:lnTo>
                  <a:cubicBezTo>
                    <a:pt x="404" y="3708"/>
                    <a:pt x="186" y="3646"/>
                    <a:pt x="186" y="3555"/>
                  </a:cubicBezTo>
                  <a:cubicBezTo>
                    <a:pt x="186" y="3522"/>
                    <a:pt x="280" y="3369"/>
                    <a:pt x="680" y="3184"/>
                  </a:cubicBezTo>
                  <a:lnTo>
                    <a:pt x="866" y="3090"/>
                  </a:lnTo>
                  <a:cubicBezTo>
                    <a:pt x="1083" y="2998"/>
                    <a:pt x="1298" y="2875"/>
                    <a:pt x="1516" y="2781"/>
                  </a:cubicBezTo>
                  <a:cubicBezTo>
                    <a:pt x="3431" y="1854"/>
                    <a:pt x="5809" y="712"/>
                    <a:pt x="8251" y="124"/>
                  </a:cubicBezTo>
                  <a:cubicBezTo>
                    <a:pt x="8343" y="124"/>
                    <a:pt x="8466" y="94"/>
                    <a:pt x="8560" y="94"/>
                  </a:cubicBezTo>
                  <a:lnTo>
                    <a:pt x="11835" y="94"/>
                  </a:lnTo>
                  <a:cubicBezTo>
                    <a:pt x="12144" y="62"/>
                    <a:pt x="12421" y="32"/>
                    <a:pt x="12700" y="0"/>
                  </a:cubicBezTo>
                  <a:close/>
                  <a:moveTo>
                    <a:pt x="1022" y="3770"/>
                  </a:moveTo>
                  <a:lnTo>
                    <a:pt x="2472" y="3893"/>
                  </a:lnTo>
                  <a:cubicBezTo>
                    <a:pt x="2472" y="3893"/>
                    <a:pt x="2534" y="3831"/>
                    <a:pt x="2658" y="377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76000" y="2772296"/>
              <a:ext cx="1676900" cy="19375"/>
            </a:xfrm>
            <a:custGeom>
              <a:avLst/>
              <a:gdLst/>
              <a:ahLst/>
              <a:cxnLst/>
              <a:rect l="l" t="t" r="r" b="b"/>
              <a:pathLst>
                <a:path w="67076" h="775" extrusionOk="0">
                  <a:moveTo>
                    <a:pt x="771" y="1"/>
                  </a:moveTo>
                  <a:cubicBezTo>
                    <a:pt x="339" y="1"/>
                    <a:pt x="0" y="342"/>
                    <a:pt x="0" y="774"/>
                  </a:cubicBezTo>
                  <a:lnTo>
                    <a:pt x="67075" y="774"/>
                  </a:lnTo>
                  <a:cubicBezTo>
                    <a:pt x="67075" y="342"/>
                    <a:pt x="66736" y="1"/>
                    <a:pt x="66304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34"/>
          <p:cNvSpPr txBox="1">
            <a:spLocks noGrp="1"/>
          </p:cNvSpPr>
          <p:nvPr>
            <p:ph type="ctrTitle"/>
          </p:nvPr>
        </p:nvSpPr>
        <p:spPr>
          <a:xfrm>
            <a:off x="280399" y="254594"/>
            <a:ext cx="5259900" cy="3299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Autonomous Car</a:t>
            </a:r>
            <a:br>
              <a:rPr lang="en" dirty="0"/>
            </a:br>
            <a:r>
              <a:rPr lang="en" dirty="0">
                <a:solidFill>
                  <a:schemeClr val="lt1"/>
                </a:solidFill>
                <a:highlight>
                  <a:schemeClr val="accent3"/>
                </a:highlight>
              </a:rPr>
              <a:t>Kelompok 5</a:t>
            </a:r>
            <a:endParaRPr dirty="0">
              <a:solidFill>
                <a:schemeClr val="lt1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8241D558-C2DA-352D-434E-1661773A681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795" r="15795"/>
          <a:stretch/>
        </p:blipFill>
        <p:spPr>
          <a:xfrm>
            <a:off x="3784600" y="1054100"/>
            <a:ext cx="1574800" cy="3068638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6AFCB228-AED2-E020-9707-A359DD37837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11589" r="11589"/>
          <a:stretch>
            <a:fillRect/>
          </a:stretch>
        </p:blipFill>
        <p:spPr>
          <a:xfrm>
            <a:off x="5908675" y="1651000"/>
            <a:ext cx="933450" cy="1820863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40747BFF-027F-DFB9-399D-73340C95F9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l="13089" r="13089"/>
          <a:stretch>
            <a:fillRect/>
          </a:stretch>
        </p:blipFill>
        <p:spPr>
          <a:xfrm>
            <a:off x="6859588" y="1657350"/>
            <a:ext cx="911225" cy="1808163"/>
          </a:xfr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2196943A-145E-23C2-2C65-2F15A480D4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19153" r="19153"/>
          <a:stretch/>
        </p:blipFill>
        <p:spPr>
          <a:xfrm>
            <a:off x="7802563" y="1646238"/>
            <a:ext cx="931862" cy="1851025"/>
          </a:xfrm>
        </p:spPr>
      </p:pic>
      <p:pic>
        <p:nvPicPr>
          <p:cNvPr id="11" name="Picture Placeholder 10" descr="A picture containing text, clothing, indoor&#10;&#10;Description automatically generated">
            <a:extLst>
              <a:ext uri="{FF2B5EF4-FFF2-40B4-BE49-F238E27FC236}">
                <a16:creationId xmlns:a16="http://schemas.microsoft.com/office/drawing/2014/main" xmlns="" id="{887D819E-DDE4-F245-72F5-834184598A4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4137" r="14137"/>
          <a:stretch>
            <a:fillRect/>
          </a:stretch>
        </p:blipFill>
        <p:spPr>
          <a:xfrm>
            <a:off x="8766175" y="1651000"/>
            <a:ext cx="930275" cy="1846263"/>
          </a:xfrm>
        </p:spPr>
      </p:pic>
      <p:pic>
        <p:nvPicPr>
          <p:cNvPr id="16" name="Picture Placeholder 15" descr="A picture containing clothing&#10;&#10;Description automatically generated">
            <a:extLst>
              <a:ext uri="{FF2B5EF4-FFF2-40B4-BE49-F238E27FC236}">
                <a16:creationId xmlns:a16="http://schemas.microsoft.com/office/drawing/2014/main" xmlns="" id="{54ABC542-5E66-8DF7-DD62-1B4016A285B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/>
          <a:srcRect l="12209" r="12209"/>
          <a:stretch>
            <a:fillRect/>
          </a:stretch>
        </p:blipFill>
        <p:spPr>
          <a:xfrm>
            <a:off x="9705975" y="1679575"/>
            <a:ext cx="900113" cy="1787525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43B8586A-06D4-ECD7-D84C-B6DF1FED52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/>
          <a:srcRect l="18478" r="18478"/>
          <a:stretch/>
        </p:blipFill>
        <p:spPr>
          <a:xfrm>
            <a:off x="10638077" y="1669703"/>
            <a:ext cx="917167" cy="181848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7E1B5C8-AA06-02B1-A0F3-655878A384AE}"/>
              </a:ext>
            </a:extLst>
          </p:cNvPr>
          <p:cNvSpPr txBox="1"/>
          <p:nvPr/>
        </p:nvSpPr>
        <p:spPr>
          <a:xfrm>
            <a:off x="3939117" y="117445"/>
            <a:ext cx="3282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ts val="2000"/>
              <a:buFont typeface="Offside"/>
              <a:buNone/>
              <a:tabLst/>
              <a:defRPr/>
            </a:pPr>
            <a:r>
              <a:rPr lang="en-US" sz="2000" b="1" dirty="0" err="1">
                <a:solidFill>
                  <a:srgbClr val="004C66"/>
                </a:solidFill>
                <a:highlight>
                  <a:srgbClr val="CCF49F"/>
                </a:highlight>
                <a:latin typeface="Offside"/>
                <a:sym typeface="Offside"/>
              </a:rPr>
              <a:t>Anggota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4C66"/>
              </a:solidFill>
              <a:effectLst/>
              <a:highlight>
                <a:srgbClr val="CCF49F"/>
              </a:highlight>
              <a:uLnTx/>
              <a:uFillTx/>
              <a:latin typeface="Offside"/>
              <a:sym typeface="Offside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956D140E-FC58-9838-3629-CF44724BFB4A}"/>
              </a:ext>
            </a:extLst>
          </p:cNvPr>
          <p:cNvSpPr/>
          <p:nvPr/>
        </p:nvSpPr>
        <p:spPr>
          <a:xfrm>
            <a:off x="3796393" y="3762348"/>
            <a:ext cx="1551214" cy="482148"/>
          </a:xfrm>
          <a:custGeom>
            <a:avLst/>
            <a:gdLst>
              <a:gd name="connsiteX0" fmla="*/ 0 w 1551214"/>
              <a:gd name="connsiteY0" fmla="*/ 0 h 482148"/>
              <a:gd name="connsiteX1" fmla="*/ 1551214 w 1551214"/>
              <a:gd name="connsiteY1" fmla="*/ 0 h 482148"/>
              <a:gd name="connsiteX2" fmla="*/ 1551214 w 1551214"/>
              <a:gd name="connsiteY2" fmla="*/ 223607 h 482148"/>
              <a:gd name="connsiteX3" fmla="*/ 1292673 w 1551214"/>
              <a:gd name="connsiteY3" fmla="*/ 482148 h 482148"/>
              <a:gd name="connsiteX4" fmla="*/ 258541 w 1551214"/>
              <a:gd name="connsiteY4" fmla="*/ 482148 h 482148"/>
              <a:gd name="connsiteX5" fmla="*/ 0 w 1551214"/>
              <a:gd name="connsiteY5" fmla="*/ 223607 h 48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1214" h="482148">
                <a:moveTo>
                  <a:pt x="0" y="0"/>
                </a:moveTo>
                <a:lnTo>
                  <a:pt x="1551214" y="0"/>
                </a:lnTo>
                <a:lnTo>
                  <a:pt x="1551214" y="223607"/>
                </a:lnTo>
                <a:cubicBezTo>
                  <a:pt x="1551214" y="366395"/>
                  <a:pt x="1435461" y="482148"/>
                  <a:pt x="1292673" y="482148"/>
                </a:cubicBezTo>
                <a:lnTo>
                  <a:pt x="258541" y="482148"/>
                </a:lnTo>
                <a:cubicBezTo>
                  <a:pt x="115753" y="482148"/>
                  <a:pt x="0" y="366395"/>
                  <a:pt x="0" y="223607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Google Shape;1238;p40">
            <a:extLst>
              <a:ext uri="{FF2B5EF4-FFF2-40B4-BE49-F238E27FC236}">
                <a16:creationId xmlns:a16="http://schemas.microsoft.com/office/drawing/2014/main" xmlns="" id="{420E9156-F372-6C5C-F7E0-9FAB820661F7}"/>
              </a:ext>
            </a:extLst>
          </p:cNvPr>
          <p:cNvSpPr txBox="1">
            <a:spLocks/>
          </p:cNvSpPr>
          <p:nvPr/>
        </p:nvSpPr>
        <p:spPr>
          <a:xfrm>
            <a:off x="3284785" y="3736407"/>
            <a:ext cx="2574429" cy="30062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Reyhan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Kharisma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pPr algn="ctr"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16622376</a:t>
            </a:r>
          </a:p>
        </p:txBody>
      </p:sp>
    </p:spTree>
    <p:extLst>
      <p:ext uri="{BB962C8B-B14F-4D97-AF65-F5344CB8AC3E}">
        <p14:creationId xmlns:p14="http://schemas.microsoft.com/office/powerpoint/2010/main" xmlns="" val="3059002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5000">
        <p159:morph option="byObject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87E74989-164C-C66A-E5E0-9E2BE61CF3F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814" r="15814"/>
          <a:stretch/>
        </p:blipFill>
        <p:spPr>
          <a:xfrm>
            <a:off x="5422900" y="1666875"/>
            <a:ext cx="946150" cy="1844675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4E028DD4-134C-7FE1-121A-4D47C7FB61C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11589" r="11589"/>
          <a:stretch>
            <a:fillRect/>
          </a:stretch>
        </p:blipFill>
        <p:spPr>
          <a:xfrm>
            <a:off x="6400800" y="1665288"/>
            <a:ext cx="933450" cy="1820862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AD4A04A4-CA57-11AB-5E41-0BAFC968877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l="13024" r="13024"/>
          <a:stretch>
            <a:fillRect/>
          </a:stretch>
        </p:blipFill>
        <p:spPr>
          <a:xfrm>
            <a:off x="7350125" y="1671638"/>
            <a:ext cx="912813" cy="1808162"/>
          </a:xfrm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xmlns="" id="{35ACA1A2-EFDD-17B4-091C-0477119EFD3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19126" r="19126"/>
          <a:stretch/>
        </p:blipFill>
        <p:spPr>
          <a:xfrm>
            <a:off x="8294688" y="1662113"/>
            <a:ext cx="931862" cy="1849437"/>
          </a:xfrm>
        </p:spPr>
      </p:pic>
      <p:pic>
        <p:nvPicPr>
          <p:cNvPr id="6" name="Picture Placeholder 5" descr="A picture containing text, clothing, indoor&#10;&#10;Description automatically generated">
            <a:extLst>
              <a:ext uri="{FF2B5EF4-FFF2-40B4-BE49-F238E27FC236}">
                <a16:creationId xmlns:a16="http://schemas.microsoft.com/office/drawing/2014/main" xmlns="" id="{499C8685-D656-3875-F6CC-99B695B5E5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4137" r="14137"/>
          <a:stretch>
            <a:fillRect/>
          </a:stretch>
        </p:blipFill>
        <p:spPr>
          <a:xfrm>
            <a:off x="9258300" y="1665288"/>
            <a:ext cx="930275" cy="1846262"/>
          </a:xfrm>
        </p:spPr>
      </p:pic>
      <p:pic>
        <p:nvPicPr>
          <p:cNvPr id="14" name="Picture Placeholder 13" descr="A picture containing clothing&#10;&#10;Description automatically generated">
            <a:extLst>
              <a:ext uri="{FF2B5EF4-FFF2-40B4-BE49-F238E27FC236}">
                <a16:creationId xmlns:a16="http://schemas.microsoft.com/office/drawing/2014/main" xmlns="" id="{A6C6F936-0508-7766-C8E9-041B7D027D7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/>
          <a:srcRect l="12143" r="12143"/>
          <a:stretch>
            <a:fillRect/>
          </a:stretch>
        </p:blipFill>
        <p:spPr>
          <a:xfrm>
            <a:off x="10196513" y="1693863"/>
            <a:ext cx="901700" cy="1787525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43B8586A-06D4-ECD7-D84C-B6DF1FED52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/>
          <a:srcRect l="18478" r="18478"/>
          <a:stretch/>
        </p:blipFill>
        <p:spPr>
          <a:xfrm>
            <a:off x="11098213" y="1693863"/>
            <a:ext cx="917167" cy="181848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6450D-681A-53C8-E779-C6C9D5A869B9}"/>
              </a:ext>
            </a:extLst>
          </p:cNvPr>
          <p:cNvSpPr txBox="1"/>
          <p:nvPr/>
        </p:nvSpPr>
        <p:spPr>
          <a:xfrm>
            <a:off x="3939117" y="117445"/>
            <a:ext cx="3282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ts val="2000"/>
              <a:buFont typeface="Offside"/>
              <a:buNone/>
              <a:tabLst/>
              <a:defRPr/>
            </a:pPr>
            <a:r>
              <a:rPr lang="en-US" sz="2000" b="1" dirty="0" err="1">
                <a:solidFill>
                  <a:srgbClr val="004C66"/>
                </a:solidFill>
                <a:highlight>
                  <a:srgbClr val="CCF49F"/>
                </a:highlight>
                <a:latin typeface="Offside"/>
                <a:sym typeface="Offside"/>
              </a:rPr>
              <a:t>Anggota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4C66"/>
              </a:solidFill>
              <a:effectLst/>
              <a:highlight>
                <a:srgbClr val="CCF49F"/>
              </a:highlight>
              <a:uLnTx/>
              <a:uFillTx/>
              <a:latin typeface="Offside"/>
              <a:sym typeface="Offsid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565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45CEED6C-750D-A4D5-E0C4-2FA9333D69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4312" r="24312"/>
          <a:stretch>
            <a:fillRect/>
          </a:stretch>
        </p:blipFill>
        <p:spPr>
          <a:xfrm>
            <a:off x="9144000" y="1649413"/>
            <a:ext cx="947738" cy="1844675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DA8717C4-E121-9ABA-B492-37211DFFDEC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11555" r="11555"/>
          <a:stretch>
            <a:fillRect/>
          </a:stretch>
        </p:blipFill>
        <p:spPr>
          <a:xfrm>
            <a:off x="10121900" y="1649413"/>
            <a:ext cx="933450" cy="1819275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91AC34F7-D5A4-DD00-C26A-6077707743C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l="13089" r="13089"/>
          <a:stretch>
            <a:fillRect/>
          </a:stretch>
        </p:blipFill>
        <p:spPr>
          <a:xfrm>
            <a:off x="11072813" y="1654175"/>
            <a:ext cx="911225" cy="1808163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03D2E40E-10C2-1120-45DE-BC5950BA0E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12272" r="12272"/>
          <a:stretch>
            <a:fillRect/>
          </a:stretch>
        </p:blipFill>
        <p:spPr>
          <a:xfrm>
            <a:off x="12015788" y="1644650"/>
            <a:ext cx="931862" cy="1849438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9DBE6DC6-9D69-4F38-011B-EA7696600C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4137" r="14137"/>
          <a:stretch>
            <a:fillRect/>
          </a:stretch>
        </p:blipFill>
        <p:spPr>
          <a:xfrm>
            <a:off x="12979400" y="1647825"/>
            <a:ext cx="930275" cy="1846263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xmlns="" id="{4758D115-2BB7-ECE9-A8E8-9CEE3530CCC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/>
          <a:srcRect l="12209" r="12209"/>
          <a:stretch>
            <a:fillRect/>
          </a:stretch>
        </p:blipFill>
        <p:spPr>
          <a:xfrm>
            <a:off x="13919200" y="1677988"/>
            <a:ext cx="900113" cy="1787525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43B8586A-06D4-ECD7-D84C-B6DF1FED52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9"/>
          <a:srcRect l="25082" t="15738" r="21579" b="5038"/>
          <a:stretch/>
        </p:blipFill>
        <p:spPr>
          <a:xfrm>
            <a:off x="14851250" y="1667110"/>
            <a:ext cx="917167" cy="181848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310BFC-1EFA-3506-6C7C-DCC1BF299B12}"/>
              </a:ext>
            </a:extLst>
          </p:cNvPr>
          <p:cNvSpPr txBox="1"/>
          <p:nvPr/>
        </p:nvSpPr>
        <p:spPr>
          <a:xfrm>
            <a:off x="3939117" y="117445"/>
            <a:ext cx="3282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ts val="2000"/>
              <a:buFont typeface="Offside"/>
              <a:buNone/>
              <a:tabLst/>
              <a:defRPr/>
            </a:pPr>
            <a:r>
              <a:rPr lang="en-US" sz="2000" b="1" dirty="0" err="1">
                <a:solidFill>
                  <a:srgbClr val="004C66"/>
                </a:solidFill>
                <a:highlight>
                  <a:srgbClr val="CCF49F"/>
                </a:highlight>
                <a:latin typeface="Offside"/>
                <a:sym typeface="Offside"/>
              </a:rPr>
              <a:t>Anggota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4C66"/>
              </a:solidFill>
              <a:effectLst/>
              <a:highlight>
                <a:srgbClr val="CCF49F"/>
              </a:highlight>
              <a:uLnTx/>
              <a:uFillTx/>
              <a:latin typeface="Offside"/>
              <a:sym typeface="Offsid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738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29" name="Section Zoom 28">
                <a:extLst>
                  <a:ext uri="{FF2B5EF4-FFF2-40B4-BE49-F238E27FC236}">
                    <a16:creationId xmlns:a16="http://schemas.microsoft.com/office/drawing/2014/main" id="{B0711CE3-A259-A520-66CD-EDCDD199D2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0312162"/>
                  </p:ext>
                </p:extLst>
              </p:nvPr>
            </p:nvGraphicFramePr>
            <p:xfrm>
              <a:off x="-160560" y="2696257"/>
              <a:ext cx="2942768" cy="1655307"/>
            </p:xfrm>
            <a:graphic>
              <a:graphicData uri="http://schemas.microsoft.com/office/powerpoint/2016/sectionzoom">
                <psez:sectionZm>
                  <psez:sectionZmObj sectionId="{A94E9AFD-EF07-4CC2-AA92-313993AA00E2}">
                    <psez:zmPr id="{3C906FA9-A2CB-4660-9279-18DA43CA9F3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42768" cy="1655307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9" name="Section Zoom 2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B0711CE3-A259-A520-66CD-EDCDD199D2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60560" y="2696257"/>
                <a:ext cx="2942768" cy="1655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37" name="Section Zoom 36">
                <a:extLst>
                  <a:ext uri="{FF2B5EF4-FFF2-40B4-BE49-F238E27FC236}">
                    <a16:creationId xmlns:a16="http://schemas.microsoft.com/office/drawing/2014/main" id="{07C0BBED-4EF8-52EE-04C8-310DA639E4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4649438"/>
                  </p:ext>
                </p:extLst>
              </p:nvPr>
            </p:nvGraphicFramePr>
            <p:xfrm>
              <a:off x="1554738" y="1040398"/>
              <a:ext cx="2090057" cy="1175657"/>
            </p:xfrm>
            <a:graphic>
              <a:graphicData uri="http://schemas.microsoft.com/office/powerpoint/2016/sectionzoom">
                <psez:sectionZm>
                  <psez:sectionZmObj sectionId="{7E3555D8-F0AA-4527-8805-D97DFBF86104}">
                    <psez:zmPr id="{D772A6DD-6F10-4E94-966C-852DB8DAFC79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90057" cy="1175657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7" name="Section Zoom 3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07C0BBED-4EF8-52EE-04C8-310DA639E4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4738" y="1040398"/>
                <a:ext cx="2090057" cy="1175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39" name="Section Zoom 38">
                <a:extLst>
                  <a:ext uri="{FF2B5EF4-FFF2-40B4-BE49-F238E27FC236}">
                    <a16:creationId xmlns:a16="http://schemas.microsoft.com/office/drawing/2014/main" id="{FBB8E90D-F1E5-B7ED-CE8B-3300C2A5BA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8917107"/>
                  </p:ext>
                </p:extLst>
              </p:nvPr>
            </p:nvGraphicFramePr>
            <p:xfrm>
              <a:off x="2332264" y="2806475"/>
              <a:ext cx="2362199" cy="1328737"/>
            </p:xfrm>
            <a:graphic>
              <a:graphicData uri="http://schemas.microsoft.com/office/powerpoint/2016/sectionzoom">
                <psez:sectionZm>
                  <psez:sectionZmObj sectionId="{0C44F69D-71ED-4C92-BD07-9A58B3931886}">
                    <psez:zmPr id="{7E5DEDD8-F4B3-41E1-BCD9-44474708BE01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62199" cy="1328737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9" name="Section Zoom 3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FBB8E90D-F1E5-B7ED-CE8B-3300C2A5BA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32264" y="2806475"/>
                <a:ext cx="2362199" cy="1328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479D1E38-4ED5-9820-E746-EC1BB54195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6229007"/>
                  </p:ext>
                </p:extLst>
              </p:nvPr>
            </p:nvGraphicFramePr>
            <p:xfrm>
              <a:off x="3292019" y="281855"/>
              <a:ext cx="2804887" cy="1577749"/>
            </p:xfrm>
            <a:graphic>
              <a:graphicData uri="http://schemas.microsoft.com/office/powerpoint/2016/sectionzoom">
                <psez:sectionZm>
                  <psez:sectionZmObj sectionId="{073CD533-0E51-4F14-A5F8-3F59DB5E9C6D}">
                    <psez:zmPr id="{8BE1713F-72F0-420D-91A8-EB3CB45698DB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04887" cy="157774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Section Zoom 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479D1E38-4ED5-9820-E746-EC1BB54195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92019" y="281855"/>
                <a:ext cx="2804887" cy="1577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68EA26A4-B00A-ED79-58CA-9C65E2C47A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1243140"/>
                  </p:ext>
                </p:extLst>
              </p:nvPr>
            </p:nvGraphicFramePr>
            <p:xfrm>
              <a:off x="4906735" y="2145167"/>
              <a:ext cx="1959429" cy="1102179"/>
            </p:xfrm>
            <a:graphic>
              <a:graphicData uri="http://schemas.microsoft.com/office/powerpoint/2016/sectionzoom">
                <psez:sectionZm>
                  <psez:sectionZmObj sectionId="{705C6153-5685-4439-A94C-B914A20FD3CE}">
                    <psez:zmPr id="{E2945878-DC9E-4291-97E3-8853B006B644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9429" cy="110217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ction Zoom 4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68EA26A4-B00A-ED79-58CA-9C65E2C47A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06735" y="2145167"/>
                <a:ext cx="1959429" cy="1102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7E6129D0-FE63-3143-10CE-E65B57F94B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5536724"/>
                  </p:ext>
                </p:extLst>
              </p:nvPr>
            </p:nvGraphicFramePr>
            <p:xfrm>
              <a:off x="6330929" y="3411556"/>
              <a:ext cx="2362201" cy="1328738"/>
            </p:xfrm>
            <a:graphic>
              <a:graphicData uri="http://schemas.microsoft.com/office/powerpoint/2016/sectionzoom">
                <psez:sectionZm>
                  <psez:sectionZmObj sectionId="{CC1618E1-4BF7-4067-860D-11F6A9453A00}">
                    <psez:zmPr id="{C427F99F-E751-4A99-9A2E-937895E3E543}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62201" cy="132873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7E6129D0-FE63-3143-10CE-E65B57F94B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30929" y="3411556"/>
                <a:ext cx="2362201" cy="1328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B64A4FED-E3AA-645C-4A71-76401E0889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6677249"/>
                  </p:ext>
                </p:extLst>
              </p:nvPr>
            </p:nvGraphicFramePr>
            <p:xfrm>
              <a:off x="7184571" y="1374079"/>
              <a:ext cx="1959429" cy="1102179"/>
            </p:xfrm>
            <a:graphic>
              <a:graphicData uri="http://schemas.microsoft.com/office/powerpoint/2016/sectionzoom">
                <psez:sectionZm>
                  <psez:sectionZmObj sectionId="{C2D41DC5-95E3-4501-9B52-312881B52628}">
                    <psez:zmPr id="{85C8CC37-F4C9-453E-816D-FE3BB8C37C16}" transitionDur="100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9429" cy="110217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Section Zoom 8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B64A4FED-E3AA-645C-4A71-76401E088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4571" y="1374079"/>
                <a:ext cx="1959429" cy="1102179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Graphic 10" descr="Line arrow Straight">
            <a:extLst>
              <a:ext uri="{FF2B5EF4-FFF2-40B4-BE49-F238E27FC236}">
                <a16:creationId xmlns:a16="http://schemas.microsoft.com/office/drawing/2014/main" xmlns="" id="{6AA98A14-D98A-36CD-5A65-2AF80B90094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 rot="7689895">
            <a:off x="1831802" y="2247658"/>
            <a:ext cx="467479" cy="457200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xmlns="" id="{A0C8B899-1DC1-A04D-B7F4-A59CEE12D53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 rot="7185461">
            <a:off x="3921572" y="2158693"/>
            <a:ext cx="370018" cy="457200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xmlns="" id="{CB321A43-F8AC-180D-C71B-0758604297E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 rot="6697405">
            <a:off x="7678305" y="2816388"/>
            <a:ext cx="343057" cy="4572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xmlns="" id="{0C8F8197-391E-BEBE-FFFB-E8C38A0599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 rot="14744476">
            <a:off x="2807815" y="2303700"/>
            <a:ext cx="406312" cy="4572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xmlns="" id="{39277AE0-96B3-A19F-7757-5E941143ED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 rot="13572619">
            <a:off x="5203564" y="1809229"/>
            <a:ext cx="264366" cy="4572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xmlns="" id="{14551029-F945-7F8F-532C-3EF3D0E1079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 rot="13427046">
            <a:off x="6538368" y="3072633"/>
            <a:ext cx="181008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2038D467-754A-134F-530C-102ACDA57B3B}"/>
              </a:ext>
            </a:extLst>
          </p:cNvPr>
          <p:cNvSpPr/>
          <p:nvPr/>
        </p:nvSpPr>
        <p:spPr>
          <a:xfrm>
            <a:off x="2392136" y="420461"/>
            <a:ext cx="4359729" cy="4302578"/>
          </a:xfrm>
          <a:prstGeom prst="ellipse">
            <a:avLst/>
          </a:prstGeom>
          <a:solidFill>
            <a:schemeClr val="accent6">
              <a:lumMod val="65000"/>
              <a:lumOff val="35000"/>
              <a:alpha val="67000"/>
            </a:schemeClr>
          </a:solidFill>
          <a:ln w="127000">
            <a:solidFill>
              <a:schemeClr val="tx1">
                <a:alpha val="9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0538D3-403B-1B97-7C8D-E457C6299322}"/>
              </a:ext>
            </a:extLst>
          </p:cNvPr>
          <p:cNvSpPr txBox="1"/>
          <p:nvPr/>
        </p:nvSpPr>
        <p:spPr>
          <a:xfrm>
            <a:off x="3020786" y="1779814"/>
            <a:ext cx="310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Offside" panose="020B0604020202020204" charset="0"/>
              </a:rPr>
              <a:t>01</a:t>
            </a:r>
          </a:p>
          <a:p>
            <a:pPr algn="ctr"/>
            <a:r>
              <a:rPr lang="en-US" sz="4000" dirty="0" err="1">
                <a:solidFill>
                  <a:schemeClr val="tx1"/>
                </a:solidFill>
                <a:latin typeface="Offside" panose="020B0604020202020204" charset="0"/>
              </a:rPr>
              <a:t>Pengertian</a:t>
            </a:r>
            <a:endParaRPr lang="en-US" sz="4000" dirty="0">
              <a:solidFill>
                <a:schemeClr val="tx1"/>
              </a:solidFill>
              <a:latin typeface="Offsid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91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41"/>
          <p:cNvSpPr txBox="1">
            <a:spLocks noGrp="1"/>
          </p:cNvSpPr>
          <p:nvPr>
            <p:ph type="title"/>
          </p:nvPr>
        </p:nvSpPr>
        <p:spPr>
          <a:xfrm>
            <a:off x="5164993" y="1996131"/>
            <a:ext cx="3294900" cy="1085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</a:t>
            </a:r>
            <a:endParaRPr dirty="0"/>
          </a:p>
        </p:txBody>
      </p:sp>
      <p:sp>
        <p:nvSpPr>
          <p:cNvPr id="1248" name="Google Shape;1248;p41"/>
          <p:cNvSpPr txBox="1">
            <a:spLocks noGrp="1"/>
          </p:cNvSpPr>
          <p:nvPr>
            <p:ph type="title" idx="2"/>
          </p:nvPr>
        </p:nvSpPr>
        <p:spPr>
          <a:xfrm>
            <a:off x="5129100" y="745229"/>
            <a:ext cx="2588700" cy="155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250" name="Google Shape;1250;p41"/>
          <p:cNvGrpSpPr/>
          <p:nvPr/>
        </p:nvGrpSpPr>
        <p:grpSpPr>
          <a:xfrm>
            <a:off x="-578171" y="828634"/>
            <a:ext cx="5510826" cy="3630698"/>
            <a:chOff x="-578171" y="828634"/>
            <a:chExt cx="5510826" cy="3630698"/>
          </a:xfrm>
        </p:grpSpPr>
        <p:grpSp>
          <p:nvGrpSpPr>
            <p:cNvPr id="1251" name="Google Shape;1251;p41"/>
            <p:cNvGrpSpPr/>
            <p:nvPr/>
          </p:nvGrpSpPr>
          <p:grpSpPr>
            <a:xfrm>
              <a:off x="-578171" y="828634"/>
              <a:ext cx="5510826" cy="3630698"/>
              <a:chOff x="-578171" y="828634"/>
              <a:chExt cx="5510826" cy="3630698"/>
            </a:xfrm>
          </p:grpSpPr>
          <p:sp>
            <p:nvSpPr>
              <p:cNvPr id="1252" name="Google Shape;1252;p41"/>
              <p:cNvSpPr/>
              <p:nvPr/>
            </p:nvSpPr>
            <p:spPr>
              <a:xfrm flipH="1">
                <a:off x="-250000" y="828634"/>
                <a:ext cx="4770075" cy="3630698"/>
              </a:xfrm>
              <a:custGeom>
                <a:avLst/>
                <a:gdLst/>
                <a:ahLst/>
                <a:cxnLst/>
                <a:rect l="l" t="t" r="r" b="b"/>
                <a:pathLst>
                  <a:path w="104378" h="79442" extrusionOk="0">
                    <a:moveTo>
                      <a:pt x="52165" y="1"/>
                    </a:moveTo>
                    <a:cubicBezTo>
                      <a:pt x="23388" y="1"/>
                      <a:pt x="1" y="23388"/>
                      <a:pt x="1" y="52213"/>
                    </a:cubicBezTo>
                    <a:cubicBezTo>
                      <a:pt x="1" y="62187"/>
                      <a:pt x="2793" y="71515"/>
                      <a:pt x="7681" y="79442"/>
                    </a:cubicBezTo>
                    <a:lnTo>
                      <a:pt x="96697" y="79442"/>
                    </a:lnTo>
                    <a:cubicBezTo>
                      <a:pt x="101585" y="71515"/>
                      <a:pt x="104378" y="62187"/>
                      <a:pt x="104378" y="52213"/>
                    </a:cubicBezTo>
                    <a:cubicBezTo>
                      <a:pt x="104378" y="23388"/>
                      <a:pt x="80990" y="1"/>
                      <a:pt x="52165" y="1"/>
                    </a:cubicBezTo>
                    <a:close/>
                  </a:path>
                </a:pathLst>
              </a:custGeom>
              <a:solidFill>
                <a:srgbClr val="89BAD5">
                  <a:alpha val="44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1"/>
              <p:cNvSpPr/>
              <p:nvPr/>
            </p:nvSpPr>
            <p:spPr>
              <a:xfrm flipH="1">
                <a:off x="786888" y="1373271"/>
                <a:ext cx="2001066" cy="392082"/>
              </a:xfrm>
              <a:custGeom>
                <a:avLst/>
                <a:gdLst/>
                <a:ahLst/>
                <a:cxnLst/>
                <a:rect l="l" t="t" r="r" b="b"/>
                <a:pathLst>
                  <a:path w="43787" h="8579" extrusionOk="0">
                    <a:moveTo>
                      <a:pt x="21644" y="1"/>
                    </a:moveTo>
                    <a:cubicBezTo>
                      <a:pt x="20547" y="1"/>
                      <a:pt x="19549" y="352"/>
                      <a:pt x="18700" y="950"/>
                    </a:cubicBezTo>
                    <a:cubicBezTo>
                      <a:pt x="18452" y="851"/>
                      <a:pt x="18153" y="799"/>
                      <a:pt x="17902" y="799"/>
                    </a:cubicBezTo>
                    <a:cubicBezTo>
                      <a:pt x="17156" y="799"/>
                      <a:pt x="16457" y="1150"/>
                      <a:pt x="16058" y="1696"/>
                    </a:cubicBezTo>
                    <a:lnTo>
                      <a:pt x="15659" y="1696"/>
                    </a:lnTo>
                    <a:cubicBezTo>
                      <a:pt x="14012" y="1696"/>
                      <a:pt x="12568" y="2746"/>
                      <a:pt x="12017" y="4242"/>
                    </a:cubicBezTo>
                    <a:cubicBezTo>
                      <a:pt x="11770" y="4190"/>
                      <a:pt x="11570" y="4190"/>
                      <a:pt x="11319" y="4190"/>
                    </a:cubicBezTo>
                    <a:cubicBezTo>
                      <a:pt x="10321" y="4190"/>
                      <a:pt x="9424" y="4689"/>
                      <a:pt x="8825" y="5387"/>
                    </a:cubicBezTo>
                    <a:cubicBezTo>
                      <a:pt x="8378" y="5439"/>
                      <a:pt x="7928" y="5439"/>
                      <a:pt x="7481" y="5486"/>
                    </a:cubicBezTo>
                    <a:cubicBezTo>
                      <a:pt x="6982" y="5486"/>
                      <a:pt x="6531" y="5538"/>
                      <a:pt x="6084" y="5538"/>
                    </a:cubicBezTo>
                    <a:cubicBezTo>
                      <a:pt x="5634" y="5586"/>
                      <a:pt x="5187" y="5638"/>
                      <a:pt x="4788" y="5638"/>
                    </a:cubicBezTo>
                    <a:cubicBezTo>
                      <a:pt x="4337" y="5686"/>
                      <a:pt x="3990" y="5686"/>
                      <a:pt x="3591" y="5738"/>
                    </a:cubicBezTo>
                    <a:cubicBezTo>
                      <a:pt x="2841" y="5786"/>
                      <a:pt x="2194" y="5838"/>
                      <a:pt x="1696" y="5885"/>
                    </a:cubicBezTo>
                    <a:cubicBezTo>
                      <a:pt x="1145" y="5937"/>
                      <a:pt x="746" y="6037"/>
                      <a:pt x="447" y="6037"/>
                    </a:cubicBezTo>
                    <a:cubicBezTo>
                      <a:pt x="148" y="6085"/>
                      <a:pt x="0" y="6085"/>
                      <a:pt x="0" y="6085"/>
                    </a:cubicBezTo>
                    <a:lnTo>
                      <a:pt x="0" y="6185"/>
                    </a:lnTo>
                    <a:cubicBezTo>
                      <a:pt x="0" y="6185"/>
                      <a:pt x="2442" y="6237"/>
                      <a:pt x="6084" y="6237"/>
                    </a:cubicBezTo>
                    <a:lnTo>
                      <a:pt x="32715" y="6237"/>
                    </a:lnTo>
                    <a:cubicBezTo>
                      <a:pt x="36306" y="6237"/>
                      <a:pt x="38748" y="6185"/>
                      <a:pt x="38748" y="6185"/>
                    </a:cubicBezTo>
                    <a:lnTo>
                      <a:pt x="38748" y="6085"/>
                    </a:lnTo>
                    <a:cubicBezTo>
                      <a:pt x="38748" y="6085"/>
                      <a:pt x="38600" y="6085"/>
                      <a:pt x="38301" y="6037"/>
                    </a:cubicBezTo>
                    <a:cubicBezTo>
                      <a:pt x="38049" y="6037"/>
                      <a:pt x="37603" y="5937"/>
                      <a:pt x="37104" y="5937"/>
                    </a:cubicBezTo>
                    <a:cubicBezTo>
                      <a:pt x="36553" y="5885"/>
                      <a:pt x="35907" y="5786"/>
                      <a:pt x="35157" y="5738"/>
                    </a:cubicBezTo>
                    <a:cubicBezTo>
                      <a:pt x="34810" y="5738"/>
                      <a:pt x="34411" y="5686"/>
                      <a:pt x="34012" y="5638"/>
                    </a:cubicBezTo>
                    <a:cubicBezTo>
                      <a:pt x="33561" y="5638"/>
                      <a:pt x="33162" y="5586"/>
                      <a:pt x="32715" y="5586"/>
                    </a:cubicBezTo>
                    <a:cubicBezTo>
                      <a:pt x="32264" y="5538"/>
                      <a:pt x="31766" y="5486"/>
                      <a:pt x="31267" y="5486"/>
                    </a:cubicBezTo>
                    <a:cubicBezTo>
                      <a:pt x="30820" y="5439"/>
                      <a:pt x="30369" y="5439"/>
                      <a:pt x="29922" y="5387"/>
                    </a:cubicBezTo>
                    <a:cubicBezTo>
                      <a:pt x="29472" y="4840"/>
                      <a:pt x="28873" y="4441"/>
                      <a:pt x="28175" y="4290"/>
                    </a:cubicBezTo>
                    <a:cubicBezTo>
                      <a:pt x="27828" y="3093"/>
                      <a:pt x="26830" y="2195"/>
                      <a:pt x="25582" y="1996"/>
                    </a:cubicBezTo>
                    <a:cubicBezTo>
                      <a:pt x="24684" y="799"/>
                      <a:pt x="23240" y="1"/>
                      <a:pt x="21644" y="1"/>
                    </a:cubicBezTo>
                    <a:close/>
                    <a:moveTo>
                      <a:pt x="35907" y="8080"/>
                    </a:moveTo>
                    <a:cubicBezTo>
                      <a:pt x="35707" y="8080"/>
                      <a:pt x="35556" y="8080"/>
                      <a:pt x="35356" y="8132"/>
                    </a:cubicBezTo>
                    <a:cubicBezTo>
                      <a:pt x="35009" y="8132"/>
                      <a:pt x="34658" y="8132"/>
                      <a:pt x="34311" y="8179"/>
                    </a:cubicBezTo>
                    <a:cubicBezTo>
                      <a:pt x="33960" y="8179"/>
                      <a:pt x="33661" y="8231"/>
                      <a:pt x="33362" y="8231"/>
                    </a:cubicBezTo>
                    <a:cubicBezTo>
                      <a:pt x="33114" y="8279"/>
                      <a:pt x="32815" y="8331"/>
                      <a:pt x="32564" y="8331"/>
                    </a:cubicBezTo>
                    <a:cubicBezTo>
                      <a:pt x="32364" y="8379"/>
                      <a:pt x="32165" y="8379"/>
                      <a:pt x="31965" y="8431"/>
                    </a:cubicBezTo>
                    <a:cubicBezTo>
                      <a:pt x="31818" y="8431"/>
                      <a:pt x="31666" y="8479"/>
                      <a:pt x="31566" y="8479"/>
                    </a:cubicBezTo>
                    <a:cubicBezTo>
                      <a:pt x="31518" y="8531"/>
                      <a:pt x="31466" y="8531"/>
                      <a:pt x="31466" y="8531"/>
                    </a:cubicBezTo>
                    <a:lnTo>
                      <a:pt x="31466" y="8578"/>
                    </a:lnTo>
                    <a:lnTo>
                      <a:pt x="43786" y="8578"/>
                    </a:lnTo>
                    <a:lnTo>
                      <a:pt x="43786" y="8531"/>
                    </a:lnTo>
                    <a:cubicBezTo>
                      <a:pt x="43786" y="8531"/>
                      <a:pt x="43735" y="8531"/>
                      <a:pt x="43635" y="8479"/>
                    </a:cubicBezTo>
                    <a:cubicBezTo>
                      <a:pt x="43587" y="8479"/>
                      <a:pt x="43435" y="8431"/>
                      <a:pt x="43288" y="8431"/>
                    </a:cubicBezTo>
                    <a:cubicBezTo>
                      <a:pt x="43088" y="8379"/>
                      <a:pt x="42889" y="8379"/>
                      <a:pt x="42637" y="8331"/>
                    </a:cubicBezTo>
                    <a:cubicBezTo>
                      <a:pt x="42438" y="8331"/>
                      <a:pt x="42139" y="8279"/>
                      <a:pt x="41891" y="8231"/>
                    </a:cubicBezTo>
                    <a:cubicBezTo>
                      <a:pt x="41592" y="8231"/>
                      <a:pt x="41241" y="8179"/>
                      <a:pt x="40942" y="8179"/>
                    </a:cubicBezTo>
                    <a:cubicBezTo>
                      <a:pt x="40595" y="8132"/>
                      <a:pt x="40244" y="8132"/>
                      <a:pt x="39897" y="8132"/>
                    </a:cubicBezTo>
                    <a:cubicBezTo>
                      <a:pt x="39545" y="8080"/>
                      <a:pt x="39146" y="8080"/>
                      <a:pt x="38799" y="80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1"/>
              <p:cNvSpPr/>
              <p:nvPr/>
            </p:nvSpPr>
            <p:spPr>
              <a:xfrm flipH="1">
                <a:off x="2831323" y="2795487"/>
                <a:ext cx="1125911" cy="399029"/>
              </a:xfrm>
              <a:custGeom>
                <a:avLst/>
                <a:gdLst/>
                <a:ahLst/>
                <a:cxnLst/>
                <a:rect l="l" t="t" r="r" b="b"/>
                <a:pathLst>
                  <a:path w="24637" h="8731" extrusionOk="0">
                    <a:moveTo>
                      <a:pt x="12520" y="1"/>
                    </a:moveTo>
                    <a:cubicBezTo>
                      <a:pt x="10673" y="1"/>
                      <a:pt x="9077" y="1050"/>
                      <a:pt x="8279" y="2594"/>
                    </a:cubicBezTo>
                    <a:cubicBezTo>
                      <a:pt x="8131" y="2546"/>
                      <a:pt x="7932" y="2546"/>
                      <a:pt x="7732" y="2546"/>
                    </a:cubicBezTo>
                    <a:cubicBezTo>
                      <a:pt x="5837" y="2546"/>
                      <a:pt x="4242" y="4042"/>
                      <a:pt x="4142" y="5937"/>
                    </a:cubicBezTo>
                    <a:cubicBezTo>
                      <a:pt x="3093" y="5937"/>
                      <a:pt x="2147" y="6536"/>
                      <a:pt x="1696" y="7433"/>
                    </a:cubicBezTo>
                    <a:cubicBezTo>
                      <a:pt x="1596" y="7382"/>
                      <a:pt x="1497" y="7382"/>
                      <a:pt x="1349" y="7382"/>
                    </a:cubicBezTo>
                    <a:cubicBezTo>
                      <a:pt x="599" y="7382"/>
                      <a:pt x="1" y="7980"/>
                      <a:pt x="1" y="8730"/>
                    </a:cubicBezTo>
                    <a:lnTo>
                      <a:pt x="24637" y="8730"/>
                    </a:lnTo>
                    <a:cubicBezTo>
                      <a:pt x="24389" y="8531"/>
                      <a:pt x="24038" y="8379"/>
                      <a:pt x="23691" y="8379"/>
                    </a:cubicBezTo>
                    <a:lnTo>
                      <a:pt x="23539" y="8379"/>
                    </a:lnTo>
                    <a:cubicBezTo>
                      <a:pt x="23140" y="7282"/>
                      <a:pt x="22095" y="6536"/>
                      <a:pt x="20898" y="6536"/>
                    </a:cubicBezTo>
                    <a:lnTo>
                      <a:pt x="20747" y="6536"/>
                    </a:lnTo>
                    <a:cubicBezTo>
                      <a:pt x="20300" y="5087"/>
                      <a:pt x="18903" y="4042"/>
                      <a:pt x="17308" y="4042"/>
                    </a:cubicBezTo>
                    <a:lnTo>
                      <a:pt x="17256" y="4042"/>
                    </a:lnTo>
                    <a:cubicBezTo>
                      <a:pt x="16909" y="1748"/>
                      <a:pt x="14914" y="1"/>
                      <a:pt x="125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1"/>
              <p:cNvSpPr/>
              <p:nvPr/>
            </p:nvSpPr>
            <p:spPr>
              <a:xfrm flipH="1">
                <a:off x="3868210" y="3233088"/>
                <a:ext cx="597162" cy="25228"/>
              </a:xfrm>
              <a:custGeom>
                <a:avLst/>
                <a:gdLst/>
                <a:ahLst/>
                <a:cxnLst/>
                <a:rect l="l" t="t" r="r" b="b"/>
                <a:pathLst>
                  <a:path w="13067" h="552" extrusionOk="0">
                    <a:moveTo>
                      <a:pt x="6531" y="1"/>
                    </a:moveTo>
                    <a:cubicBezTo>
                      <a:pt x="6133" y="1"/>
                      <a:pt x="5686" y="1"/>
                      <a:pt x="5287" y="53"/>
                    </a:cubicBezTo>
                    <a:lnTo>
                      <a:pt x="4138" y="53"/>
                    </a:lnTo>
                    <a:cubicBezTo>
                      <a:pt x="3739" y="101"/>
                      <a:pt x="3392" y="101"/>
                      <a:pt x="3041" y="152"/>
                    </a:cubicBezTo>
                    <a:cubicBezTo>
                      <a:pt x="2693" y="152"/>
                      <a:pt x="2342" y="200"/>
                      <a:pt x="2043" y="200"/>
                    </a:cubicBezTo>
                    <a:cubicBezTo>
                      <a:pt x="1744" y="252"/>
                      <a:pt x="1445" y="252"/>
                      <a:pt x="1197" y="300"/>
                    </a:cubicBezTo>
                    <a:cubicBezTo>
                      <a:pt x="946" y="352"/>
                      <a:pt x="747" y="352"/>
                      <a:pt x="547" y="400"/>
                    </a:cubicBezTo>
                    <a:cubicBezTo>
                      <a:pt x="399" y="400"/>
                      <a:pt x="248" y="452"/>
                      <a:pt x="148" y="452"/>
                    </a:cubicBezTo>
                    <a:cubicBezTo>
                      <a:pt x="48" y="452"/>
                      <a:pt x="0" y="500"/>
                      <a:pt x="0" y="500"/>
                    </a:cubicBezTo>
                    <a:lnTo>
                      <a:pt x="0" y="551"/>
                    </a:lnTo>
                    <a:lnTo>
                      <a:pt x="13067" y="551"/>
                    </a:lnTo>
                    <a:lnTo>
                      <a:pt x="13067" y="500"/>
                    </a:lnTo>
                    <a:cubicBezTo>
                      <a:pt x="13067" y="500"/>
                      <a:pt x="13015" y="452"/>
                      <a:pt x="12915" y="452"/>
                    </a:cubicBezTo>
                    <a:cubicBezTo>
                      <a:pt x="12815" y="452"/>
                      <a:pt x="12668" y="400"/>
                      <a:pt x="12468" y="400"/>
                    </a:cubicBezTo>
                    <a:cubicBezTo>
                      <a:pt x="12316" y="352"/>
                      <a:pt x="12117" y="352"/>
                      <a:pt x="11870" y="300"/>
                    </a:cubicBezTo>
                    <a:cubicBezTo>
                      <a:pt x="11618" y="252"/>
                      <a:pt x="11319" y="252"/>
                      <a:pt x="11020" y="200"/>
                    </a:cubicBezTo>
                    <a:cubicBezTo>
                      <a:pt x="10721" y="200"/>
                      <a:pt x="10374" y="152"/>
                      <a:pt x="10022" y="152"/>
                    </a:cubicBezTo>
                    <a:cubicBezTo>
                      <a:pt x="9675" y="101"/>
                      <a:pt x="9324" y="101"/>
                      <a:pt x="8925" y="53"/>
                    </a:cubicBezTo>
                    <a:lnTo>
                      <a:pt x="7728" y="53"/>
                    </a:lnTo>
                    <a:cubicBezTo>
                      <a:pt x="7329" y="1"/>
                      <a:pt x="6930" y="1"/>
                      <a:pt x="65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1"/>
              <p:cNvSpPr/>
              <p:nvPr/>
            </p:nvSpPr>
            <p:spPr>
              <a:xfrm flipH="1">
                <a:off x="1372716" y="2243949"/>
                <a:ext cx="1372051" cy="216630"/>
              </a:xfrm>
              <a:custGeom>
                <a:avLst/>
                <a:gdLst/>
                <a:ahLst/>
                <a:cxnLst/>
                <a:rect l="l" t="t" r="r" b="b"/>
                <a:pathLst>
                  <a:path w="30023" h="4740" extrusionOk="0">
                    <a:moveTo>
                      <a:pt x="20647" y="0"/>
                    </a:moveTo>
                    <a:cubicBezTo>
                      <a:pt x="20001" y="0"/>
                      <a:pt x="19450" y="650"/>
                      <a:pt x="19550" y="1297"/>
                    </a:cubicBezTo>
                    <a:cubicBezTo>
                      <a:pt x="19334" y="1123"/>
                      <a:pt x="19040" y="988"/>
                      <a:pt x="18770" y="988"/>
                    </a:cubicBezTo>
                    <a:cubicBezTo>
                      <a:pt x="18730" y="988"/>
                      <a:pt x="18691" y="991"/>
                      <a:pt x="18652" y="998"/>
                    </a:cubicBezTo>
                    <a:cubicBezTo>
                      <a:pt x="18205" y="998"/>
                      <a:pt x="17906" y="1496"/>
                      <a:pt x="18006" y="1895"/>
                    </a:cubicBezTo>
                    <a:cubicBezTo>
                      <a:pt x="17889" y="1704"/>
                      <a:pt x="17505" y="1630"/>
                      <a:pt x="17176" y="1630"/>
                    </a:cubicBezTo>
                    <a:cubicBezTo>
                      <a:pt x="17079" y="1630"/>
                      <a:pt x="16988" y="1636"/>
                      <a:pt x="16909" y="1648"/>
                    </a:cubicBezTo>
                    <a:cubicBezTo>
                      <a:pt x="16709" y="1696"/>
                      <a:pt x="16011" y="2147"/>
                      <a:pt x="15612" y="2546"/>
                    </a:cubicBezTo>
                    <a:cubicBezTo>
                      <a:pt x="14914" y="2546"/>
                      <a:pt x="14264" y="2593"/>
                      <a:pt x="13617" y="2593"/>
                    </a:cubicBezTo>
                    <a:cubicBezTo>
                      <a:pt x="12919" y="2645"/>
                      <a:pt x="12221" y="2645"/>
                      <a:pt x="11571" y="2693"/>
                    </a:cubicBezTo>
                    <a:cubicBezTo>
                      <a:pt x="10924" y="2693"/>
                      <a:pt x="10326" y="2745"/>
                      <a:pt x="9775" y="2793"/>
                    </a:cubicBezTo>
                    <a:cubicBezTo>
                      <a:pt x="9177" y="2793"/>
                      <a:pt x="8678" y="2845"/>
                      <a:pt x="8231" y="2893"/>
                    </a:cubicBezTo>
                    <a:cubicBezTo>
                      <a:pt x="7780" y="2945"/>
                      <a:pt x="7382" y="2945"/>
                      <a:pt x="7034" y="2992"/>
                    </a:cubicBezTo>
                    <a:cubicBezTo>
                      <a:pt x="6683" y="2992"/>
                      <a:pt x="6436" y="3044"/>
                      <a:pt x="6284" y="3044"/>
                    </a:cubicBezTo>
                    <a:cubicBezTo>
                      <a:pt x="6085" y="3092"/>
                      <a:pt x="5985" y="3092"/>
                      <a:pt x="5985" y="3092"/>
                    </a:cubicBezTo>
                    <a:lnTo>
                      <a:pt x="5985" y="3144"/>
                    </a:lnTo>
                    <a:cubicBezTo>
                      <a:pt x="5985" y="3144"/>
                      <a:pt x="12021" y="3144"/>
                      <a:pt x="18006" y="3192"/>
                    </a:cubicBezTo>
                    <a:cubicBezTo>
                      <a:pt x="23990" y="3144"/>
                      <a:pt x="30023" y="3144"/>
                      <a:pt x="30023" y="3144"/>
                    </a:cubicBezTo>
                    <a:lnTo>
                      <a:pt x="30023" y="3092"/>
                    </a:lnTo>
                    <a:cubicBezTo>
                      <a:pt x="30023" y="3092"/>
                      <a:pt x="29923" y="3092"/>
                      <a:pt x="29724" y="3044"/>
                    </a:cubicBezTo>
                    <a:cubicBezTo>
                      <a:pt x="29576" y="3044"/>
                      <a:pt x="29325" y="2992"/>
                      <a:pt x="28977" y="2992"/>
                    </a:cubicBezTo>
                    <a:cubicBezTo>
                      <a:pt x="28678" y="2945"/>
                      <a:pt x="28279" y="2945"/>
                      <a:pt x="27781" y="2893"/>
                    </a:cubicBezTo>
                    <a:cubicBezTo>
                      <a:pt x="27330" y="2845"/>
                      <a:pt x="26831" y="2793"/>
                      <a:pt x="26284" y="2793"/>
                    </a:cubicBezTo>
                    <a:cubicBezTo>
                      <a:pt x="25885" y="2745"/>
                      <a:pt x="25487" y="2745"/>
                      <a:pt x="25036" y="2693"/>
                    </a:cubicBezTo>
                    <a:cubicBezTo>
                      <a:pt x="24857" y="2371"/>
                      <a:pt x="24418" y="2126"/>
                      <a:pt x="24019" y="2126"/>
                    </a:cubicBezTo>
                    <a:cubicBezTo>
                      <a:pt x="23865" y="2126"/>
                      <a:pt x="23716" y="2163"/>
                      <a:pt x="23591" y="2246"/>
                    </a:cubicBezTo>
                    <a:cubicBezTo>
                      <a:pt x="23591" y="1895"/>
                      <a:pt x="23141" y="1596"/>
                      <a:pt x="22841" y="1496"/>
                    </a:cubicBezTo>
                    <a:cubicBezTo>
                      <a:pt x="22746" y="1456"/>
                      <a:pt x="22647" y="1437"/>
                      <a:pt x="22548" y="1437"/>
                    </a:cubicBezTo>
                    <a:cubicBezTo>
                      <a:pt x="22286" y="1437"/>
                      <a:pt x="22026" y="1565"/>
                      <a:pt x="21844" y="1748"/>
                    </a:cubicBezTo>
                    <a:cubicBezTo>
                      <a:pt x="22343" y="1097"/>
                      <a:pt x="21397" y="52"/>
                      <a:pt x="20647" y="0"/>
                    </a:cubicBezTo>
                    <a:close/>
                    <a:moveTo>
                      <a:pt x="2195" y="4488"/>
                    </a:moveTo>
                    <a:cubicBezTo>
                      <a:pt x="1796" y="4488"/>
                      <a:pt x="1397" y="4540"/>
                      <a:pt x="1098" y="4540"/>
                    </a:cubicBezTo>
                    <a:cubicBezTo>
                      <a:pt x="751" y="4588"/>
                      <a:pt x="499" y="4640"/>
                      <a:pt x="300" y="4640"/>
                    </a:cubicBezTo>
                    <a:cubicBezTo>
                      <a:pt x="200" y="4640"/>
                      <a:pt x="100" y="4640"/>
                      <a:pt x="53" y="4688"/>
                    </a:cubicBezTo>
                    <a:lnTo>
                      <a:pt x="1" y="4688"/>
                    </a:lnTo>
                    <a:cubicBezTo>
                      <a:pt x="1" y="4688"/>
                      <a:pt x="1748" y="4688"/>
                      <a:pt x="3492" y="4740"/>
                    </a:cubicBezTo>
                    <a:cubicBezTo>
                      <a:pt x="5239" y="4688"/>
                      <a:pt x="6983" y="4688"/>
                      <a:pt x="6983" y="4688"/>
                    </a:cubicBezTo>
                    <a:lnTo>
                      <a:pt x="6935" y="4688"/>
                    </a:lnTo>
                    <a:cubicBezTo>
                      <a:pt x="6883" y="4640"/>
                      <a:pt x="6783" y="4640"/>
                      <a:pt x="6683" y="4640"/>
                    </a:cubicBezTo>
                    <a:cubicBezTo>
                      <a:pt x="6484" y="4640"/>
                      <a:pt x="6236" y="4588"/>
                      <a:pt x="5885" y="4540"/>
                    </a:cubicBezTo>
                    <a:lnTo>
                      <a:pt x="5387" y="4540"/>
                    </a:lnTo>
                    <a:cubicBezTo>
                      <a:pt x="5187" y="4488"/>
                      <a:pt x="4988" y="4488"/>
                      <a:pt x="4788" y="44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1"/>
              <p:cNvSpPr/>
              <p:nvPr/>
            </p:nvSpPr>
            <p:spPr>
              <a:xfrm flipH="1">
                <a:off x="-578171" y="2275712"/>
                <a:ext cx="1964597" cy="367220"/>
              </a:xfrm>
              <a:custGeom>
                <a:avLst/>
                <a:gdLst/>
                <a:ahLst/>
                <a:cxnLst/>
                <a:rect l="l" t="t" r="r" b="b"/>
                <a:pathLst>
                  <a:path w="42989" h="8035" extrusionOk="0">
                    <a:moveTo>
                      <a:pt x="26052" y="1"/>
                    </a:moveTo>
                    <a:cubicBezTo>
                      <a:pt x="25770" y="1"/>
                      <a:pt x="25488" y="68"/>
                      <a:pt x="25235" y="203"/>
                    </a:cubicBezTo>
                    <a:cubicBezTo>
                      <a:pt x="24637" y="502"/>
                      <a:pt x="24337" y="1352"/>
                      <a:pt x="24389" y="2050"/>
                    </a:cubicBezTo>
                    <a:cubicBezTo>
                      <a:pt x="24289" y="1452"/>
                      <a:pt x="23739" y="1001"/>
                      <a:pt x="23140" y="953"/>
                    </a:cubicBezTo>
                    <a:cubicBezTo>
                      <a:pt x="22494" y="953"/>
                      <a:pt x="21796" y="1699"/>
                      <a:pt x="21744" y="2297"/>
                    </a:cubicBezTo>
                    <a:cubicBezTo>
                      <a:pt x="21447" y="1899"/>
                      <a:pt x="20970" y="1677"/>
                      <a:pt x="20495" y="1677"/>
                    </a:cubicBezTo>
                    <a:cubicBezTo>
                      <a:pt x="20256" y="1677"/>
                      <a:pt x="20017" y="1733"/>
                      <a:pt x="19801" y="1851"/>
                    </a:cubicBezTo>
                    <a:cubicBezTo>
                      <a:pt x="19151" y="2198"/>
                      <a:pt x="18951" y="3095"/>
                      <a:pt x="19251" y="3746"/>
                    </a:cubicBezTo>
                    <a:cubicBezTo>
                      <a:pt x="19069" y="3609"/>
                      <a:pt x="18769" y="3550"/>
                      <a:pt x="18423" y="3550"/>
                    </a:cubicBezTo>
                    <a:cubicBezTo>
                      <a:pt x="17628" y="3550"/>
                      <a:pt x="16591" y="3861"/>
                      <a:pt x="16210" y="4244"/>
                    </a:cubicBezTo>
                    <a:cubicBezTo>
                      <a:pt x="15859" y="4591"/>
                      <a:pt x="15660" y="4942"/>
                      <a:pt x="15712" y="5341"/>
                    </a:cubicBezTo>
                    <a:cubicBezTo>
                      <a:pt x="15361" y="5341"/>
                      <a:pt x="15061" y="5389"/>
                      <a:pt x="14714" y="5389"/>
                    </a:cubicBezTo>
                    <a:cubicBezTo>
                      <a:pt x="14315" y="5441"/>
                      <a:pt x="13964" y="5441"/>
                      <a:pt x="13617" y="5489"/>
                    </a:cubicBezTo>
                    <a:cubicBezTo>
                      <a:pt x="13218" y="5489"/>
                      <a:pt x="12919" y="5541"/>
                      <a:pt x="12568" y="5541"/>
                    </a:cubicBezTo>
                    <a:cubicBezTo>
                      <a:pt x="11922" y="5589"/>
                      <a:pt x="11371" y="5641"/>
                      <a:pt x="10924" y="5689"/>
                    </a:cubicBezTo>
                    <a:cubicBezTo>
                      <a:pt x="10473" y="5740"/>
                      <a:pt x="10126" y="5788"/>
                      <a:pt x="9875" y="5788"/>
                    </a:cubicBezTo>
                    <a:cubicBezTo>
                      <a:pt x="9628" y="5840"/>
                      <a:pt x="9476" y="5840"/>
                      <a:pt x="9476" y="5840"/>
                    </a:cubicBezTo>
                    <a:lnTo>
                      <a:pt x="9476" y="5940"/>
                    </a:lnTo>
                    <a:cubicBezTo>
                      <a:pt x="9476" y="5940"/>
                      <a:pt x="17854" y="5988"/>
                      <a:pt x="26232" y="5988"/>
                    </a:cubicBezTo>
                    <a:cubicBezTo>
                      <a:pt x="34611" y="5988"/>
                      <a:pt x="42989" y="5940"/>
                      <a:pt x="42989" y="5940"/>
                    </a:cubicBezTo>
                    <a:lnTo>
                      <a:pt x="42989" y="5840"/>
                    </a:lnTo>
                    <a:cubicBezTo>
                      <a:pt x="42989" y="5840"/>
                      <a:pt x="42889" y="5840"/>
                      <a:pt x="42642" y="5788"/>
                    </a:cubicBezTo>
                    <a:cubicBezTo>
                      <a:pt x="42390" y="5788"/>
                      <a:pt x="42043" y="5740"/>
                      <a:pt x="41593" y="5689"/>
                    </a:cubicBezTo>
                    <a:cubicBezTo>
                      <a:pt x="41094" y="5641"/>
                      <a:pt x="40547" y="5589"/>
                      <a:pt x="39897" y="5541"/>
                    </a:cubicBezTo>
                    <a:cubicBezTo>
                      <a:pt x="39598" y="5541"/>
                      <a:pt x="39251" y="5489"/>
                      <a:pt x="38899" y="5489"/>
                    </a:cubicBezTo>
                    <a:cubicBezTo>
                      <a:pt x="38552" y="5441"/>
                      <a:pt x="38153" y="5441"/>
                      <a:pt x="37754" y="5389"/>
                    </a:cubicBezTo>
                    <a:cubicBezTo>
                      <a:pt x="37403" y="5389"/>
                      <a:pt x="37004" y="5341"/>
                      <a:pt x="36605" y="5341"/>
                    </a:cubicBezTo>
                    <a:cubicBezTo>
                      <a:pt x="36506" y="5042"/>
                      <a:pt x="36206" y="4843"/>
                      <a:pt x="35959" y="4643"/>
                    </a:cubicBezTo>
                    <a:cubicBezTo>
                      <a:pt x="35799" y="4547"/>
                      <a:pt x="35542" y="4503"/>
                      <a:pt x="35258" y="4503"/>
                    </a:cubicBezTo>
                    <a:cubicBezTo>
                      <a:pt x="34690" y="4503"/>
                      <a:pt x="34015" y="4681"/>
                      <a:pt x="33799" y="4985"/>
                    </a:cubicBezTo>
                    <a:lnTo>
                      <a:pt x="33799" y="4985"/>
                    </a:lnTo>
                    <a:cubicBezTo>
                      <a:pt x="34193" y="4288"/>
                      <a:pt x="33844" y="3287"/>
                      <a:pt x="33115" y="2996"/>
                    </a:cubicBezTo>
                    <a:cubicBezTo>
                      <a:pt x="32944" y="2923"/>
                      <a:pt x="32750" y="2888"/>
                      <a:pt x="32550" y="2888"/>
                    </a:cubicBezTo>
                    <a:cubicBezTo>
                      <a:pt x="31929" y="2888"/>
                      <a:pt x="31246" y="3218"/>
                      <a:pt x="31020" y="3746"/>
                    </a:cubicBezTo>
                    <a:cubicBezTo>
                      <a:pt x="31271" y="2996"/>
                      <a:pt x="30872" y="2098"/>
                      <a:pt x="30174" y="1699"/>
                    </a:cubicBezTo>
                    <a:cubicBezTo>
                      <a:pt x="29997" y="1617"/>
                      <a:pt x="29787" y="1579"/>
                      <a:pt x="29564" y="1579"/>
                    </a:cubicBezTo>
                    <a:cubicBezTo>
                      <a:pt x="28840" y="1579"/>
                      <a:pt x="27973" y="1976"/>
                      <a:pt x="27629" y="2549"/>
                    </a:cubicBezTo>
                    <a:cubicBezTo>
                      <a:pt x="27980" y="1851"/>
                      <a:pt x="27828" y="1001"/>
                      <a:pt x="27282" y="502"/>
                    </a:cubicBezTo>
                    <a:cubicBezTo>
                      <a:pt x="26945" y="168"/>
                      <a:pt x="26498" y="1"/>
                      <a:pt x="26052" y="1"/>
                    </a:cubicBezTo>
                    <a:close/>
                    <a:moveTo>
                      <a:pt x="8179" y="7484"/>
                    </a:moveTo>
                    <a:cubicBezTo>
                      <a:pt x="7832" y="7536"/>
                      <a:pt x="7481" y="7536"/>
                      <a:pt x="7134" y="7536"/>
                    </a:cubicBezTo>
                    <a:cubicBezTo>
                      <a:pt x="6484" y="7536"/>
                      <a:pt x="5837" y="7584"/>
                      <a:pt x="5239" y="7584"/>
                    </a:cubicBezTo>
                    <a:cubicBezTo>
                      <a:pt x="4640" y="7635"/>
                      <a:pt x="4042" y="7635"/>
                      <a:pt x="3543" y="7683"/>
                    </a:cubicBezTo>
                    <a:cubicBezTo>
                      <a:pt x="2993" y="7683"/>
                      <a:pt x="2494" y="7735"/>
                      <a:pt x="2095" y="7783"/>
                    </a:cubicBezTo>
                    <a:cubicBezTo>
                      <a:pt x="1648" y="7783"/>
                      <a:pt x="1297" y="7835"/>
                      <a:pt x="950" y="7883"/>
                    </a:cubicBezTo>
                    <a:cubicBezTo>
                      <a:pt x="651" y="7883"/>
                      <a:pt x="399" y="7935"/>
                      <a:pt x="252" y="7935"/>
                    </a:cubicBezTo>
                    <a:lnTo>
                      <a:pt x="1" y="7935"/>
                    </a:lnTo>
                    <a:lnTo>
                      <a:pt x="1" y="8034"/>
                    </a:lnTo>
                    <a:lnTo>
                      <a:pt x="22594" y="8034"/>
                    </a:lnTo>
                    <a:lnTo>
                      <a:pt x="22594" y="7935"/>
                    </a:lnTo>
                    <a:lnTo>
                      <a:pt x="22342" y="7935"/>
                    </a:lnTo>
                    <a:cubicBezTo>
                      <a:pt x="22195" y="7935"/>
                      <a:pt x="21944" y="7883"/>
                      <a:pt x="21644" y="7883"/>
                    </a:cubicBezTo>
                    <a:cubicBezTo>
                      <a:pt x="21345" y="7835"/>
                      <a:pt x="20946" y="7783"/>
                      <a:pt x="20547" y="7783"/>
                    </a:cubicBezTo>
                    <a:cubicBezTo>
                      <a:pt x="20100" y="7735"/>
                      <a:pt x="19602" y="7683"/>
                      <a:pt x="19103" y="7683"/>
                    </a:cubicBezTo>
                    <a:cubicBezTo>
                      <a:pt x="18552" y="7635"/>
                      <a:pt x="17954" y="7635"/>
                      <a:pt x="17355" y="7584"/>
                    </a:cubicBezTo>
                    <a:cubicBezTo>
                      <a:pt x="16757" y="7584"/>
                      <a:pt x="16111" y="7536"/>
                      <a:pt x="15460" y="7536"/>
                    </a:cubicBezTo>
                    <a:cubicBezTo>
                      <a:pt x="14814" y="7536"/>
                      <a:pt x="14116" y="7484"/>
                      <a:pt x="13418" y="7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1"/>
              <p:cNvSpPr/>
              <p:nvPr/>
            </p:nvSpPr>
            <p:spPr>
              <a:xfrm flipH="1">
                <a:off x="3127596" y="1945329"/>
                <a:ext cx="1805059" cy="398937"/>
              </a:xfrm>
              <a:custGeom>
                <a:avLst/>
                <a:gdLst/>
                <a:ahLst/>
                <a:cxnLst/>
                <a:rect l="l" t="t" r="r" b="b"/>
                <a:pathLst>
                  <a:path w="39498" h="8729" extrusionOk="0">
                    <a:moveTo>
                      <a:pt x="19335" y="0"/>
                    </a:moveTo>
                    <a:cubicBezTo>
                      <a:pt x="18819" y="0"/>
                      <a:pt x="18442" y="570"/>
                      <a:pt x="18205" y="1048"/>
                    </a:cubicBezTo>
                    <a:cubicBezTo>
                      <a:pt x="18035" y="456"/>
                      <a:pt x="17541" y="7"/>
                      <a:pt x="16939" y="7"/>
                    </a:cubicBezTo>
                    <a:cubicBezTo>
                      <a:pt x="16832" y="7"/>
                      <a:pt x="16722" y="21"/>
                      <a:pt x="16609" y="51"/>
                    </a:cubicBezTo>
                    <a:cubicBezTo>
                      <a:pt x="15911" y="251"/>
                      <a:pt x="15611" y="849"/>
                      <a:pt x="15412" y="1699"/>
                    </a:cubicBezTo>
                    <a:cubicBezTo>
                      <a:pt x="15144" y="1146"/>
                      <a:pt x="14711" y="912"/>
                      <a:pt x="14265" y="912"/>
                    </a:cubicBezTo>
                    <a:cubicBezTo>
                      <a:pt x="13463" y="912"/>
                      <a:pt x="12619" y="1670"/>
                      <a:pt x="12619" y="2696"/>
                    </a:cubicBezTo>
                    <a:cubicBezTo>
                      <a:pt x="12619" y="2445"/>
                      <a:pt x="12368" y="2245"/>
                      <a:pt x="12121" y="2197"/>
                    </a:cubicBezTo>
                    <a:cubicBezTo>
                      <a:pt x="11869" y="2197"/>
                      <a:pt x="11622" y="2297"/>
                      <a:pt x="11422" y="2445"/>
                    </a:cubicBezTo>
                    <a:cubicBezTo>
                      <a:pt x="10924" y="2796"/>
                      <a:pt x="10624" y="3442"/>
                      <a:pt x="10724" y="4093"/>
                    </a:cubicBezTo>
                    <a:cubicBezTo>
                      <a:pt x="10573" y="3793"/>
                      <a:pt x="10325" y="3594"/>
                      <a:pt x="9974" y="3542"/>
                    </a:cubicBezTo>
                    <a:cubicBezTo>
                      <a:pt x="9899" y="3528"/>
                      <a:pt x="9813" y="3521"/>
                      <a:pt x="9721" y="3521"/>
                    </a:cubicBezTo>
                    <a:cubicBezTo>
                      <a:pt x="9151" y="3521"/>
                      <a:pt x="8372" y="3797"/>
                      <a:pt x="8630" y="4440"/>
                    </a:cubicBezTo>
                    <a:cubicBezTo>
                      <a:pt x="7632" y="4440"/>
                      <a:pt x="7181" y="4739"/>
                      <a:pt x="7433" y="5190"/>
                    </a:cubicBezTo>
                    <a:lnTo>
                      <a:pt x="7133" y="5190"/>
                    </a:lnTo>
                    <a:cubicBezTo>
                      <a:pt x="6583" y="5238"/>
                      <a:pt x="6136" y="5238"/>
                      <a:pt x="5737" y="5289"/>
                    </a:cubicBezTo>
                    <a:cubicBezTo>
                      <a:pt x="5338" y="5289"/>
                      <a:pt x="5039" y="5337"/>
                      <a:pt x="4839" y="5337"/>
                    </a:cubicBezTo>
                    <a:cubicBezTo>
                      <a:pt x="4640" y="5389"/>
                      <a:pt x="4488" y="5389"/>
                      <a:pt x="4488" y="5389"/>
                    </a:cubicBezTo>
                    <a:lnTo>
                      <a:pt x="4488" y="5437"/>
                    </a:lnTo>
                    <a:lnTo>
                      <a:pt x="32767" y="5437"/>
                    </a:lnTo>
                    <a:lnTo>
                      <a:pt x="32767" y="5389"/>
                    </a:lnTo>
                    <a:cubicBezTo>
                      <a:pt x="32767" y="5389"/>
                      <a:pt x="32667" y="5389"/>
                      <a:pt x="32468" y="5337"/>
                    </a:cubicBezTo>
                    <a:cubicBezTo>
                      <a:pt x="32268" y="5337"/>
                      <a:pt x="31969" y="5289"/>
                      <a:pt x="31570" y="5289"/>
                    </a:cubicBezTo>
                    <a:cubicBezTo>
                      <a:pt x="31171" y="5238"/>
                      <a:pt x="30720" y="5238"/>
                      <a:pt x="30174" y="5190"/>
                    </a:cubicBezTo>
                    <a:cubicBezTo>
                      <a:pt x="29623" y="5190"/>
                      <a:pt x="29025" y="5138"/>
                      <a:pt x="28378" y="5090"/>
                    </a:cubicBezTo>
                    <a:cubicBezTo>
                      <a:pt x="27780" y="5090"/>
                      <a:pt x="27181" y="5038"/>
                      <a:pt x="26531" y="5038"/>
                    </a:cubicBezTo>
                    <a:cubicBezTo>
                      <a:pt x="26483" y="4392"/>
                      <a:pt x="26184" y="3841"/>
                      <a:pt x="25586" y="3542"/>
                    </a:cubicBezTo>
                    <a:cubicBezTo>
                      <a:pt x="25469" y="3490"/>
                      <a:pt x="25309" y="3466"/>
                      <a:pt x="25134" y="3466"/>
                    </a:cubicBezTo>
                    <a:cubicBezTo>
                      <a:pt x="24631" y="3466"/>
                      <a:pt x="23999" y="3671"/>
                      <a:pt x="23890" y="4041"/>
                    </a:cubicBezTo>
                    <a:cubicBezTo>
                      <a:pt x="23790" y="3442"/>
                      <a:pt x="23690" y="2696"/>
                      <a:pt x="23339" y="2146"/>
                    </a:cubicBezTo>
                    <a:cubicBezTo>
                      <a:pt x="23106" y="1818"/>
                      <a:pt x="22737" y="1443"/>
                      <a:pt x="22360" y="1443"/>
                    </a:cubicBezTo>
                    <a:cubicBezTo>
                      <a:pt x="22338" y="1443"/>
                      <a:pt x="22316" y="1445"/>
                      <a:pt x="22294" y="1447"/>
                    </a:cubicBezTo>
                    <a:cubicBezTo>
                      <a:pt x="21843" y="1447"/>
                      <a:pt x="21297" y="1747"/>
                      <a:pt x="20997" y="2397"/>
                    </a:cubicBezTo>
                    <a:cubicBezTo>
                      <a:pt x="20898" y="1499"/>
                      <a:pt x="20499" y="103"/>
                      <a:pt x="19402" y="3"/>
                    </a:cubicBezTo>
                    <a:cubicBezTo>
                      <a:pt x="19379" y="1"/>
                      <a:pt x="19357" y="0"/>
                      <a:pt x="19335" y="0"/>
                    </a:cubicBezTo>
                    <a:close/>
                    <a:moveTo>
                      <a:pt x="28578" y="6387"/>
                    </a:moveTo>
                    <a:cubicBezTo>
                      <a:pt x="28127" y="6434"/>
                      <a:pt x="27680" y="6434"/>
                      <a:pt x="27229" y="6434"/>
                    </a:cubicBezTo>
                    <a:cubicBezTo>
                      <a:pt x="26782" y="6486"/>
                      <a:pt x="26383" y="6486"/>
                      <a:pt x="26032" y="6486"/>
                    </a:cubicBezTo>
                    <a:cubicBezTo>
                      <a:pt x="25286" y="6534"/>
                      <a:pt x="24636" y="6586"/>
                      <a:pt x="24189" y="6634"/>
                    </a:cubicBezTo>
                    <a:cubicBezTo>
                      <a:pt x="23990" y="6634"/>
                      <a:pt x="23838" y="6634"/>
                      <a:pt x="23690" y="6686"/>
                    </a:cubicBezTo>
                    <a:lnTo>
                      <a:pt x="23539" y="6686"/>
                    </a:lnTo>
                    <a:lnTo>
                      <a:pt x="23539" y="6734"/>
                    </a:lnTo>
                    <a:lnTo>
                      <a:pt x="39497" y="6734"/>
                    </a:lnTo>
                    <a:lnTo>
                      <a:pt x="39497" y="6686"/>
                    </a:lnTo>
                    <a:lnTo>
                      <a:pt x="39298" y="6686"/>
                    </a:lnTo>
                    <a:cubicBezTo>
                      <a:pt x="39198" y="6634"/>
                      <a:pt x="38999" y="6634"/>
                      <a:pt x="38799" y="6634"/>
                    </a:cubicBezTo>
                    <a:cubicBezTo>
                      <a:pt x="38352" y="6586"/>
                      <a:pt x="37754" y="6534"/>
                      <a:pt x="37004" y="6486"/>
                    </a:cubicBezTo>
                    <a:cubicBezTo>
                      <a:pt x="36605" y="6486"/>
                      <a:pt x="36206" y="6486"/>
                      <a:pt x="35759" y="6434"/>
                    </a:cubicBezTo>
                    <a:cubicBezTo>
                      <a:pt x="35360" y="6434"/>
                      <a:pt x="34909" y="6434"/>
                      <a:pt x="34411" y="6387"/>
                    </a:cubicBezTo>
                    <a:close/>
                    <a:moveTo>
                      <a:pt x="4042" y="7432"/>
                    </a:moveTo>
                    <a:cubicBezTo>
                      <a:pt x="3690" y="7432"/>
                      <a:pt x="3391" y="7484"/>
                      <a:pt x="3144" y="7484"/>
                    </a:cubicBezTo>
                    <a:lnTo>
                      <a:pt x="2294" y="7484"/>
                    </a:lnTo>
                    <a:cubicBezTo>
                      <a:pt x="1995" y="7532"/>
                      <a:pt x="1747" y="7532"/>
                      <a:pt x="1548" y="7532"/>
                    </a:cubicBezTo>
                    <a:cubicBezTo>
                      <a:pt x="1049" y="7583"/>
                      <a:pt x="698" y="7631"/>
                      <a:pt x="399" y="7631"/>
                    </a:cubicBezTo>
                    <a:cubicBezTo>
                      <a:pt x="251" y="7631"/>
                      <a:pt x="152" y="7683"/>
                      <a:pt x="100" y="7683"/>
                    </a:cubicBezTo>
                    <a:lnTo>
                      <a:pt x="0" y="7683"/>
                    </a:lnTo>
                    <a:lnTo>
                      <a:pt x="0" y="7731"/>
                    </a:lnTo>
                    <a:lnTo>
                      <a:pt x="9926" y="7731"/>
                    </a:lnTo>
                    <a:lnTo>
                      <a:pt x="9926" y="7683"/>
                    </a:lnTo>
                    <a:lnTo>
                      <a:pt x="9826" y="7683"/>
                    </a:lnTo>
                    <a:cubicBezTo>
                      <a:pt x="9727" y="7683"/>
                      <a:pt x="9627" y="7631"/>
                      <a:pt x="9475" y="7631"/>
                    </a:cubicBezTo>
                    <a:cubicBezTo>
                      <a:pt x="9228" y="7631"/>
                      <a:pt x="8829" y="7583"/>
                      <a:pt x="8378" y="7532"/>
                    </a:cubicBezTo>
                    <a:cubicBezTo>
                      <a:pt x="8131" y="7532"/>
                      <a:pt x="7880" y="7532"/>
                      <a:pt x="7632" y="7484"/>
                    </a:cubicBezTo>
                    <a:lnTo>
                      <a:pt x="6782" y="7484"/>
                    </a:lnTo>
                    <a:cubicBezTo>
                      <a:pt x="6483" y="7484"/>
                      <a:pt x="6184" y="7432"/>
                      <a:pt x="5885" y="7432"/>
                    </a:cubicBezTo>
                    <a:close/>
                    <a:moveTo>
                      <a:pt x="18903" y="8230"/>
                    </a:moveTo>
                    <a:cubicBezTo>
                      <a:pt x="18552" y="8282"/>
                      <a:pt x="18253" y="8282"/>
                      <a:pt x="17953" y="8282"/>
                    </a:cubicBezTo>
                    <a:lnTo>
                      <a:pt x="17056" y="8282"/>
                    </a:lnTo>
                    <a:cubicBezTo>
                      <a:pt x="16756" y="8329"/>
                      <a:pt x="16457" y="8329"/>
                      <a:pt x="16210" y="8329"/>
                    </a:cubicBezTo>
                    <a:cubicBezTo>
                      <a:pt x="15911" y="8381"/>
                      <a:pt x="15659" y="8381"/>
                      <a:pt x="15460" y="8429"/>
                    </a:cubicBezTo>
                    <a:cubicBezTo>
                      <a:pt x="15212" y="8429"/>
                      <a:pt x="15013" y="8481"/>
                      <a:pt x="14814" y="8481"/>
                    </a:cubicBezTo>
                    <a:cubicBezTo>
                      <a:pt x="14614" y="8529"/>
                      <a:pt x="14462" y="8529"/>
                      <a:pt x="14315" y="8581"/>
                    </a:cubicBezTo>
                    <a:cubicBezTo>
                      <a:pt x="14163" y="8581"/>
                      <a:pt x="14063" y="8629"/>
                      <a:pt x="14016" y="8629"/>
                    </a:cubicBezTo>
                    <a:lnTo>
                      <a:pt x="13864" y="8629"/>
                    </a:lnTo>
                    <a:lnTo>
                      <a:pt x="13864" y="8681"/>
                    </a:lnTo>
                    <a:cubicBezTo>
                      <a:pt x="13864" y="8681"/>
                      <a:pt x="16358" y="8681"/>
                      <a:pt x="18903" y="8728"/>
                    </a:cubicBezTo>
                    <a:cubicBezTo>
                      <a:pt x="21396" y="8681"/>
                      <a:pt x="23890" y="8681"/>
                      <a:pt x="23890" y="8681"/>
                    </a:cubicBezTo>
                    <a:lnTo>
                      <a:pt x="23890" y="8629"/>
                    </a:lnTo>
                    <a:lnTo>
                      <a:pt x="23790" y="8629"/>
                    </a:lnTo>
                    <a:cubicBezTo>
                      <a:pt x="23690" y="8629"/>
                      <a:pt x="23591" y="8581"/>
                      <a:pt x="23439" y="8581"/>
                    </a:cubicBezTo>
                    <a:cubicBezTo>
                      <a:pt x="23292" y="8529"/>
                      <a:pt x="23140" y="8529"/>
                      <a:pt x="22940" y="8481"/>
                    </a:cubicBezTo>
                    <a:cubicBezTo>
                      <a:pt x="22793" y="8481"/>
                      <a:pt x="22541" y="8429"/>
                      <a:pt x="22342" y="8429"/>
                    </a:cubicBezTo>
                    <a:cubicBezTo>
                      <a:pt x="22095" y="8381"/>
                      <a:pt x="21843" y="8381"/>
                      <a:pt x="21544" y="8329"/>
                    </a:cubicBezTo>
                    <a:cubicBezTo>
                      <a:pt x="21297" y="8329"/>
                      <a:pt x="20997" y="8329"/>
                      <a:pt x="20698" y="8282"/>
                    </a:cubicBezTo>
                    <a:lnTo>
                      <a:pt x="19801" y="8282"/>
                    </a:lnTo>
                    <a:cubicBezTo>
                      <a:pt x="19501" y="8282"/>
                      <a:pt x="19202" y="8282"/>
                      <a:pt x="18903" y="8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1"/>
              <p:cNvSpPr/>
              <p:nvPr/>
            </p:nvSpPr>
            <p:spPr>
              <a:xfrm flipH="1">
                <a:off x="3056852" y="1863384"/>
                <a:ext cx="360162" cy="175589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3842" extrusionOk="0">
                    <a:moveTo>
                      <a:pt x="7880" y="1"/>
                    </a:moveTo>
                    <a:cubicBezTo>
                      <a:pt x="7827" y="14"/>
                      <a:pt x="7774" y="27"/>
                      <a:pt x="7722" y="41"/>
                    </a:cubicBezTo>
                    <a:lnTo>
                      <a:pt x="7722" y="41"/>
                    </a:lnTo>
                    <a:cubicBezTo>
                      <a:pt x="7774" y="27"/>
                      <a:pt x="7827" y="14"/>
                      <a:pt x="7880" y="1"/>
                    </a:cubicBezTo>
                    <a:close/>
                    <a:moveTo>
                      <a:pt x="5" y="1895"/>
                    </a:moveTo>
                    <a:cubicBezTo>
                      <a:pt x="4" y="1895"/>
                      <a:pt x="2" y="1896"/>
                      <a:pt x="1" y="1896"/>
                    </a:cubicBezTo>
                    <a:cubicBezTo>
                      <a:pt x="2" y="1896"/>
                      <a:pt x="4" y="1895"/>
                      <a:pt x="5" y="1895"/>
                    </a:cubicBezTo>
                    <a:close/>
                    <a:moveTo>
                      <a:pt x="7722" y="41"/>
                    </a:moveTo>
                    <a:lnTo>
                      <a:pt x="7722" y="41"/>
                    </a:lnTo>
                    <a:cubicBezTo>
                      <a:pt x="4599" y="871"/>
                      <a:pt x="4882" y="3043"/>
                      <a:pt x="4489" y="3141"/>
                    </a:cubicBezTo>
                    <a:cubicBezTo>
                      <a:pt x="4479" y="3143"/>
                      <a:pt x="4468" y="3144"/>
                      <a:pt x="4458" y="3144"/>
                    </a:cubicBezTo>
                    <a:cubicBezTo>
                      <a:pt x="4076" y="3144"/>
                      <a:pt x="3462" y="1717"/>
                      <a:pt x="1376" y="1717"/>
                    </a:cubicBezTo>
                    <a:cubicBezTo>
                      <a:pt x="976" y="1717"/>
                      <a:pt x="522" y="1770"/>
                      <a:pt x="5" y="1895"/>
                    </a:cubicBezTo>
                    <a:lnTo>
                      <a:pt x="5" y="1895"/>
                    </a:lnTo>
                    <a:cubicBezTo>
                      <a:pt x="370" y="1807"/>
                      <a:pt x="707" y="1768"/>
                      <a:pt x="1017" y="1768"/>
                    </a:cubicBezTo>
                    <a:cubicBezTo>
                      <a:pt x="3287" y="1768"/>
                      <a:pt x="4162" y="3841"/>
                      <a:pt x="4610" y="3841"/>
                    </a:cubicBezTo>
                    <a:cubicBezTo>
                      <a:pt x="4619" y="3841"/>
                      <a:pt x="4628" y="3841"/>
                      <a:pt x="4637" y="3839"/>
                    </a:cubicBezTo>
                    <a:cubicBezTo>
                      <a:pt x="5127" y="3694"/>
                      <a:pt x="4750" y="847"/>
                      <a:pt x="7722" y="41"/>
                    </a:cubicBezTo>
                    <a:close/>
                  </a:path>
                </a:pathLst>
              </a:custGeom>
              <a:solidFill>
                <a:srgbClr val="004C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1"/>
              <p:cNvSpPr/>
              <p:nvPr/>
            </p:nvSpPr>
            <p:spPr>
              <a:xfrm flipH="1">
                <a:off x="1466035" y="1922158"/>
                <a:ext cx="275937" cy="84824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856" extrusionOk="0">
                    <a:moveTo>
                      <a:pt x="69" y="7"/>
                    </a:moveTo>
                    <a:cubicBezTo>
                      <a:pt x="47" y="9"/>
                      <a:pt x="24" y="10"/>
                      <a:pt x="1" y="11"/>
                    </a:cubicBezTo>
                    <a:cubicBezTo>
                      <a:pt x="24" y="10"/>
                      <a:pt x="47" y="9"/>
                      <a:pt x="69" y="7"/>
                    </a:cubicBezTo>
                    <a:close/>
                    <a:moveTo>
                      <a:pt x="5862" y="1129"/>
                    </a:moveTo>
                    <a:cubicBezTo>
                      <a:pt x="5919" y="1154"/>
                      <a:pt x="5978" y="1180"/>
                      <a:pt x="6037" y="1208"/>
                    </a:cubicBezTo>
                    <a:cubicBezTo>
                      <a:pt x="5978" y="1179"/>
                      <a:pt x="5919" y="1153"/>
                      <a:pt x="5862" y="1129"/>
                    </a:cubicBezTo>
                    <a:close/>
                    <a:moveTo>
                      <a:pt x="328" y="0"/>
                    </a:moveTo>
                    <a:cubicBezTo>
                      <a:pt x="245" y="0"/>
                      <a:pt x="159" y="3"/>
                      <a:pt x="69" y="7"/>
                    </a:cubicBezTo>
                    <a:lnTo>
                      <a:pt x="69" y="7"/>
                    </a:lnTo>
                    <a:cubicBezTo>
                      <a:pt x="127" y="4"/>
                      <a:pt x="184" y="3"/>
                      <a:pt x="239" y="3"/>
                    </a:cubicBezTo>
                    <a:cubicBezTo>
                      <a:pt x="2214" y="3"/>
                      <a:pt x="2459" y="1809"/>
                      <a:pt x="2793" y="1855"/>
                    </a:cubicBezTo>
                    <a:cubicBezTo>
                      <a:pt x="2799" y="1855"/>
                      <a:pt x="2805" y="1856"/>
                      <a:pt x="2810" y="1856"/>
                    </a:cubicBezTo>
                    <a:cubicBezTo>
                      <a:pt x="3091" y="1856"/>
                      <a:pt x="3719" y="913"/>
                      <a:pt x="4873" y="913"/>
                    </a:cubicBezTo>
                    <a:cubicBezTo>
                      <a:pt x="5167" y="913"/>
                      <a:pt x="5496" y="974"/>
                      <a:pt x="5862" y="1129"/>
                    </a:cubicBezTo>
                    <a:lnTo>
                      <a:pt x="5862" y="1129"/>
                    </a:lnTo>
                    <a:cubicBezTo>
                      <a:pt x="5321" y="894"/>
                      <a:pt x="4871" y="810"/>
                      <a:pt x="4497" y="810"/>
                    </a:cubicBezTo>
                    <a:cubicBezTo>
                      <a:pt x="3544" y="810"/>
                      <a:pt x="3084" y="1358"/>
                      <a:pt x="2865" y="1358"/>
                    </a:cubicBezTo>
                    <a:cubicBezTo>
                      <a:pt x="2858" y="1358"/>
                      <a:pt x="2852" y="1357"/>
                      <a:pt x="2845" y="1356"/>
                    </a:cubicBezTo>
                    <a:cubicBezTo>
                      <a:pt x="2561" y="1310"/>
                      <a:pt x="2320" y="0"/>
                      <a:pt x="328" y="0"/>
                    </a:cubicBezTo>
                    <a:close/>
                  </a:path>
                </a:pathLst>
              </a:custGeom>
              <a:solidFill>
                <a:srgbClr val="004C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1"/>
              <p:cNvSpPr/>
              <p:nvPr/>
            </p:nvSpPr>
            <p:spPr>
              <a:xfrm flipH="1">
                <a:off x="2642079" y="2193813"/>
                <a:ext cx="221188" cy="130389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2853" extrusionOk="0">
                    <a:moveTo>
                      <a:pt x="0" y="0"/>
                    </a:moveTo>
                    <a:cubicBezTo>
                      <a:pt x="2" y="1"/>
                      <a:pt x="4" y="2"/>
                      <a:pt x="5" y="2"/>
                    </a:cubicBezTo>
                    <a:lnTo>
                      <a:pt x="5" y="2"/>
                    </a:lnTo>
                    <a:cubicBezTo>
                      <a:pt x="4" y="2"/>
                      <a:pt x="2" y="1"/>
                      <a:pt x="0" y="0"/>
                    </a:cubicBezTo>
                    <a:close/>
                    <a:moveTo>
                      <a:pt x="4523" y="1523"/>
                    </a:moveTo>
                    <a:cubicBezTo>
                      <a:pt x="4625" y="1542"/>
                      <a:pt x="4730" y="1567"/>
                      <a:pt x="4840" y="1596"/>
                    </a:cubicBezTo>
                    <a:cubicBezTo>
                      <a:pt x="4731" y="1565"/>
                      <a:pt x="4625" y="1541"/>
                      <a:pt x="4523" y="1523"/>
                    </a:cubicBezTo>
                    <a:close/>
                    <a:moveTo>
                      <a:pt x="5" y="2"/>
                    </a:moveTo>
                    <a:lnTo>
                      <a:pt x="5" y="2"/>
                    </a:lnTo>
                    <a:cubicBezTo>
                      <a:pt x="1994" y="953"/>
                      <a:pt x="1297" y="2745"/>
                      <a:pt x="1648" y="2845"/>
                    </a:cubicBezTo>
                    <a:cubicBezTo>
                      <a:pt x="1659" y="2850"/>
                      <a:pt x="1670" y="2852"/>
                      <a:pt x="1682" y="2852"/>
                    </a:cubicBezTo>
                    <a:cubicBezTo>
                      <a:pt x="1962" y="2852"/>
                      <a:pt x="2608" y="1484"/>
                      <a:pt x="4081" y="1484"/>
                    </a:cubicBezTo>
                    <a:cubicBezTo>
                      <a:pt x="4221" y="1484"/>
                      <a:pt x="4368" y="1496"/>
                      <a:pt x="4523" y="1523"/>
                    </a:cubicBezTo>
                    <a:lnTo>
                      <a:pt x="4523" y="1523"/>
                    </a:lnTo>
                    <a:cubicBezTo>
                      <a:pt x="4275" y="1475"/>
                      <a:pt x="4051" y="1454"/>
                      <a:pt x="3847" y="1454"/>
                    </a:cubicBezTo>
                    <a:cubicBezTo>
                      <a:pt x="2474" y="1454"/>
                      <a:pt x="2039" y="2399"/>
                      <a:pt x="1821" y="2399"/>
                    </a:cubicBezTo>
                    <a:cubicBezTo>
                      <a:pt x="1812" y="2399"/>
                      <a:pt x="1804" y="2397"/>
                      <a:pt x="1796" y="2394"/>
                    </a:cubicBezTo>
                    <a:cubicBezTo>
                      <a:pt x="1497" y="2294"/>
                      <a:pt x="2094" y="999"/>
                      <a:pt x="5" y="2"/>
                    </a:cubicBezTo>
                    <a:close/>
                  </a:path>
                </a:pathLst>
              </a:custGeom>
              <a:solidFill>
                <a:srgbClr val="004C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2" name="Google Shape;1262;p41"/>
            <p:cNvSpPr/>
            <p:nvPr/>
          </p:nvSpPr>
          <p:spPr>
            <a:xfrm flipH="1">
              <a:off x="2765149" y="3151052"/>
              <a:ext cx="1372051" cy="47988"/>
            </a:xfrm>
            <a:custGeom>
              <a:avLst/>
              <a:gdLst/>
              <a:ahLst/>
              <a:cxnLst/>
              <a:rect l="l" t="t" r="r" b="b"/>
              <a:pathLst>
                <a:path w="30023" h="1050" extrusionOk="0">
                  <a:moveTo>
                    <a:pt x="11519" y="0"/>
                  </a:moveTo>
                  <a:cubicBezTo>
                    <a:pt x="11319" y="0"/>
                    <a:pt x="11072" y="52"/>
                    <a:pt x="10821" y="52"/>
                  </a:cubicBezTo>
                  <a:cubicBezTo>
                    <a:pt x="10374" y="52"/>
                    <a:pt x="9923" y="52"/>
                    <a:pt x="9524" y="100"/>
                  </a:cubicBezTo>
                  <a:cubicBezTo>
                    <a:pt x="8626" y="100"/>
                    <a:pt x="7781" y="152"/>
                    <a:pt x="6983" y="200"/>
                  </a:cubicBezTo>
                  <a:cubicBezTo>
                    <a:pt x="6584" y="252"/>
                    <a:pt x="6185" y="252"/>
                    <a:pt x="5786" y="300"/>
                  </a:cubicBezTo>
                  <a:cubicBezTo>
                    <a:pt x="5435" y="300"/>
                    <a:pt x="5036" y="352"/>
                    <a:pt x="4689" y="352"/>
                  </a:cubicBezTo>
                  <a:cubicBezTo>
                    <a:pt x="4338" y="399"/>
                    <a:pt x="3990" y="451"/>
                    <a:pt x="3691" y="451"/>
                  </a:cubicBezTo>
                  <a:cubicBezTo>
                    <a:pt x="3340" y="499"/>
                    <a:pt x="3041" y="499"/>
                    <a:pt x="2794" y="551"/>
                  </a:cubicBezTo>
                  <a:cubicBezTo>
                    <a:pt x="2195" y="599"/>
                    <a:pt x="1696" y="651"/>
                    <a:pt x="1297" y="699"/>
                  </a:cubicBezTo>
                  <a:cubicBezTo>
                    <a:pt x="898" y="751"/>
                    <a:pt x="547" y="798"/>
                    <a:pt x="348" y="850"/>
                  </a:cubicBezTo>
                  <a:cubicBezTo>
                    <a:pt x="101" y="898"/>
                    <a:pt x="1" y="898"/>
                    <a:pt x="1" y="898"/>
                  </a:cubicBezTo>
                  <a:lnTo>
                    <a:pt x="1" y="998"/>
                  </a:lnTo>
                  <a:cubicBezTo>
                    <a:pt x="1" y="998"/>
                    <a:pt x="1896" y="1050"/>
                    <a:pt x="4689" y="1050"/>
                  </a:cubicBezTo>
                  <a:lnTo>
                    <a:pt x="25335" y="1050"/>
                  </a:lnTo>
                  <a:cubicBezTo>
                    <a:pt x="28176" y="1050"/>
                    <a:pt x="30023" y="998"/>
                    <a:pt x="30023" y="998"/>
                  </a:cubicBezTo>
                  <a:lnTo>
                    <a:pt x="30023" y="898"/>
                  </a:lnTo>
                  <a:cubicBezTo>
                    <a:pt x="30023" y="898"/>
                    <a:pt x="29923" y="898"/>
                    <a:pt x="29724" y="850"/>
                  </a:cubicBezTo>
                  <a:cubicBezTo>
                    <a:pt x="29472" y="798"/>
                    <a:pt x="29173" y="751"/>
                    <a:pt x="28774" y="699"/>
                  </a:cubicBezTo>
                  <a:cubicBezTo>
                    <a:pt x="28327" y="651"/>
                    <a:pt x="27829" y="599"/>
                    <a:pt x="27278" y="551"/>
                  </a:cubicBezTo>
                  <a:cubicBezTo>
                    <a:pt x="26979" y="499"/>
                    <a:pt x="26680" y="499"/>
                    <a:pt x="26380" y="451"/>
                  </a:cubicBezTo>
                  <a:cubicBezTo>
                    <a:pt x="26033" y="451"/>
                    <a:pt x="25682" y="399"/>
                    <a:pt x="25335" y="399"/>
                  </a:cubicBezTo>
                  <a:cubicBezTo>
                    <a:pt x="24984" y="352"/>
                    <a:pt x="24637" y="300"/>
                    <a:pt x="24238" y="300"/>
                  </a:cubicBezTo>
                  <a:cubicBezTo>
                    <a:pt x="23887" y="252"/>
                    <a:pt x="23488" y="252"/>
                    <a:pt x="23089" y="200"/>
                  </a:cubicBezTo>
                  <a:cubicBezTo>
                    <a:pt x="22291" y="152"/>
                    <a:pt x="21393" y="100"/>
                    <a:pt x="20547" y="100"/>
                  </a:cubicBezTo>
                  <a:cubicBezTo>
                    <a:pt x="20097" y="52"/>
                    <a:pt x="19650" y="52"/>
                    <a:pt x="19199" y="52"/>
                  </a:cubicBezTo>
                  <a:cubicBezTo>
                    <a:pt x="18752" y="0"/>
                    <a:pt x="18301" y="0"/>
                    <a:pt x="17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41"/>
          <p:cNvGrpSpPr/>
          <p:nvPr/>
        </p:nvGrpSpPr>
        <p:grpSpPr>
          <a:xfrm>
            <a:off x="-1338391" y="1575134"/>
            <a:ext cx="4829485" cy="2884198"/>
            <a:chOff x="-279710" y="1614900"/>
            <a:chExt cx="4829485" cy="2884198"/>
          </a:xfrm>
        </p:grpSpPr>
        <p:sp>
          <p:nvSpPr>
            <p:cNvPr id="1264" name="Google Shape;1264;p41"/>
            <p:cNvSpPr/>
            <p:nvPr/>
          </p:nvSpPr>
          <p:spPr>
            <a:xfrm flipH="1">
              <a:off x="2218166" y="2768202"/>
              <a:ext cx="1976068" cy="1570429"/>
            </a:xfrm>
            <a:custGeom>
              <a:avLst/>
              <a:gdLst/>
              <a:ahLst/>
              <a:cxnLst/>
              <a:rect l="l" t="t" r="r" b="b"/>
              <a:pathLst>
                <a:path w="43240" h="34362" extrusionOk="0">
                  <a:moveTo>
                    <a:pt x="11073" y="0"/>
                  </a:moveTo>
                  <a:cubicBezTo>
                    <a:pt x="8285" y="0"/>
                    <a:pt x="5249" y="2115"/>
                    <a:pt x="4141" y="8230"/>
                  </a:cubicBezTo>
                  <a:cubicBezTo>
                    <a:pt x="2294" y="18403"/>
                    <a:pt x="0" y="34362"/>
                    <a:pt x="0" y="34362"/>
                  </a:cubicBezTo>
                  <a:lnTo>
                    <a:pt x="43240" y="34362"/>
                  </a:lnTo>
                  <a:cubicBezTo>
                    <a:pt x="43240" y="34362"/>
                    <a:pt x="43140" y="16608"/>
                    <a:pt x="35659" y="14561"/>
                  </a:cubicBezTo>
                  <a:cubicBezTo>
                    <a:pt x="34929" y="14358"/>
                    <a:pt x="34262" y="14265"/>
                    <a:pt x="33651" y="14265"/>
                  </a:cubicBezTo>
                  <a:cubicBezTo>
                    <a:pt x="30673" y="14265"/>
                    <a:pt x="29012" y="16459"/>
                    <a:pt x="27728" y="18651"/>
                  </a:cubicBezTo>
                  <a:cubicBezTo>
                    <a:pt x="26459" y="20872"/>
                    <a:pt x="25568" y="23064"/>
                    <a:pt x="24102" y="23064"/>
                  </a:cubicBezTo>
                  <a:cubicBezTo>
                    <a:pt x="23725" y="23064"/>
                    <a:pt x="23310" y="22919"/>
                    <a:pt x="22841" y="22592"/>
                  </a:cubicBezTo>
                  <a:cubicBezTo>
                    <a:pt x="18305" y="19449"/>
                    <a:pt x="18153" y="5485"/>
                    <a:pt x="15659" y="2245"/>
                  </a:cubicBezTo>
                  <a:cubicBezTo>
                    <a:pt x="14665" y="932"/>
                    <a:pt x="12923" y="0"/>
                    <a:pt x="11073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 flipH="1">
              <a:off x="78172" y="1614900"/>
              <a:ext cx="2290438" cy="2723732"/>
            </a:xfrm>
            <a:custGeom>
              <a:avLst/>
              <a:gdLst/>
              <a:ahLst/>
              <a:cxnLst/>
              <a:rect l="l" t="t" r="r" b="b"/>
              <a:pathLst>
                <a:path w="50119" h="59597" extrusionOk="0">
                  <a:moveTo>
                    <a:pt x="36007" y="0"/>
                  </a:moveTo>
                  <a:cubicBezTo>
                    <a:pt x="29324" y="0"/>
                    <a:pt x="26332" y="16557"/>
                    <a:pt x="25135" y="26683"/>
                  </a:cubicBezTo>
                  <a:cubicBezTo>
                    <a:pt x="24887" y="28727"/>
                    <a:pt x="23668" y="30048"/>
                    <a:pt x="22411" y="30048"/>
                  </a:cubicBezTo>
                  <a:cubicBezTo>
                    <a:pt x="21890" y="30048"/>
                    <a:pt x="21362" y="29821"/>
                    <a:pt x="20894" y="29324"/>
                  </a:cubicBezTo>
                  <a:cubicBezTo>
                    <a:pt x="19498" y="27927"/>
                    <a:pt x="15261" y="23990"/>
                    <a:pt x="13513" y="23990"/>
                  </a:cubicBezTo>
                  <a:cubicBezTo>
                    <a:pt x="4935" y="23990"/>
                    <a:pt x="0" y="59597"/>
                    <a:pt x="0" y="59597"/>
                  </a:cubicBezTo>
                  <a:lnTo>
                    <a:pt x="50118" y="59597"/>
                  </a:lnTo>
                  <a:cubicBezTo>
                    <a:pt x="50118" y="59597"/>
                    <a:pt x="47876" y="0"/>
                    <a:pt x="36007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 flipH="1">
              <a:off x="723090" y="1614900"/>
              <a:ext cx="1027976" cy="2219953"/>
            </a:xfrm>
            <a:custGeom>
              <a:avLst/>
              <a:gdLst/>
              <a:ahLst/>
              <a:cxnLst/>
              <a:rect l="l" t="t" r="r" b="b"/>
              <a:pathLst>
                <a:path w="22494" h="48574" extrusionOk="0">
                  <a:moveTo>
                    <a:pt x="0" y="23990"/>
                  </a:moveTo>
                  <a:cubicBezTo>
                    <a:pt x="352" y="23990"/>
                    <a:pt x="804" y="24149"/>
                    <a:pt x="1314" y="24415"/>
                  </a:cubicBezTo>
                  <a:lnTo>
                    <a:pt x="1314" y="24415"/>
                  </a:lnTo>
                  <a:cubicBezTo>
                    <a:pt x="907" y="24139"/>
                    <a:pt x="471" y="23990"/>
                    <a:pt x="0" y="23990"/>
                  </a:cubicBezTo>
                  <a:close/>
                  <a:moveTo>
                    <a:pt x="22494" y="0"/>
                  </a:moveTo>
                  <a:cubicBezTo>
                    <a:pt x="15811" y="0"/>
                    <a:pt x="12819" y="16557"/>
                    <a:pt x="11622" y="26683"/>
                  </a:cubicBezTo>
                  <a:cubicBezTo>
                    <a:pt x="11375" y="28741"/>
                    <a:pt x="10119" y="30075"/>
                    <a:pt x="8845" y="30075"/>
                  </a:cubicBezTo>
                  <a:cubicBezTo>
                    <a:pt x="8822" y="30075"/>
                    <a:pt x="8800" y="30075"/>
                    <a:pt x="8777" y="30074"/>
                  </a:cubicBezTo>
                  <a:cubicBezTo>
                    <a:pt x="8279" y="30022"/>
                    <a:pt x="7780" y="29774"/>
                    <a:pt x="7381" y="29324"/>
                  </a:cubicBezTo>
                  <a:cubicBezTo>
                    <a:pt x="6266" y="28208"/>
                    <a:pt x="3337" y="25471"/>
                    <a:pt x="1314" y="24415"/>
                  </a:cubicBezTo>
                  <a:lnTo>
                    <a:pt x="1314" y="24415"/>
                  </a:lnTo>
                  <a:cubicBezTo>
                    <a:pt x="6118" y="27675"/>
                    <a:pt x="6765" y="48574"/>
                    <a:pt x="11271" y="48574"/>
                  </a:cubicBezTo>
                  <a:cubicBezTo>
                    <a:pt x="21943" y="48574"/>
                    <a:pt x="14515" y="0"/>
                    <a:pt x="22494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 flipH="1">
              <a:off x="3667633" y="2767517"/>
              <a:ext cx="526601" cy="1571115"/>
            </a:xfrm>
            <a:custGeom>
              <a:avLst/>
              <a:gdLst/>
              <a:ahLst/>
              <a:cxnLst/>
              <a:rect l="l" t="t" r="r" b="b"/>
              <a:pathLst>
                <a:path w="11523" h="34377" extrusionOk="0">
                  <a:moveTo>
                    <a:pt x="11134" y="1"/>
                  </a:moveTo>
                  <a:cubicBezTo>
                    <a:pt x="8337" y="1"/>
                    <a:pt x="5235" y="2096"/>
                    <a:pt x="4141" y="8245"/>
                  </a:cubicBezTo>
                  <a:cubicBezTo>
                    <a:pt x="2294" y="18418"/>
                    <a:pt x="0" y="34377"/>
                    <a:pt x="0" y="34377"/>
                  </a:cubicBezTo>
                  <a:lnTo>
                    <a:pt x="7481" y="34377"/>
                  </a:lnTo>
                  <a:cubicBezTo>
                    <a:pt x="7481" y="34377"/>
                    <a:pt x="3643" y="4203"/>
                    <a:pt x="11522" y="14"/>
                  </a:cubicBezTo>
                  <a:cubicBezTo>
                    <a:pt x="11394" y="5"/>
                    <a:pt x="11264" y="1"/>
                    <a:pt x="11134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 flipH="1">
              <a:off x="-279710" y="3942025"/>
              <a:ext cx="4829485" cy="557073"/>
            </a:xfrm>
            <a:custGeom>
              <a:avLst/>
              <a:gdLst/>
              <a:ahLst/>
              <a:cxnLst/>
              <a:rect l="l" t="t" r="r" b="b"/>
              <a:pathLst>
                <a:path w="105678" h="11220" extrusionOk="0">
                  <a:moveTo>
                    <a:pt x="86675" y="0"/>
                  </a:moveTo>
                  <a:cubicBezTo>
                    <a:pt x="74307" y="0"/>
                    <a:pt x="64533" y="6531"/>
                    <a:pt x="52464" y="6531"/>
                  </a:cubicBezTo>
                  <a:cubicBezTo>
                    <a:pt x="40395" y="6531"/>
                    <a:pt x="25235" y="1995"/>
                    <a:pt x="16458" y="1995"/>
                  </a:cubicBezTo>
                  <a:cubicBezTo>
                    <a:pt x="6184" y="1995"/>
                    <a:pt x="0" y="11219"/>
                    <a:pt x="0" y="11219"/>
                  </a:cubicBezTo>
                  <a:lnTo>
                    <a:pt x="105678" y="11219"/>
                  </a:lnTo>
                  <a:cubicBezTo>
                    <a:pt x="105678" y="11219"/>
                    <a:pt x="98995" y="0"/>
                    <a:pt x="86675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 flipH="1">
              <a:off x="2450230" y="4067296"/>
              <a:ext cx="1725769" cy="234454"/>
            </a:xfrm>
            <a:custGeom>
              <a:avLst/>
              <a:gdLst/>
              <a:ahLst/>
              <a:cxnLst/>
              <a:rect l="l" t="t" r="r" b="b"/>
              <a:pathLst>
                <a:path w="37763" h="5130" extrusionOk="0">
                  <a:moveTo>
                    <a:pt x="8031" y="0"/>
                  </a:moveTo>
                  <a:cubicBezTo>
                    <a:pt x="6934" y="0"/>
                    <a:pt x="5885" y="152"/>
                    <a:pt x="4939" y="351"/>
                  </a:cubicBezTo>
                  <a:lnTo>
                    <a:pt x="4640" y="551"/>
                  </a:lnTo>
                  <a:cubicBezTo>
                    <a:pt x="1349" y="1548"/>
                    <a:pt x="0" y="4740"/>
                    <a:pt x="6284" y="4740"/>
                  </a:cubicBezTo>
                  <a:cubicBezTo>
                    <a:pt x="11036" y="4740"/>
                    <a:pt x="13121" y="3118"/>
                    <a:pt x="16405" y="3118"/>
                  </a:cubicBezTo>
                  <a:cubicBezTo>
                    <a:pt x="17430" y="3118"/>
                    <a:pt x="18572" y="3276"/>
                    <a:pt x="19948" y="3691"/>
                  </a:cubicBezTo>
                  <a:cubicBezTo>
                    <a:pt x="22971" y="4611"/>
                    <a:pt x="28650" y="5130"/>
                    <a:pt x="32451" y="5130"/>
                  </a:cubicBezTo>
                  <a:cubicBezTo>
                    <a:pt x="35864" y="5130"/>
                    <a:pt x="37763" y="4712"/>
                    <a:pt x="34861" y="3790"/>
                  </a:cubicBezTo>
                  <a:cubicBezTo>
                    <a:pt x="34810" y="3790"/>
                    <a:pt x="34762" y="3790"/>
                    <a:pt x="34762" y="3743"/>
                  </a:cubicBezTo>
                  <a:cubicBezTo>
                    <a:pt x="25187" y="2893"/>
                    <a:pt x="14562" y="0"/>
                    <a:pt x="8031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1"/>
            <p:cNvSpPr/>
            <p:nvPr/>
          </p:nvSpPr>
          <p:spPr>
            <a:xfrm flipH="1">
              <a:off x="-107644" y="4077736"/>
              <a:ext cx="1080394" cy="317907"/>
            </a:xfrm>
            <a:custGeom>
              <a:avLst/>
              <a:gdLst/>
              <a:ahLst/>
              <a:cxnLst/>
              <a:rect l="l" t="t" r="r" b="b"/>
              <a:pathLst>
                <a:path w="23641" h="6956" extrusionOk="0">
                  <a:moveTo>
                    <a:pt x="11373" y="1"/>
                  </a:moveTo>
                  <a:cubicBezTo>
                    <a:pt x="8480" y="1"/>
                    <a:pt x="5787" y="400"/>
                    <a:pt x="3194" y="950"/>
                  </a:cubicBezTo>
                  <a:cubicBezTo>
                    <a:pt x="1" y="1791"/>
                    <a:pt x="3197" y="3740"/>
                    <a:pt x="8608" y="3740"/>
                  </a:cubicBezTo>
                  <a:cubicBezTo>
                    <a:pt x="9281" y="3740"/>
                    <a:pt x="9989" y="3709"/>
                    <a:pt x="10722" y="3643"/>
                  </a:cubicBezTo>
                  <a:cubicBezTo>
                    <a:pt x="11642" y="3560"/>
                    <a:pt x="12470" y="3523"/>
                    <a:pt x="13212" y="3523"/>
                  </a:cubicBezTo>
                  <a:cubicBezTo>
                    <a:pt x="17780" y="3523"/>
                    <a:pt x="19030" y="4924"/>
                    <a:pt x="17656" y="5439"/>
                  </a:cubicBezTo>
                  <a:cubicBezTo>
                    <a:pt x="16462" y="5900"/>
                    <a:pt x="17377" y="6956"/>
                    <a:pt x="19393" y="6956"/>
                  </a:cubicBezTo>
                  <a:cubicBezTo>
                    <a:pt x="19990" y="6956"/>
                    <a:pt x="20683" y="6863"/>
                    <a:pt x="21447" y="6635"/>
                  </a:cubicBezTo>
                  <a:cubicBezTo>
                    <a:pt x="23589" y="5985"/>
                    <a:pt x="23641" y="5087"/>
                    <a:pt x="22743" y="4042"/>
                  </a:cubicBezTo>
                  <a:cubicBezTo>
                    <a:pt x="22045" y="3492"/>
                    <a:pt x="21247" y="2945"/>
                    <a:pt x="20397" y="2446"/>
                  </a:cubicBezTo>
                  <a:cubicBezTo>
                    <a:pt x="20198" y="2394"/>
                    <a:pt x="20050" y="2295"/>
                    <a:pt x="19851" y="2147"/>
                  </a:cubicBezTo>
                  <a:cubicBezTo>
                    <a:pt x="17457" y="898"/>
                    <a:pt x="14664" y="1"/>
                    <a:pt x="11373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1"/>
            <p:cNvSpPr/>
            <p:nvPr/>
          </p:nvSpPr>
          <p:spPr>
            <a:xfrm flipH="1">
              <a:off x="1751020" y="2711257"/>
              <a:ext cx="617590" cy="1627375"/>
            </a:xfrm>
            <a:custGeom>
              <a:avLst/>
              <a:gdLst/>
              <a:ahLst/>
              <a:cxnLst/>
              <a:rect l="l" t="t" r="r" b="b"/>
              <a:pathLst>
                <a:path w="13514" h="35608" extrusionOk="0">
                  <a:moveTo>
                    <a:pt x="13513" y="1"/>
                  </a:moveTo>
                  <a:cubicBezTo>
                    <a:pt x="4935" y="1"/>
                    <a:pt x="0" y="35608"/>
                    <a:pt x="0" y="35608"/>
                  </a:cubicBezTo>
                  <a:lnTo>
                    <a:pt x="7030" y="35608"/>
                  </a:lnTo>
                  <a:cubicBezTo>
                    <a:pt x="7030" y="15907"/>
                    <a:pt x="9875" y="1"/>
                    <a:pt x="13513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2" name="Google Shape;1272;p41"/>
            <p:cNvGrpSpPr/>
            <p:nvPr/>
          </p:nvGrpSpPr>
          <p:grpSpPr>
            <a:xfrm>
              <a:off x="745849" y="3088211"/>
              <a:ext cx="3113267" cy="1359832"/>
              <a:chOff x="745849" y="3088211"/>
              <a:chExt cx="3113267" cy="1359832"/>
            </a:xfrm>
          </p:grpSpPr>
          <p:sp>
            <p:nvSpPr>
              <p:cNvPr id="1273" name="Google Shape;1273;p41"/>
              <p:cNvSpPr/>
              <p:nvPr/>
            </p:nvSpPr>
            <p:spPr>
              <a:xfrm flipH="1">
                <a:off x="832450" y="3878225"/>
                <a:ext cx="613248" cy="403370"/>
              </a:xfrm>
              <a:custGeom>
                <a:avLst/>
                <a:gdLst/>
                <a:ahLst/>
                <a:cxnLst/>
                <a:rect l="l" t="t" r="r" b="b"/>
                <a:pathLst>
                  <a:path w="13419" h="8826" extrusionOk="0">
                    <a:moveTo>
                      <a:pt x="9927" y="0"/>
                    </a:moveTo>
                    <a:lnTo>
                      <a:pt x="1" y="547"/>
                    </a:lnTo>
                    <a:lnTo>
                      <a:pt x="1449" y="8825"/>
                    </a:lnTo>
                    <a:cubicBezTo>
                      <a:pt x="1449" y="8825"/>
                      <a:pt x="12720" y="8179"/>
                      <a:pt x="12768" y="8179"/>
                    </a:cubicBezTo>
                    <a:lnTo>
                      <a:pt x="13418" y="5486"/>
                    </a:lnTo>
                    <a:lnTo>
                      <a:pt x="99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1"/>
              <p:cNvSpPr/>
              <p:nvPr/>
            </p:nvSpPr>
            <p:spPr>
              <a:xfrm flipH="1">
                <a:off x="825733" y="3871278"/>
                <a:ext cx="626684" cy="417218"/>
              </a:xfrm>
              <a:custGeom>
                <a:avLst/>
                <a:gdLst/>
                <a:ahLst/>
                <a:cxnLst/>
                <a:rect l="l" t="t" r="r" b="b"/>
                <a:pathLst>
                  <a:path w="13713" h="9129" extrusionOk="0">
                    <a:moveTo>
                      <a:pt x="9974" y="300"/>
                    </a:moveTo>
                    <a:lnTo>
                      <a:pt x="13366" y="5686"/>
                    </a:lnTo>
                    <a:lnTo>
                      <a:pt x="12815" y="8179"/>
                    </a:lnTo>
                    <a:cubicBezTo>
                      <a:pt x="11718" y="8231"/>
                      <a:pt x="3292" y="8730"/>
                      <a:pt x="1744" y="8829"/>
                    </a:cubicBezTo>
                    <a:lnTo>
                      <a:pt x="299" y="850"/>
                    </a:lnTo>
                    <a:lnTo>
                      <a:pt x="9974" y="300"/>
                    </a:lnTo>
                    <a:close/>
                    <a:moveTo>
                      <a:pt x="10022" y="0"/>
                    </a:moveTo>
                    <a:lnTo>
                      <a:pt x="100" y="551"/>
                    </a:lnTo>
                    <a:cubicBezTo>
                      <a:pt x="100" y="551"/>
                      <a:pt x="48" y="599"/>
                      <a:pt x="0" y="599"/>
                    </a:cubicBezTo>
                    <a:lnTo>
                      <a:pt x="0" y="750"/>
                    </a:lnTo>
                    <a:lnTo>
                      <a:pt x="1496" y="9029"/>
                    </a:lnTo>
                    <a:cubicBezTo>
                      <a:pt x="1496" y="9077"/>
                      <a:pt x="1544" y="9129"/>
                      <a:pt x="1596" y="9129"/>
                    </a:cubicBezTo>
                    <a:lnTo>
                      <a:pt x="1644" y="9129"/>
                    </a:lnTo>
                    <a:cubicBezTo>
                      <a:pt x="1744" y="9129"/>
                      <a:pt x="12815" y="8478"/>
                      <a:pt x="12915" y="8478"/>
                    </a:cubicBezTo>
                    <a:cubicBezTo>
                      <a:pt x="13014" y="8478"/>
                      <a:pt x="13066" y="8430"/>
                      <a:pt x="13066" y="8379"/>
                    </a:cubicBezTo>
                    <a:lnTo>
                      <a:pt x="13665" y="5686"/>
                    </a:lnTo>
                    <a:cubicBezTo>
                      <a:pt x="13713" y="5638"/>
                      <a:pt x="13713" y="5586"/>
                      <a:pt x="13665" y="5586"/>
                    </a:cubicBezTo>
                    <a:lnTo>
                      <a:pt x="10174" y="52"/>
                    </a:lnTo>
                    <a:cubicBezTo>
                      <a:pt x="10122" y="52"/>
                      <a:pt x="10122" y="0"/>
                      <a:pt x="100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1"/>
              <p:cNvSpPr/>
              <p:nvPr/>
            </p:nvSpPr>
            <p:spPr>
              <a:xfrm flipH="1">
                <a:off x="2291103" y="3878225"/>
                <a:ext cx="663336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14515" h="9424" extrusionOk="0">
                    <a:moveTo>
                      <a:pt x="9927" y="0"/>
                    </a:moveTo>
                    <a:lnTo>
                      <a:pt x="1" y="1396"/>
                    </a:lnTo>
                    <a:lnTo>
                      <a:pt x="152" y="8326"/>
                    </a:lnTo>
                    <a:lnTo>
                      <a:pt x="11323" y="9424"/>
                    </a:lnTo>
                    <a:cubicBezTo>
                      <a:pt x="11323" y="9424"/>
                      <a:pt x="14515" y="6830"/>
                      <a:pt x="14515" y="6731"/>
                    </a:cubicBezTo>
                    <a:cubicBezTo>
                      <a:pt x="14515" y="6631"/>
                      <a:pt x="9927" y="0"/>
                      <a:pt x="99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1"/>
              <p:cNvSpPr/>
              <p:nvPr/>
            </p:nvSpPr>
            <p:spPr>
              <a:xfrm flipH="1">
                <a:off x="2284339" y="3871278"/>
                <a:ext cx="676863" cy="444594"/>
              </a:xfrm>
              <a:custGeom>
                <a:avLst/>
                <a:gdLst/>
                <a:ahLst/>
                <a:cxnLst/>
                <a:rect l="l" t="t" r="r" b="b"/>
                <a:pathLst>
                  <a:path w="14811" h="9728" extrusionOk="0">
                    <a:moveTo>
                      <a:pt x="10023" y="300"/>
                    </a:moveTo>
                    <a:cubicBezTo>
                      <a:pt x="11671" y="2745"/>
                      <a:pt x="14112" y="6284"/>
                      <a:pt x="14463" y="6835"/>
                    </a:cubicBezTo>
                    <a:cubicBezTo>
                      <a:pt x="14164" y="7182"/>
                      <a:pt x="12516" y="8530"/>
                      <a:pt x="11419" y="9428"/>
                    </a:cubicBezTo>
                    <a:lnTo>
                      <a:pt x="448" y="8331"/>
                    </a:lnTo>
                    <a:lnTo>
                      <a:pt x="300" y="1648"/>
                    </a:lnTo>
                    <a:lnTo>
                      <a:pt x="10023" y="300"/>
                    </a:lnTo>
                    <a:close/>
                    <a:moveTo>
                      <a:pt x="10075" y="0"/>
                    </a:moveTo>
                    <a:lnTo>
                      <a:pt x="101" y="1397"/>
                    </a:lnTo>
                    <a:cubicBezTo>
                      <a:pt x="49" y="1397"/>
                      <a:pt x="1" y="1449"/>
                      <a:pt x="1" y="1548"/>
                    </a:cubicBezTo>
                    <a:lnTo>
                      <a:pt x="149" y="8478"/>
                    </a:lnTo>
                    <a:cubicBezTo>
                      <a:pt x="149" y="8530"/>
                      <a:pt x="200" y="8578"/>
                      <a:pt x="300" y="8578"/>
                    </a:cubicBezTo>
                    <a:lnTo>
                      <a:pt x="11471" y="9727"/>
                    </a:lnTo>
                    <a:cubicBezTo>
                      <a:pt x="11519" y="9727"/>
                      <a:pt x="11519" y="9727"/>
                      <a:pt x="11571" y="9675"/>
                    </a:cubicBezTo>
                    <a:cubicBezTo>
                      <a:pt x="14811" y="7034"/>
                      <a:pt x="14811" y="6982"/>
                      <a:pt x="14811" y="6883"/>
                    </a:cubicBezTo>
                    <a:cubicBezTo>
                      <a:pt x="14811" y="6835"/>
                      <a:pt x="14811" y="6735"/>
                      <a:pt x="10222" y="52"/>
                    </a:cubicBezTo>
                    <a:cubicBezTo>
                      <a:pt x="10175" y="0"/>
                      <a:pt x="10123" y="0"/>
                      <a:pt x="100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1"/>
              <p:cNvSpPr/>
              <p:nvPr/>
            </p:nvSpPr>
            <p:spPr>
              <a:xfrm flipH="1">
                <a:off x="3394164" y="3957884"/>
                <a:ext cx="351022" cy="483213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10573" extrusionOk="0">
                    <a:moveTo>
                      <a:pt x="4190" y="1"/>
                    </a:moveTo>
                    <a:cubicBezTo>
                      <a:pt x="1644" y="1"/>
                      <a:pt x="1" y="2346"/>
                      <a:pt x="1" y="5287"/>
                    </a:cubicBezTo>
                    <a:cubicBezTo>
                      <a:pt x="1" y="8179"/>
                      <a:pt x="1644" y="10573"/>
                      <a:pt x="4190" y="10573"/>
                    </a:cubicBezTo>
                    <a:lnTo>
                      <a:pt x="7182" y="10573"/>
                    </a:lnTo>
                    <a:lnTo>
                      <a:pt x="7182" y="7832"/>
                    </a:lnTo>
                    <a:cubicBezTo>
                      <a:pt x="7481" y="7082"/>
                      <a:pt x="7681" y="6184"/>
                      <a:pt x="7681" y="5287"/>
                    </a:cubicBezTo>
                    <a:cubicBezTo>
                      <a:pt x="7681" y="4341"/>
                      <a:pt x="7481" y="3491"/>
                      <a:pt x="7182" y="2745"/>
                    </a:cubicBezTo>
                    <a:lnTo>
                      <a:pt x="7182" y="1"/>
                    </a:lnTo>
                    <a:close/>
                  </a:path>
                </a:pathLst>
              </a:custGeom>
              <a:solidFill>
                <a:srgbClr val="004C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1"/>
              <p:cNvSpPr/>
              <p:nvPr/>
            </p:nvSpPr>
            <p:spPr>
              <a:xfrm flipH="1">
                <a:off x="3387400" y="3951120"/>
                <a:ext cx="364732" cy="496923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0873" extrusionOk="0">
                    <a:moveTo>
                      <a:pt x="7182" y="300"/>
                    </a:moveTo>
                    <a:lnTo>
                      <a:pt x="7182" y="2893"/>
                    </a:lnTo>
                    <a:lnTo>
                      <a:pt x="7182" y="2941"/>
                    </a:lnTo>
                    <a:cubicBezTo>
                      <a:pt x="7481" y="3691"/>
                      <a:pt x="7681" y="4537"/>
                      <a:pt x="7681" y="5435"/>
                    </a:cubicBezTo>
                    <a:cubicBezTo>
                      <a:pt x="7681" y="6332"/>
                      <a:pt x="7481" y="7182"/>
                      <a:pt x="7182" y="7928"/>
                    </a:cubicBezTo>
                    <a:lnTo>
                      <a:pt x="7182" y="7980"/>
                    </a:lnTo>
                    <a:lnTo>
                      <a:pt x="7182" y="10573"/>
                    </a:lnTo>
                    <a:lnTo>
                      <a:pt x="4342" y="10573"/>
                    </a:lnTo>
                    <a:cubicBezTo>
                      <a:pt x="1996" y="10573"/>
                      <a:pt x="252" y="8427"/>
                      <a:pt x="252" y="5435"/>
                    </a:cubicBezTo>
                    <a:cubicBezTo>
                      <a:pt x="252" y="2443"/>
                      <a:pt x="1996" y="300"/>
                      <a:pt x="4342" y="300"/>
                    </a:cubicBezTo>
                    <a:close/>
                    <a:moveTo>
                      <a:pt x="4342" y="1"/>
                    </a:moveTo>
                    <a:cubicBezTo>
                      <a:pt x="1848" y="1"/>
                      <a:pt x="1" y="2295"/>
                      <a:pt x="1" y="5435"/>
                    </a:cubicBezTo>
                    <a:cubicBezTo>
                      <a:pt x="1" y="8579"/>
                      <a:pt x="1848" y="10873"/>
                      <a:pt x="4342" y="10873"/>
                    </a:cubicBezTo>
                    <a:lnTo>
                      <a:pt x="7334" y="10873"/>
                    </a:lnTo>
                    <a:cubicBezTo>
                      <a:pt x="7434" y="10873"/>
                      <a:pt x="7481" y="10821"/>
                      <a:pt x="7481" y="10721"/>
                    </a:cubicBezTo>
                    <a:lnTo>
                      <a:pt x="7481" y="8028"/>
                    </a:lnTo>
                    <a:cubicBezTo>
                      <a:pt x="7781" y="7230"/>
                      <a:pt x="7980" y="6332"/>
                      <a:pt x="7980" y="5435"/>
                    </a:cubicBezTo>
                    <a:cubicBezTo>
                      <a:pt x="7980" y="4537"/>
                      <a:pt x="7781" y="3639"/>
                      <a:pt x="7481" y="2841"/>
                    </a:cubicBezTo>
                    <a:lnTo>
                      <a:pt x="7481" y="149"/>
                    </a:lnTo>
                    <a:cubicBezTo>
                      <a:pt x="7481" y="49"/>
                      <a:pt x="7434" y="1"/>
                      <a:pt x="73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1"/>
              <p:cNvSpPr/>
              <p:nvPr/>
            </p:nvSpPr>
            <p:spPr>
              <a:xfrm flipH="1">
                <a:off x="3223337" y="3957884"/>
                <a:ext cx="387490" cy="483213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0573" extrusionOk="0">
                    <a:moveTo>
                      <a:pt x="4242" y="1"/>
                    </a:moveTo>
                    <a:cubicBezTo>
                      <a:pt x="1649" y="1"/>
                      <a:pt x="1" y="2346"/>
                      <a:pt x="1" y="5287"/>
                    </a:cubicBezTo>
                    <a:cubicBezTo>
                      <a:pt x="1" y="8179"/>
                      <a:pt x="1649" y="10573"/>
                      <a:pt x="4242" y="10573"/>
                    </a:cubicBezTo>
                    <a:cubicBezTo>
                      <a:pt x="6835" y="10573"/>
                      <a:pt x="8479" y="8179"/>
                      <a:pt x="8479" y="5287"/>
                    </a:cubicBezTo>
                    <a:cubicBezTo>
                      <a:pt x="8479" y="2346"/>
                      <a:pt x="6835" y="1"/>
                      <a:pt x="42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1"/>
              <p:cNvSpPr/>
              <p:nvPr/>
            </p:nvSpPr>
            <p:spPr>
              <a:xfrm flipH="1">
                <a:off x="3216391" y="3951120"/>
                <a:ext cx="401155" cy="496923"/>
              </a:xfrm>
              <a:custGeom>
                <a:avLst/>
                <a:gdLst/>
                <a:ahLst/>
                <a:cxnLst/>
                <a:rect l="l" t="t" r="r" b="b"/>
                <a:pathLst>
                  <a:path w="8778" h="10873" extrusionOk="0">
                    <a:moveTo>
                      <a:pt x="4389" y="300"/>
                    </a:moveTo>
                    <a:cubicBezTo>
                      <a:pt x="6783" y="300"/>
                      <a:pt x="8478" y="2443"/>
                      <a:pt x="8478" y="5435"/>
                    </a:cubicBezTo>
                    <a:cubicBezTo>
                      <a:pt x="8478" y="8427"/>
                      <a:pt x="6783" y="10573"/>
                      <a:pt x="4389" y="10573"/>
                    </a:cubicBezTo>
                    <a:cubicBezTo>
                      <a:pt x="2043" y="10573"/>
                      <a:pt x="299" y="8427"/>
                      <a:pt x="299" y="5435"/>
                    </a:cubicBezTo>
                    <a:cubicBezTo>
                      <a:pt x="299" y="2443"/>
                      <a:pt x="2043" y="300"/>
                      <a:pt x="4389" y="300"/>
                    </a:cubicBezTo>
                    <a:close/>
                    <a:moveTo>
                      <a:pt x="4389" y="1"/>
                    </a:moveTo>
                    <a:cubicBezTo>
                      <a:pt x="1843" y="1"/>
                      <a:pt x="0" y="2295"/>
                      <a:pt x="0" y="5435"/>
                    </a:cubicBezTo>
                    <a:cubicBezTo>
                      <a:pt x="0" y="8579"/>
                      <a:pt x="1843" y="10873"/>
                      <a:pt x="4389" y="10873"/>
                    </a:cubicBezTo>
                    <a:cubicBezTo>
                      <a:pt x="6930" y="10873"/>
                      <a:pt x="8777" y="8579"/>
                      <a:pt x="8777" y="5435"/>
                    </a:cubicBezTo>
                    <a:cubicBezTo>
                      <a:pt x="8777" y="2295"/>
                      <a:pt x="6930" y="1"/>
                      <a:pt x="43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1"/>
              <p:cNvSpPr/>
              <p:nvPr/>
            </p:nvSpPr>
            <p:spPr>
              <a:xfrm flipH="1">
                <a:off x="1833098" y="3957884"/>
                <a:ext cx="351022" cy="483213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10573" extrusionOk="0">
                    <a:moveTo>
                      <a:pt x="4242" y="1"/>
                    </a:moveTo>
                    <a:cubicBezTo>
                      <a:pt x="1649" y="1"/>
                      <a:pt x="1" y="2346"/>
                      <a:pt x="1" y="5287"/>
                    </a:cubicBezTo>
                    <a:cubicBezTo>
                      <a:pt x="1" y="8179"/>
                      <a:pt x="1649" y="10573"/>
                      <a:pt x="4242" y="10573"/>
                    </a:cubicBezTo>
                    <a:lnTo>
                      <a:pt x="7234" y="10573"/>
                    </a:lnTo>
                    <a:lnTo>
                      <a:pt x="7234" y="7832"/>
                    </a:lnTo>
                    <a:cubicBezTo>
                      <a:pt x="7533" y="7082"/>
                      <a:pt x="7681" y="6184"/>
                      <a:pt x="7681" y="5287"/>
                    </a:cubicBezTo>
                    <a:cubicBezTo>
                      <a:pt x="7681" y="4341"/>
                      <a:pt x="7533" y="3491"/>
                      <a:pt x="7234" y="2745"/>
                    </a:cubicBezTo>
                    <a:lnTo>
                      <a:pt x="7234" y="1"/>
                    </a:lnTo>
                    <a:close/>
                  </a:path>
                </a:pathLst>
              </a:custGeom>
              <a:solidFill>
                <a:srgbClr val="004C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1"/>
              <p:cNvSpPr/>
              <p:nvPr/>
            </p:nvSpPr>
            <p:spPr>
              <a:xfrm flipH="1">
                <a:off x="1826151" y="3951120"/>
                <a:ext cx="364686" cy="496923"/>
              </a:xfrm>
              <a:custGeom>
                <a:avLst/>
                <a:gdLst/>
                <a:ahLst/>
                <a:cxnLst/>
                <a:rect l="l" t="t" r="r" b="b"/>
                <a:pathLst>
                  <a:path w="7980" h="10873" extrusionOk="0">
                    <a:moveTo>
                      <a:pt x="7229" y="300"/>
                    </a:moveTo>
                    <a:lnTo>
                      <a:pt x="7229" y="2893"/>
                    </a:lnTo>
                    <a:lnTo>
                      <a:pt x="7229" y="2941"/>
                    </a:lnTo>
                    <a:cubicBezTo>
                      <a:pt x="7529" y="3691"/>
                      <a:pt x="7680" y="4537"/>
                      <a:pt x="7680" y="5435"/>
                    </a:cubicBezTo>
                    <a:cubicBezTo>
                      <a:pt x="7680" y="6332"/>
                      <a:pt x="7529" y="7182"/>
                      <a:pt x="7229" y="7928"/>
                    </a:cubicBezTo>
                    <a:lnTo>
                      <a:pt x="7229" y="7980"/>
                    </a:lnTo>
                    <a:lnTo>
                      <a:pt x="7229" y="10573"/>
                    </a:lnTo>
                    <a:lnTo>
                      <a:pt x="4389" y="10573"/>
                    </a:lnTo>
                    <a:cubicBezTo>
                      <a:pt x="2043" y="10573"/>
                      <a:pt x="299" y="8427"/>
                      <a:pt x="299" y="5435"/>
                    </a:cubicBezTo>
                    <a:cubicBezTo>
                      <a:pt x="299" y="2443"/>
                      <a:pt x="2043" y="300"/>
                      <a:pt x="4389" y="300"/>
                    </a:cubicBezTo>
                    <a:close/>
                    <a:moveTo>
                      <a:pt x="4389" y="1"/>
                    </a:moveTo>
                    <a:cubicBezTo>
                      <a:pt x="1843" y="1"/>
                      <a:pt x="0" y="2295"/>
                      <a:pt x="0" y="5435"/>
                    </a:cubicBezTo>
                    <a:cubicBezTo>
                      <a:pt x="0" y="8579"/>
                      <a:pt x="1843" y="10873"/>
                      <a:pt x="4389" y="10873"/>
                    </a:cubicBezTo>
                    <a:lnTo>
                      <a:pt x="7381" y="10873"/>
                    </a:lnTo>
                    <a:cubicBezTo>
                      <a:pt x="7429" y="10873"/>
                      <a:pt x="7529" y="10821"/>
                      <a:pt x="7529" y="10721"/>
                    </a:cubicBezTo>
                    <a:lnTo>
                      <a:pt x="7529" y="8028"/>
                    </a:lnTo>
                    <a:cubicBezTo>
                      <a:pt x="7828" y="7230"/>
                      <a:pt x="7979" y="6332"/>
                      <a:pt x="7979" y="5435"/>
                    </a:cubicBezTo>
                    <a:cubicBezTo>
                      <a:pt x="7979" y="4537"/>
                      <a:pt x="7828" y="3639"/>
                      <a:pt x="7529" y="2841"/>
                    </a:cubicBezTo>
                    <a:lnTo>
                      <a:pt x="7529" y="149"/>
                    </a:lnTo>
                    <a:cubicBezTo>
                      <a:pt x="7529" y="49"/>
                      <a:pt x="7429" y="1"/>
                      <a:pt x="73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1"/>
              <p:cNvSpPr/>
              <p:nvPr/>
            </p:nvSpPr>
            <p:spPr>
              <a:xfrm flipH="1">
                <a:off x="1659849" y="3957884"/>
                <a:ext cx="387490" cy="483213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0573" extrusionOk="0">
                    <a:moveTo>
                      <a:pt x="4241" y="1"/>
                    </a:moveTo>
                    <a:cubicBezTo>
                      <a:pt x="1648" y="1"/>
                      <a:pt x="0" y="2346"/>
                      <a:pt x="0" y="5287"/>
                    </a:cubicBezTo>
                    <a:cubicBezTo>
                      <a:pt x="0" y="8179"/>
                      <a:pt x="1648" y="10573"/>
                      <a:pt x="4241" y="10573"/>
                    </a:cubicBezTo>
                    <a:cubicBezTo>
                      <a:pt x="6834" y="10573"/>
                      <a:pt x="8478" y="8179"/>
                      <a:pt x="8478" y="5287"/>
                    </a:cubicBezTo>
                    <a:cubicBezTo>
                      <a:pt x="8478" y="2346"/>
                      <a:pt x="6834" y="1"/>
                      <a:pt x="42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1"/>
              <p:cNvSpPr/>
              <p:nvPr/>
            </p:nvSpPr>
            <p:spPr>
              <a:xfrm flipH="1">
                <a:off x="1652948" y="3951120"/>
                <a:ext cx="401155" cy="496923"/>
              </a:xfrm>
              <a:custGeom>
                <a:avLst/>
                <a:gdLst/>
                <a:ahLst/>
                <a:cxnLst/>
                <a:rect l="l" t="t" r="r" b="b"/>
                <a:pathLst>
                  <a:path w="8778" h="10873" extrusionOk="0">
                    <a:moveTo>
                      <a:pt x="4389" y="300"/>
                    </a:moveTo>
                    <a:cubicBezTo>
                      <a:pt x="6731" y="300"/>
                      <a:pt x="8478" y="2443"/>
                      <a:pt x="8478" y="5435"/>
                    </a:cubicBezTo>
                    <a:cubicBezTo>
                      <a:pt x="8478" y="8427"/>
                      <a:pt x="6731" y="10573"/>
                      <a:pt x="4389" y="10573"/>
                    </a:cubicBezTo>
                    <a:cubicBezTo>
                      <a:pt x="1995" y="10573"/>
                      <a:pt x="300" y="8427"/>
                      <a:pt x="300" y="5435"/>
                    </a:cubicBezTo>
                    <a:cubicBezTo>
                      <a:pt x="300" y="2443"/>
                      <a:pt x="1995" y="300"/>
                      <a:pt x="4389" y="300"/>
                    </a:cubicBezTo>
                    <a:close/>
                    <a:moveTo>
                      <a:pt x="4389" y="1"/>
                    </a:moveTo>
                    <a:cubicBezTo>
                      <a:pt x="1844" y="1"/>
                      <a:pt x="0" y="2295"/>
                      <a:pt x="0" y="5435"/>
                    </a:cubicBezTo>
                    <a:cubicBezTo>
                      <a:pt x="0" y="8579"/>
                      <a:pt x="1844" y="10873"/>
                      <a:pt x="4389" y="10873"/>
                    </a:cubicBezTo>
                    <a:cubicBezTo>
                      <a:pt x="6930" y="10873"/>
                      <a:pt x="8778" y="8579"/>
                      <a:pt x="8778" y="5435"/>
                    </a:cubicBezTo>
                    <a:cubicBezTo>
                      <a:pt x="8778" y="2295"/>
                      <a:pt x="6930" y="1"/>
                      <a:pt x="43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1"/>
              <p:cNvSpPr/>
              <p:nvPr/>
            </p:nvSpPr>
            <p:spPr>
              <a:xfrm flipH="1">
                <a:off x="2639885" y="3957884"/>
                <a:ext cx="351022" cy="483213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10573" extrusionOk="0">
                    <a:moveTo>
                      <a:pt x="4190" y="1"/>
                    </a:moveTo>
                    <a:cubicBezTo>
                      <a:pt x="1648" y="1"/>
                      <a:pt x="1" y="2346"/>
                      <a:pt x="1" y="5287"/>
                    </a:cubicBezTo>
                    <a:cubicBezTo>
                      <a:pt x="1" y="8179"/>
                      <a:pt x="1648" y="10573"/>
                      <a:pt x="4190" y="10573"/>
                    </a:cubicBezTo>
                    <a:lnTo>
                      <a:pt x="7182" y="10573"/>
                    </a:lnTo>
                    <a:lnTo>
                      <a:pt x="7182" y="7832"/>
                    </a:lnTo>
                    <a:cubicBezTo>
                      <a:pt x="7481" y="7082"/>
                      <a:pt x="7681" y="6184"/>
                      <a:pt x="7681" y="5287"/>
                    </a:cubicBezTo>
                    <a:cubicBezTo>
                      <a:pt x="7681" y="4341"/>
                      <a:pt x="7481" y="3491"/>
                      <a:pt x="7182" y="2745"/>
                    </a:cubicBezTo>
                    <a:lnTo>
                      <a:pt x="718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1"/>
              <p:cNvSpPr/>
              <p:nvPr/>
            </p:nvSpPr>
            <p:spPr>
              <a:xfrm flipH="1">
                <a:off x="2632939" y="3951120"/>
                <a:ext cx="364686" cy="496923"/>
              </a:xfrm>
              <a:custGeom>
                <a:avLst/>
                <a:gdLst/>
                <a:ahLst/>
                <a:cxnLst/>
                <a:rect l="l" t="t" r="r" b="b"/>
                <a:pathLst>
                  <a:path w="7980" h="10873" extrusionOk="0">
                    <a:moveTo>
                      <a:pt x="7181" y="300"/>
                    </a:moveTo>
                    <a:lnTo>
                      <a:pt x="7181" y="2893"/>
                    </a:lnTo>
                    <a:lnTo>
                      <a:pt x="7181" y="2941"/>
                    </a:lnTo>
                    <a:cubicBezTo>
                      <a:pt x="7481" y="3691"/>
                      <a:pt x="7680" y="4537"/>
                      <a:pt x="7680" y="5435"/>
                    </a:cubicBezTo>
                    <a:cubicBezTo>
                      <a:pt x="7680" y="6332"/>
                      <a:pt x="7481" y="7182"/>
                      <a:pt x="7181" y="7928"/>
                    </a:cubicBezTo>
                    <a:lnTo>
                      <a:pt x="7181" y="7980"/>
                    </a:lnTo>
                    <a:lnTo>
                      <a:pt x="7181" y="10573"/>
                    </a:lnTo>
                    <a:lnTo>
                      <a:pt x="4337" y="10573"/>
                    </a:lnTo>
                    <a:cubicBezTo>
                      <a:pt x="1995" y="10573"/>
                      <a:pt x="247" y="8427"/>
                      <a:pt x="247" y="5435"/>
                    </a:cubicBezTo>
                    <a:cubicBezTo>
                      <a:pt x="247" y="2443"/>
                      <a:pt x="1995" y="300"/>
                      <a:pt x="4337" y="300"/>
                    </a:cubicBezTo>
                    <a:close/>
                    <a:moveTo>
                      <a:pt x="4337" y="1"/>
                    </a:moveTo>
                    <a:cubicBezTo>
                      <a:pt x="1843" y="1"/>
                      <a:pt x="0" y="2295"/>
                      <a:pt x="0" y="5435"/>
                    </a:cubicBezTo>
                    <a:cubicBezTo>
                      <a:pt x="0" y="8579"/>
                      <a:pt x="1843" y="10873"/>
                      <a:pt x="4337" y="10873"/>
                    </a:cubicBezTo>
                    <a:lnTo>
                      <a:pt x="7329" y="10873"/>
                    </a:lnTo>
                    <a:cubicBezTo>
                      <a:pt x="7429" y="10873"/>
                      <a:pt x="7481" y="10821"/>
                      <a:pt x="7481" y="10721"/>
                    </a:cubicBezTo>
                    <a:lnTo>
                      <a:pt x="7481" y="8028"/>
                    </a:lnTo>
                    <a:cubicBezTo>
                      <a:pt x="7780" y="7230"/>
                      <a:pt x="7979" y="6332"/>
                      <a:pt x="7979" y="5435"/>
                    </a:cubicBezTo>
                    <a:cubicBezTo>
                      <a:pt x="7979" y="4489"/>
                      <a:pt x="7780" y="3639"/>
                      <a:pt x="7481" y="2841"/>
                    </a:cubicBezTo>
                    <a:lnTo>
                      <a:pt x="7481" y="149"/>
                    </a:lnTo>
                    <a:cubicBezTo>
                      <a:pt x="7481" y="49"/>
                      <a:pt x="7429" y="1"/>
                      <a:pt x="7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1"/>
              <p:cNvSpPr/>
              <p:nvPr/>
            </p:nvSpPr>
            <p:spPr>
              <a:xfrm flipH="1">
                <a:off x="2468830" y="3957884"/>
                <a:ext cx="387490" cy="483213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0573" extrusionOk="0">
                    <a:moveTo>
                      <a:pt x="4237" y="1"/>
                    </a:moveTo>
                    <a:cubicBezTo>
                      <a:pt x="1644" y="1"/>
                      <a:pt x="0" y="2346"/>
                      <a:pt x="0" y="5287"/>
                    </a:cubicBezTo>
                    <a:cubicBezTo>
                      <a:pt x="0" y="8179"/>
                      <a:pt x="1644" y="10573"/>
                      <a:pt x="4237" y="10573"/>
                    </a:cubicBezTo>
                    <a:cubicBezTo>
                      <a:pt x="6830" y="10573"/>
                      <a:pt x="8478" y="8179"/>
                      <a:pt x="8478" y="5287"/>
                    </a:cubicBezTo>
                    <a:cubicBezTo>
                      <a:pt x="8478" y="2346"/>
                      <a:pt x="6830" y="1"/>
                      <a:pt x="4237" y="1"/>
                    </a:cubicBezTo>
                    <a:close/>
                  </a:path>
                </a:pathLst>
              </a:custGeom>
              <a:solidFill>
                <a:srgbClr val="CCF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1"/>
              <p:cNvSpPr/>
              <p:nvPr/>
            </p:nvSpPr>
            <p:spPr>
              <a:xfrm flipH="1">
                <a:off x="2462112" y="3951120"/>
                <a:ext cx="401155" cy="496923"/>
              </a:xfrm>
              <a:custGeom>
                <a:avLst/>
                <a:gdLst/>
                <a:ahLst/>
                <a:cxnLst/>
                <a:rect l="l" t="t" r="r" b="b"/>
                <a:pathLst>
                  <a:path w="8778" h="10873" extrusionOk="0">
                    <a:moveTo>
                      <a:pt x="4389" y="300"/>
                    </a:moveTo>
                    <a:cubicBezTo>
                      <a:pt x="6783" y="300"/>
                      <a:pt x="8478" y="2443"/>
                      <a:pt x="8478" y="5435"/>
                    </a:cubicBezTo>
                    <a:cubicBezTo>
                      <a:pt x="8478" y="8427"/>
                      <a:pt x="6783" y="10573"/>
                      <a:pt x="4389" y="10573"/>
                    </a:cubicBezTo>
                    <a:cubicBezTo>
                      <a:pt x="2047" y="10573"/>
                      <a:pt x="300" y="8427"/>
                      <a:pt x="300" y="5435"/>
                    </a:cubicBezTo>
                    <a:cubicBezTo>
                      <a:pt x="300" y="2443"/>
                      <a:pt x="2047" y="300"/>
                      <a:pt x="4389" y="300"/>
                    </a:cubicBezTo>
                    <a:close/>
                    <a:moveTo>
                      <a:pt x="4389" y="1"/>
                    </a:moveTo>
                    <a:cubicBezTo>
                      <a:pt x="1848" y="1"/>
                      <a:pt x="0" y="2295"/>
                      <a:pt x="0" y="5435"/>
                    </a:cubicBezTo>
                    <a:cubicBezTo>
                      <a:pt x="0" y="8579"/>
                      <a:pt x="1848" y="10873"/>
                      <a:pt x="4389" y="10873"/>
                    </a:cubicBezTo>
                    <a:cubicBezTo>
                      <a:pt x="6934" y="10873"/>
                      <a:pt x="8778" y="8579"/>
                      <a:pt x="8778" y="5435"/>
                    </a:cubicBezTo>
                    <a:cubicBezTo>
                      <a:pt x="8778" y="2295"/>
                      <a:pt x="6934" y="1"/>
                      <a:pt x="43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1"/>
              <p:cNvSpPr/>
              <p:nvPr/>
            </p:nvSpPr>
            <p:spPr>
              <a:xfrm flipH="1">
                <a:off x="2539574" y="4030825"/>
                <a:ext cx="246186" cy="335182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7334" extrusionOk="0">
                    <a:moveTo>
                      <a:pt x="2693" y="0"/>
                    </a:moveTo>
                    <a:cubicBezTo>
                      <a:pt x="1049" y="0"/>
                      <a:pt x="0" y="1648"/>
                      <a:pt x="0" y="3691"/>
                    </a:cubicBezTo>
                    <a:cubicBezTo>
                      <a:pt x="0" y="5686"/>
                      <a:pt x="1049" y="7333"/>
                      <a:pt x="2693" y="7333"/>
                    </a:cubicBezTo>
                    <a:cubicBezTo>
                      <a:pt x="4341" y="7333"/>
                      <a:pt x="5386" y="5686"/>
                      <a:pt x="5386" y="3691"/>
                    </a:cubicBezTo>
                    <a:cubicBezTo>
                      <a:pt x="5386" y="1648"/>
                      <a:pt x="4341" y="0"/>
                      <a:pt x="2693" y="0"/>
                    </a:cubicBezTo>
                    <a:close/>
                  </a:path>
                </a:pathLst>
              </a:custGeom>
              <a:solidFill>
                <a:srgbClr val="F28A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1"/>
              <p:cNvSpPr/>
              <p:nvPr/>
            </p:nvSpPr>
            <p:spPr>
              <a:xfrm flipH="1">
                <a:off x="2535050" y="4026255"/>
                <a:ext cx="255280" cy="346471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7581" extrusionOk="0">
                    <a:moveTo>
                      <a:pt x="2793" y="252"/>
                    </a:moveTo>
                    <a:cubicBezTo>
                      <a:pt x="4289" y="252"/>
                      <a:pt x="5386" y="1748"/>
                      <a:pt x="5386" y="3791"/>
                    </a:cubicBezTo>
                    <a:cubicBezTo>
                      <a:pt x="5386" y="5837"/>
                      <a:pt x="4289" y="7334"/>
                      <a:pt x="2793" y="7334"/>
                    </a:cubicBezTo>
                    <a:cubicBezTo>
                      <a:pt x="1297" y="7334"/>
                      <a:pt x="200" y="5837"/>
                      <a:pt x="200" y="3791"/>
                    </a:cubicBezTo>
                    <a:cubicBezTo>
                      <a:pt x="200" y="1748"/>
                      <a:pt x="1297" y="252"/>
                      <a:pt x="2793" y="252"/>
                    </a:cubicBezTo>
                    <a:close/>
                    <a:moveTo>
                      <a:pt x="2793" y="1"/>
                    </a:moveTo>
                    <a:cubicBezTo>
                      <a:pt x="1149" y="1"/>
                      <a:pt x="0" y="1596"/>
                      <a:pt x="0" y="3791"/>
                    </a:cubicBezTo>
                    <a:cubicBezTo>
                      <a:pt x="0" y="5985"/>
                      <a:pt x="1149" y="7581"/>
                      <a:pt x="2793" y="7581"/>
                    </a:cubicBezTo>
                    <a:cubicBezTo>
                      <a:pt x="4441" y="7581"/>
                      <a:pt x="5586" y="5985"/>
                      <a:pt x="5586" y="3791"/>
                    </a:cubicBezTo>
                    <a:cubicBezTo>
                      <a:pt x="5586" y="1596"/>
                      <a:pt x="4441" y="1"/>
                      <a:pt x="27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1"/>
              <p:cNvSpPr/>
              <p:nvPr/>
            </p:nvSpPr>
            <p:spPr>
              <a:xfrm flipH="1">
                <a:off x="2569142" y="4071866"/>
                <a:ext cx="186913" cy="255294"/>
              </a:xfrm>
              <a:custGeom>
                <a:avLst/>
                <a:gdLst/>
                <a:ahLst/>
                <a:cxnLst/>
                <a:rect l="l" t="t" r="r" b="b"/>
                <a:pathLst>
                  <a:path w="4090" h="5586" extrusionOk="0">
                    <a:moveTo>
                      <a:pt x="2043" y="0"/>
                    </a:moveTo>
                    <a:cubicBezTo>
                      <a:pt x="798" y="0"/>
                      <a:pt x="0" y="1249"/>
                      <a:pt x="0" y="2793"/>
                    </a:cubicBezTo>
                    <a:cubicBezTo>
                      <a:pt x="0" y="4341"/>
                      <a:pt x="798" y="5585"/>
                      <a:pt x="2043" y="5585"/>
                    </a:cubicBezTo>
                    <a:cubicBezTo>
                      <a:pt x="3292" y="5585"/>
                      <a:pt x="4090" y="4341"/>
                      <a:pt x="4090" y="2793"/>
                    </a:cubicBezTo>
                    <a:cubicBezTo>
                      <a:pt x="4090" y="1249"/>
                      <a:pt x="3292" y="0"/>
                      <a:pt x="2043" y="0"/>
                    </a:cubicBezTo>
                    <a:close/>
                  </a:path>
                </a:pathLst>
              </a:custGeom>
              <a:solidFill>
                <a:srgbClr val="B7C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1"/>
              <p:cNvSpPr/>
              <p:nvPr/>
            </p:nvSpPr>
            <p:spPr>
              <a:xfrm flipH="1">
                <a:off x="2562378" y="4055962"/>
                <a:ext cx="200623" cy="28724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6285" extrusionOk="0">
                    <a:moveTo>
                      <a:pt x="2195" y="1"/>
                    </a:moveTo>
                    <a:cubicBezTo>
                      <a:pt x="851" y="1"/>
                      <a:pt x="1" y="1397"/>
                      <a:pt x="1" y="3141"/>
                    </a:cubicBezTo>
                    <a:cubicBezTo>
                      <a:pt x="1" y="4888"/>
                      <a:pt x="851" y="6285"/>
                      <a:pt x="2195" y="6285"/>
                    </a:cubicBezTo>
                    <a:cubicBezTo>
                      <a:pt x="3544" y="6285"/>
                      <a:pt x="4389" y="4888"/>
                      <a:pt x="4389" y="3141"/>
                    </a:cubicBezTo>
                    <a:cubicBezTo>
                      <a:pt x="4389" y="1397"/>
                      <a:pt x="3544" y="1"/>
                      <a:pt x="2195" y="1"/>
                    </a:cubicBezTo>
                    <a:close/>
                  </a:path>
                </a:pathLst>
              </a:custGeom>
              <a:solidFill>
                <a:srgbClr val="004C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1"/>
              <p:cNvSpPr/>
              <p:nvPr/>
            </p:nvSpPr>
            <p:spPr>
              <a:xfrm flipH="1">
                <a:off x="2639885" y="4128903"/>
                <a:ext cx="100312" cy="141358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3093" extrusionOk="0">
                    <a:moveTo>
                      <a:pt x="1098" y="1"/>
                    </a:moveTo>
                    <a:cubicBezTo>
                      <a:pt x="451" y="1"/>
                      <a:pt x="0" y="699"/>
                      <a:pt x="0" y="1545"/>
                    </a:cubicBezTo>
                    <a:cubicBezTo>
                      <a:pt x="0" y="2395"/>
                      <a:pt x="451" y="3093"/>
                      <a:pt x="1098" y="3093"/>
                    </a:cubicBezTo>
                    <a:cubicBezTo>
                      <a:pt x="1796" y="3093"/>
                      <a:pt x="2195" y="2395"/>
                      <a:pt x="2195" y="1545"/>
                    </a:cubicBezTo>
                    <a:cubicBezTo>
                      <a:pt x="2195" y="699"/>
                      <a:pt x="1796" y="1"/>
                      <a:pt x="10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1"/>
              <p:cNvSpPr/>
              <p:nvPr/>
            </p:nvSpPr>
            <p:spPr>
              <a:xfrm flipH="1">
                <a:off x="2632939" y="4122002"/>
                <a:ext cx="114022" cy="152829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3344" extrusionOk="0">
                    <a:moveTo>
                      <a:pt x="1246" y="299"/>
                    </a:moveTo>
                    <a:cubicBezTo>
                      <a:pt x="1796" y="299"/>
                      <a:pt x="2195" y="898"/>
                      <a:pt x="2195" y="1696"/>
                    </a:cubicBezTo>
                    <a:cubicBezTo>
                      <a:pt x="2195" y="2494"/>
                      <a:pt x="1796" y="3092"/>
                      <a:pt x="1246" y="3092"/>
                    </a:cubicBezTo>
                    <a:cubicBezTo>
                      <a:pt x="699" y="3092"/>
                      <a:pt x="300" y="2494"/>
                      <a:pt x="300" y="1696"/>
                    </a:cubicBezTo>
                    <a:cubicBezTo>
                      <a:pt x="300" y="898"/>
                      <a:pt x="699" y="299"/>
                      <a:pt x="1246" y="299"/>
                    </a:cubicBezTo>
                    <a:close/>
                    <a:moveTo>
                      <a:pt x="1246" y="0"/>
                    </a:moveTo>
                    <a:cubicBezTo>
                      <a:pt x="547" y="0"/>
                      <a:pt x="1" y="698"/>
                      <a:pt x="1" y="1696"/>
                    </a:cubicBezTo>
                    <a:cubicBezTo>
                      <a:pt x="1" y="2645"/>
                      <a:pt x="547" y="3343"/>
                      <a:pt x="1246" y="3343"/>
                    </a:cubicBezTo>
                    <a:cubicBezTo>
                      <a:pt x="1996" y="3343"/>
                      <a:pt x="2494" y="2645"/>
                      <a:pt x="2494" y="1696"/>
                    </a:cubicBezTo>
                    <a:cubicBezTo>
                      <a:pt x="2494" y="698"/>
                      <a:pt x="1996" y="0"/>
                      <a:pt x="12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1"/>
              <p:cNvSpPr/>
              <p:nvPr/>
            </p:nvSpPr>
            <p:spPr>
              <a:xfrm flipH="1">
                <a:off x="1101395" y="3957884"/>
                <a:ext cx="351022" cy="483213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10573" extrusionOk="0">
                    <a:moveTo>
                      <a:pt x="4237" y="1"/>
                    </a:moveTo>
                    <a:cubicBezTo>
                      <a:pt x="1696" y="1"/>
                      <a:pt x="0" y="2346"/>
                      <a:pt x="0" y="5287"/>
                    </a:cubicBezTo>
                    <a:cubicBezTo>
                      <a:pt x="0" y="8179"/>
                      <a:pt x="1696" y="10573"/>
                      <a:pt x="4237" y="10573"/>
                    </a:cubicBezTo>
                    <a:lnTo>
                      <a:pt x="7229" y="10573"/>
                    </a:lnTo>
                    <a:lnTo>
                      <a:pt x="7229" y="7832"/>
                    </a:lnTo>
                    <a:cubicBezTo>
                      <a:pt x="7529" y="7082"/>
                      <a:pt x="7680" y="6184"/>
                      <a:pt x="7680" y="5287"/>
                    </a:cubicBezTo>
                    <a:cubicBezTo>
                      <a:pt x="7680" y="4341"/>
                      <a:pt x="7529" y="3491"/>
                      <a:pt x="7229" y="2745"/>
                    </a:cubicBezTo>
                    <a:lnTo>
                      <a:pt x="722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1"/>
              <p:cNvSpPr/>
              <p:nvPr/>
            </p:nvSpPr>
            <p:spPr>
              <a:xfrm flipH="1">
                <a:off x="1094677" y="3951120"/>
                <a:ext cx="364686" cy="496923"/>
              </a:xfrm>
              <a:custGeom>
                <a:avLst/>
                <a:gdLst/>
                <a:ahLst/>
                <a:cxnLst/>
                <a:rect l="l" t="t" r="r" b="b"/>
                <a:pathLst>
                  <a:path w="7980" h="10873" extrusionOk="0">
                    <a:moveTo>
                      <a:pt x="7234" y="300"/>
                    </a:moveTo>
                    <a:lnTo>
                      <a:pt x="7234" y="2893"/>
                    </a:lnTo>
                    <a:lnTo>
                      <a:pt x="7234" y="2941"/>
                    </a:lnTo>
                    <a:cubicBezTo>
                      <a:pt x="7533" y="3691"/>
                      <a:pt x="7681" y="4537"/>
                      <a:pt x="7681" y="5435"/>
                    </a:cubicBezTo>
                    <a:cubicBezTo>
                      <a:pt x="7681" y="6332"/>
                      <a:pt x="7533" y="7182"/>
                      <a:pt x="7234" y="7928"/>
                    </a:cubicBezTo>
                    <a:lnTo>
                      <a:pt x="7234" y="7980"/>
                    </a:lnTo>
                    <a:lnTo>
                      <a:pt x="7234" y="10573"/>
                    </a:lnTo>
                    <a:lnTo>
                      <a:pt x="4389" y="10573"/>
                    </a:lnTo>
                    <a:cubicBezTo>
                      <a:pt x="2047" y="10573"/>
                      <a:pt x="300" y="8427"/>
                      <a:pt x="300" y="5435"/>
                    </a:cubicBezTo>
                    <a:cubicBezTo>
                      <a:pt x="300" y="2443"/>
                      <a:pt x="2047" y="300"/>
                      <a:pt x="4389" y="300"/>
                    </a:cubicBezTo>
                    <a:close/>
                    <a:moveTo>
                      <a:pt x="4389" y="1"/>
                    </a:moveTo>
                    <a:cubicBezTo>
                      <a:pt x="1848" y="1"/>
                      <a:pt x="1" y="2295"/>
                      <a:pt x="1" y="5435"/>
                    </a:cubicBezTo>
                    <a:cubicBezTo>
                      <a:pt x="1" y="8579"/>
                      <a:pt x="1848" y="10873"/>
                      <a:pt x="4389" y="10873"/>
                    </a:cubicBezTo>
                    <a:lnTo>
                      <a:pt x="7381" y="10873"/>
                    </a:lnTo>
                    <a:cubicBezTo>
                      <a:pt x="7481" y="10873"/>
                      <a:pt x="7533" y="10821"/>
                      <a:pt x="7533" y="10721"/>
                    </a:cubicBezTo>
                    <a:lnTo>
                      <a:pt x="7533" y="8028"/>
                    </a:lnTo>
                    <a:cubicBezTo>
                      <a:pt x="7832" y="7230"/>
                      <a:pt x="7980" y="6332"/>
                      <a:pt x="7980" y="5435"/>
                    </a:cubicBezTo>
                    <a:cubicBezTo>
                      <a:pt x="7980" y="4537"/>
                      <a:pt x="7832" y="3639"/>
                      <a:pt x="7533" y="2841"/>
                    </a:cubicBezTo>
                    <a:lnTo>
                      <a:pt x="7533" y="149"/>
                    </a:lnTo>
                    <a:cubicBezTo>
                      <a:pt x="7533" y="49"/>
                      <a:pt x="7481" y="1"/>
                      <a:pt x="73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1"/>
              <p:cNvSpPr/>
              <p:nvPr/>
            </p:nvSpPr>
            <p:spPr>
              <a:xfrm flipH="1">
                <a:off x="928192" y="3957884"/>
                <a:ext cx="387490" cy="483213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0573" extrusionOk="0">
                    <a:moveTo>
                      <a:pt x="4237" y="1"/>
                    </a:moveTo>
                    <a:cubicBezTo>
                      <a:pt x="1644" y="1"/>
                      <a:pt x="0" y="2346"/>
                      <a:pt x="0" y="5287"/>
                    </a:cubicBezTo>
                    <a:cubicBezTo>
                      <a:pt x="0" y="8179"/>
                      <a:pt x="1644" y="10573"/>
                      <a:pt x="4237" y="10573"/>
                    </a:cubicBezTo>
                    <a:cubicBezTo>
                      <a:pt x="6831" y="10573"/>
                      <a:pt x="8478" y="8179"/>
                      <a:pt x="8478" y="5287"/>
                    </a:cubicBezTo>
                    <a:cubicBezTo>
                      <a:pt x="8478" y="2346"/>
                      <a:pt x="6831" y="1"/>
                      <a:pt x="4237" y="1"/>
                    </a:cubicBezTo>
                    <a:close/>
                  </a:path>
                </a:pathLst>
              </a:custGeom>
              <a:solidFill>
                <a:srgbClr val="CCF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1"/>
              <p:cNvSpPr/>
              <p:nvPr/>
            </p:nvSpPr>
            <p:spPr>
              <a:xfrm flipH="1">
                <a:off x="921428" y="3951120"/>
                <a:ext cx="401200" cy="496923"/>
              </a:xfrm>
              <a:custGeom>
                <a:avLst/>
                <a:gdLst/>
                <a:ahLst/>
                <a:cxnLst/>
                <a:rect l="l" t="t" r="r" b="b"/>
                <a:pathLst>
                  <a:path w="8779" h="10873" extrusionOk="0">
                    <a:moveTo>
                      <a:pt x="4389" y="300"/>
                    </a:moveTo>
                    <a:cubicBezTo>
                      <a:pt x="6735" y="300"/>
                      <a:pt x="8479" y="2443"/>
                      <a:pt x="8479" y="5435"/>
                    </a:cubicBezTo>
                    <a:cubicBezTo>
                      <a:pt x="8479" y="8427"/>
                      <a:pt x="6735" y="10573"/>
                      <a:pt x="4389" y="10573"/>
                    </a:cubicBezTo>
                    <a:cubicBezTo>
                      <a:pt x="1996" y="10573"/>
                      <a:pt x="300" y="8427"/>
                      <a:pt x="300" y="5435"/>
                    </a:cubicBezTo>
                    <a:cubicBezTo>
                      <a:pt x="300" y="2443"/>
                      <a:pt x="1996" y="300"/>
                      <a:pt x="4389" y="300"/>
                    </a:cubicBezTo>
                    <a:close/>
                    <a:moveTo>
                      <a:pt x="4389" y="1"/>
                    </a:moveTo>
                    <a:cubicBezTo>
                      <a:pt x="1848" y="1"/>
                      <a:pt x="1" y="2295"/>
                      <a:pt x="1" y="5435"/>
                    </a:cubicBezTo>
                    <a:cubicBezTo>
                      <a:pt x="1" y="8579"/>
                      <a:pt x="1848" y="10873"/>
                      <a:pt x="4389" y="10873"/>
                    </a:cubicBezTo>
                    <a:cubicBezTo>
                      <a:pt x="6935" y="10873"/>
                      <a:pt x="8778" y="8579"/>
                      <a:pt x="8778" y="5435"/>
                    </a:cubicBezTo>
                    <a:cubicBezTo>
                      <a:pt x="8778" y="2295"/>
                      <a:pt x="6935" y="1"/>
                      <a:pt x="43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1"/>
              <p:cNvSpPr/>
              <p:nvPr/>
            </p:nvSpPr>
            <p:spPr>
              <a:xfrm flipH="1">
                <a:off x="998936" y="4030825"/>
                <a:ext cx="246186" cy="335182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7334" extrusionOk="0">
                    <a:moveTo>
                      <a:pt x="2693" y="0"/>
                    </a:moveTo>
                    <a:cubicBezTo>
                      <a:pt x="1050" y="0"/>
                      <a:pt x="0" y="1648"/>
                      <a:pt x="0" y="3691"/>
                    </a:cubicBezTo>
                    <a:cubicBezTo>
                      <a:pt x="0" y="5686"/>
                      <a:pt x="1050" y="7333"/>
                      <a:pt x="2693" y="7333"/>
                    </a:cubicBezTo>
                    <a:cubicBezTo>
                      <a:pt x="4341" y="7333"/>
                      <a:pt x="5386" y="5686"/>
                      <a:pt x="5386" y="3691"/>
                    </a:cubicBezTo>
                    <a:cubicBezTo>
                      <a:pt x="5386" y="1648"/>
                      <a:pt x="4341" y="0"/>
                      <a:pt x="2693" y="0"/>
                    </a:cubicBezTo>
                    <a:close/>
                  </a:path>
                </a:pathLst>
              </a:custGeom>
              <a:solidFill>
                <a:srgbClr val="F28A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1"/>
              <p:cNvSpPr/>
              <p:nvPr/>
            </p:nvSpPr>
            <p:spPr>
              <a:xfrm flipH="1">
                <a:off x="994366" y="4026255"/>
                <a:ext cx="255326" cy="346471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7581" extrusionOk="0">
                    <a:moveTo>
                      <a:pt x="2793" y="252"/>
                    </a:moveTo>
                    <a:cubicBezTo>
                      <a:pt x="4290" y="252"/>
                      <a:pt x="5387" y="1748"/>
                      <a:pt x="5387" y="3791"/>
                    </a:cubicBezTo>
                    <a:cubicBezTo>
                      <a:pt x="5387" y="5837"/>
                      <a:pt x="4290" y="7334"/>
                      <a:pt x="2793" y="7334"/>
                    </a:cubicBezTo>
                    <a:cubicBezTo>
                      <a:pt x="1297" y="7334"/>
                      <a:pt x="200" y="5837"/>
                      <a:pt x="200" y="3791"/>
                    </a:cubicBezTo>
                    <a:cubicBezTo>
                      <a:pt x="200" y="1748"/>
                      <a:pt x="1297" y="252"/>
                      <a:pt x="2793" y="252"/>
                    </a:cubicBezTo>
                    <a:close/>
                    <a:moveTo>
                      <a:pt x="2793" y="1"/>
                    </a:moveTo>
                    <a:cubicBezTo>
                      <a:pt x="1150" y="1"/>
                      <a:pt x="1" y="1596"/>
                      <a:pt x="1" y="3791"/>
                    </a:cubicBezTo>
                    <a:cubicBezTo>
                      <a:pt x="1" y="5985"/>
                      <a:pt x="1150" y="7581"/>
                      <a:pt x="2793" y="7581"/>
                    </a:cubicBezTo>
                    <a:cubicBezTo>
                      <a:pt x="4441" y="7581"/>
                      <a:pt x="5586" y="5985"/>
                      <a:pt x="5586" y="3791"/>
                    </a:cubicBezTo>
                    <a:cubicBezTo>
                      <a:pt x="5586" y="1596"/>
                      <a:pt x="4441" y="1"/>
                      <a:pt x="27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1"/>
              <p:cNvSpPr/>
              <p:nvPr/>
            </p:nvSpPr>
            <p:spPr>
              <a:xfrm flipH="1">
                <a:off x="1028458" y="4071866"/>
                <a:ext cx="186959" cy="255294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5586" extrusionOk="0">
                    <a:moveTo>
                      <a:pt x="2043" y="0"/>
                    </a:moveTo>
                    <a:cubicBezTo>
                      <a:pt x="799" y="0"/>
                      <a:pt x="1" y="1249"/>
                      <a:pt x="1" y="2793"/>
                    </a:cubicBezTo>
                    <a:cubicBezTo>
                      <a:pt x="1" y="4341"/>
                      <a:pt x="799" y="5585"/>
                      <a:pt x="2043" y="5585"/>
                    </a:cubicBezTo>
                    <a:cubicBezTo>
                      <a:pt x="3292" y="5585"/>
                      <a:pt x="4090" y="4341"/>
                      <a:pt x="4090" y="2793"/>
                    </a:cubicBezTo>
                    <a:cubicBezTo>
                      <a:pt x="4090" y="1249"/>
                      <a:pt x="3292" y="0"/>
                      <a:pt x="2043" y="0"/>
                    </a:cubicBezTo>
                    <a:close/>
                  </a:path>
                </a:pathLst>
              </a:custGeom>
              <a:solidFill>
                <a:srgbClr val="B7C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1"/>
              <p:cNvSpPr/>
              <p:nvPr/>
            </p:nvSpPr>
            <p:spPr>
              <a:xfrm flipH="1">
                <a:off x="1021740" y="4055962"/>
                <a:ext cx="200577" cy="287240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6285" extrusionOk="0">
                    <a:moveTo>
                      <a:pt x="2194" y="1"/>
                    </a:moveTo>
                    <a:cubicBezTo>
                      <a:pt x="850" y="1"/>
                      <a:pt x="0" y="1397"/>
                      <a:pt x="0" y="3141"/>
                    </a:cubicBezTo>
                    <a:cubicBezTo>
                      <a:pt x="0" y="4888"/>
                      <a:pt x="850" y="6285"/>
                      <a:pt x="2194" y="6285"/>
                    </a:cubicBezTo>
                    <a:cubicBezTo>
                      <a:pt x="3543" y="6285"/>
                      <a:pt x="4389" y="4888"/>
                      <a:pt x="4389" y="3141"/>
                    </a:cubicBezTo>
                    <a:cubicBezTo>
                      <a:pt x="4389" y="1397"/>
                      <a:pt x="3543" y="1"/>
                      <a:pt x="2194" y="1"/>
                    </a:cubicBezTo>
                    <a:close/>
                  </a:path>
                </a:pathLst>
              </a:custGeom>
              <a:solidFill>
                <a:srgbClr val="004C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1"/>
              <p:cNvSpPr/>
              <p:nvPr/>
            </p:nvSpPr>
            <p:spPr>
              <a:xfrm flipH="1">
                <a:off x="1099201" y="4128903"/>
                <a:ext cx="100357" cy="141358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093" extrusionOk="0">
                    <a:moveTo>
                      <a:pt x="1098" y="1"/>
                    </a:moveTo>
                    <a:cubicBezTo>
                      <a:pt x="452" y="1"/>
                      <a:pt x="1" y="699"/>
                      <a:pt x="1" y="1545"/>
                    </a:cubicBezTo>
                    <a:cubicBezTo>
                      <a:pt x="1" y="2395"/>
                      <a:pt x="452" y="3093"/>
                      <a:pt x="1098" y="3093"/>
                    </a:cubicBezTo>
                    <a:cubicBezTo>
                      <a:pt x="1748" y="3093"/>
                      <a:pt x="2195" y="2395"/>
                      <a:pt x="2195" y="1545"/>
                    </a:cubicBezTo>
                    <a:cubicBezTo>
                      <a:pt x="2195" y="699"/>
                      <a:pt x="1748" y="1"/>
                      <a:pt x="10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1"/>
              <p:cNvSpPr/>
              <p:nvPr/>
            </p:nvSpPr>
            <p:spPr>
              <a:xfrm flipH="1">
                <a:off x="1092301" y="4122002"/>
                <a:ext cx="113976" cy="152829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3344" extrusionOk="0">
                    <a:moveTo>
                      <a:pt x="1245" y="299"/>
                    </a:moveTo>
                    <a:cubicBezTo>
                      <a:pt x="1796" y="299"/>
                      <a:pt x="2195" y="898"/>
                      <a:pt x="2195" y="1696"/>
                    </a:cubicBezTo>
                    <a:cubicBezTo>
                      <a:pt x="2195" y="2494"/>
                      <a:pt x="1796" y="3092"/>
                      <a:pt x="1245" y="3092"/>
                    </a:cubicBezTo>
                    <a:cubicBezTo>
                      <a:pt x="698" y="3092"/>
                      <a:pt x="299" y="2494"/>
                      <a:pt x="299" y="1696"/>
                    </a:cubicBezTo>
                    <a:cubicBezTo>
                      <a:pt x="299" y="898"/>
                      <a:pt x="698" y="299"/>
                      <a:pt x="1245" y="299"/>
                    </a:cubicBezTo>
                    <a:close/>
                    <a:moveTo>
                      <a:pt x="1245" y="0"/>
                    </a:moveTo>
                    <a:cubicBezTo>
                      <a:pt x="499" y="0"/>
                      <a:pt x="0" y="698"/>
                      <a:pt x="0" y="1696"/>
                    </a:cubicBezTo>
                    <a:cubicBezTo>
                      <a:pt x="0" y="2645"/>
                      <a:pt x="499" y="3343"/>
                      <a:pt x="1245" y="3343"/>
                    </a:cubicBezTo>
                    <a:cubicBezTo>
                      <a:pt x="1995" y="3343"/>
                      <a:pt x="2494" y="2645"/>
                      <a:pt x="2494" y="1696"/>
                    </a:cubicBezTo>
                    <a:cubicBezTo>
                      <a:pt x="2494" y="698"/>
                      <a:pt x="1995" y="0"/>
                      <a:pt x="12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1"/>
              <p:cNvSpPr/>
              <p:nvPr/>
            </p:nvSpPr>
            <p:spPr>
              <a:xfrm flipH="1">
                <a:off x="748225" y="3094929"/>
                <a:ext cx="3101796" cy="1257413"/>
              </a:xfrm>
              <a:custGeom>
                <a:avLst/>
                <a:gdLst/>
                <a:ahLst/>
                <a:cxnLst/>
                <a:rect l="l" t="t" r="r" b="b"/>
                <a:pathLst>
                  <a:path w="67873" h="27513" extrusionOk="0">
                    <a:moveTo>
                      <a:pt x="45551" y="0"/>
                    </a:moveTo>
                    <a:cubicBezTo>
                      <a:pt x="39604" y="0"/>
                      <a:pt x="30372" y="1867"/>
                      <a:pt x="23041" y="5717"/>
                    </a:cubicBezTo>
                    <a:cubicBezTo>
                      <a:pt x="15209" y="9806"/>
                      <a:pt x="13964" y="11203"/>
                      <a:pt x="13964" y="11203"/>
                    </a:cubicBezTo>
                    <a:cubicBezTo>
                      <a:pt x="10773" y="12052"/>
                      <a:pt x="7629" y="13149"/>
                      <a:pt x="6033" y="13748"/>
                    </a:cubicBezTo>
                    <a:cubicBezTo>
                      <a:pt x="5386" y="13947"/>
                      <a:pt x="4836" y="14446"/>
                      <a:pt x="4537" y="15092"/>
                    </a:cubicBezTo>
                    <a:lnTo>
                      <a:pt x="3691" y="17139"/>
                    </a:lnTo>
                    <a:lnTo>
                      <a:pt x="1544" y="18236"/>
                    </a:lnTo>
                    <a:cubicBezTo>
                      <a:pt x="898" y="18583"/>
                      <a:pt x="399" y="19281"/>
                      <a:pt x="300" y="20032"/>
                    </a:cubicBezTo>
                    <a:cubicBezTo>
                      <a:pt x="0" y="22525"/>
                      <a:pt x="148" y="24667"/>
                      <a:pt x="499" y="25517"/>
                    </a:cubicBezTo>
                    <a:cubicBezTo>
                      <a:pt x="747" y="26116"/>
                      <a:pt x="1345" y="26614"/>
                      <a:pt x="1744" y="26914"/>
                    </a:cubicBezTo>
                    <a:cubicBezTo>
                      <a:pt x="1786" y="26955"/>
                      <a:pt x="1836" y="26973"/>
                      <a:pt x="1892" y="26973"/>
                    </a:cubicBezTo>
                    <a:cubicBezTo>
                      <a:pt x="2104" y="26973"/>
                      <a:pt x="2395" y="26720"/>
                      <a:pt x="2594" y="26563"/>
                    </a:cubicBezTo>
                    <a:lnTo>
                      <a:pt x="2741" y="26415"/>
                    </a:lnTo>
                    <a:cubicBezTo>
                      <a:pt x="2741" y="26415"/>
                      <a:pt x="3192" y="27512"/>
                      <a:pt x="3591" y="27512"/>
                    </a:cubicBezTo>
                    <a:cubicBezTo>
                      <a:pt x="5686" y="27512"/>
                      <a:pt x="13366" y="27360"/>
                      <a:pt x="13366" y="27360"/>
                    </a:cubicBezTo>
                    <a:lnTo>
                      <a:pt x="13813" y="27213"/>
                    </a:lnTo>
                    <a:lnTo>
                      <a:pt x="15608" y="26415"/>
                    </a:lnTo>
                    <a:cubicBezTo>
                      <a:pt x="15845" y="26966"/>
                      <a:pt x="16124" y="27157"/>
                      <a:pt x="16429" y="27157"/>
                    </a:cubicBezTo>
                    <a:cubicBezTo>
                      <a:pt x="16703" y="27157"/>
                      <a:pt x="16998" y="27003"/>
                      <a:pt x="17304" y="26814"/>
                    </a:cubicBezTo>
                    <a:cubicBezTo>
                      <a:pt x="17954" y="26415"/>
                      <a:pt x="19749" y="25465"/>
                      <a:pt x="19749" y="25465"/>
                    </a:cubicBezTo>
                    <a:cubicBezTo>
                      <a:pt x="20196" y="20829"/>
                      <a:pt x="22243" y="18583"/>
                      <a:pt x="26133" y="18583"/>
                    </a:cubicBezTo>
                    <a:cubicBezTo>
                      <a:pt x="29272" y="18583"/>
                      <a:pt x="32165" y="21476"/>
                      <a:pt x="30920" y="26563"/>
                    </a:cubicBezTo>
                    <a:lnTo>
                      <a:pt x="33362" y="26563"/>
                    </a:lnTo>
                    <a:cubicBezTo>
                      <a:pt x="33761" y="26563"/>
                      <a:pt x="34212" y="26315"/>
                      <a:pt x="34411" y="25964"/>
                    </a:cubicBezTo>
                    <a:lnTo>
                      <a:pt x="34858" y="25266"/>
                    </a:lnTo>
                    <a:lnTo>
                      <a:pt x="48674" y="25266"/>
                    </a:lnTo>
                    <a:cubicBezTo>
                      <a:pt x="49483" y="25910"/>
                      <a:pt x="51077" y="26051"/>
                      <a:pt x="52321" y="26051"/>
                    </a:cubicBezTo>
                    <a:cubicBezTo>
                      <a:pt x="53298" y="26051"/>
                      <a:pt x="54060" y="25964"/>
                      <a:pt x="54060" y="25964"/>
                    </a:cubicBezTo>
                    <a:cubicBezTo>
                      <a:pt x="54060" y="21228"/>
                      <a:pt x="56302" y="18583"/>
                      <a:pt x="60092" y="18583"/>
                    </a:cubicBezTo>
                    <a:cubicBezTo>
                      <a:pt x="62638" y="18583"/>
                      <a:pt x="65678" y="20630"/>
                      <a:pt x="65032" y="24667"/>
                    </a:cubicBezTo>
                    <a:cubicBezTo>
                      <a:pt x="64970" y="24945"/>
                      <a:pt x="65098" y="25316"/>
                      <a:pt x="65332" y="25316"/>
                    </a:cubicBezTo>
                    <a:cubicBezTo>
                      <a:pt x="65479" y="25316"/>
                      <a:pt x="65667" y="25171"/>
                      <a:pt x="65877" y="24767"/>
                    </a:cubicBezTo>
                    <a:cubicBezTo>
                      <a:pt x="66428" y="23722"/>
                      <a:pt x="67872" y="20578"/>
                      <a:pt x="66875" y="18783"/>
                    </a:cubicBezTo>
                    <a:cubicBezTo>
                      <a:pt x="67473" y="14095"/>
                      <a:pt x="65877" y="11554"/>
                      <a:pt x="65478" y="11203"/>
                    </a:cubicBezTo>
                    <a:cubicBezTo>
                      <a:pt x="65079" y="10903"/>
                      <a:pt x="59793" y="10756"/>
                      <a:pt x="59793" y="10756"/>
                    </a:cubicBezTo>
                    <a:cubicBezTo>
                      <a:pt x="60942" y="3423"/>
                      <a:pt x="52712" y="283"/>
                      <a:pt x="46827" y="32"/>
                    </a:cubicBezTo>
                    <a:cubicBezTo>
                      <a:pt x="46421" y="11"/>
                      <a:pt x="45995" y="0"/>
                      <a:pt x="45551" y="0"/>
                    </a:cubicBezTo>
                    <a:close/>
                  </a:path>
                </a:pathLst>
              </a:custGeom>
              <a:solidFill>
                <a:srgbClr val="F28A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6" name="Google Shape;1306;p41"/>
              <p:cNvSpPr/>
              <p:nvPr/>
            </p:nvSpPr>
            <p:spPr>
              <a:xfrm flipH="1">
                <a:off x="3187490" y="3971594"/>
                <a:ext cx="624490" cy="382941"/>
              </a:xfrm>
              <a:custGeom>
                <a:avLst/>
                <a:gdLst/>
                <a:ahLst/>
                <a:cxnLst/>
                <a:rect l="l" t="t" r="r" b="b"/>
                <a:pathLst>
                  <a:path w="13665" h="8379" extrusionOk="0">
                    <a:moveTo>
                      <a:pt x="399" y="0"/>
                    </a:moveTo>
                    <a:lnTo>
                      <a:pt x="0" y="1349"/>
                    </a:lnTo>
                    <a:lnTo>
                      <a:pt x="698" y="7581"/>
                    </a:lnTo>
                    <a:lnTo>
                      <a:pt x="1097" y="8378"/>
                    </a:lnTo>
                    <a:lnTo>
                      <a:pt x="11271" y="8378"/>
                    </a:lnTo>
                    <a:lnTo>
                      <a:pt x="13665" y="7281"/>
                    </a:lnTo>
                    <a:lnTo>
                      <a:pt x="13365" y="950"/>
                    </a:lnTo>
                    <a:cubicBezTo>
                      <a:pt x="13365" y="950"/>
                      <a:pt x="11817" y="2047"/>
                      <a:pt x="11219" y="2047"/>
                    </a:cubicBezTo>
                    <a:lnTo>
                      <a:pt x="698" y="2047"/>
                    </a:lnTo>
                    <a:cubicBezTo>
                      <a:pt x="299" y="2047"/>
                      <a:pt x="200" y="998"/>
                      <a:pt x="646" y="252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DF6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1"/>
              <p:cNvSpPr/>
              <p:nvPr/>
            </p:nvSpPr>
            <p:spPr>
              <a:xfrm flipH="1">
                <a:off x="2587376" y="3611459"/>
                <a:ext cx="198384" cy="99494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2177" extrusionOk="0">
                    <a:moveTo>
                      <a:pt x="3890" y="0"/>
                    </a:moveTo>
                    <a:cubicBezTo>
                      <a:pt x="3890" y="0"/>
                      <a:pt x="1448" y="399"/>
                      <a:pt x="698" y="698"/>
                    </a:cubicBezTo>
                    <a:cubicBezTo>
                      <a:pt x="0" y="960"/>
                      <a:pt x="142" y="2177"/>
                      <a:pt x="722" y="2177"/>
                    </a:cubicBezTo>
                    <a:cubicBezTo>
                      <a:pt x="805" y="2177"/>
                      <a:pt x="897" y="2151"/>
                      <a:pt x="997" y="2095"/>
                    </a:cubicBezTo>
                    <a:cubicBezTo>
                      <a:pt x="1847" y="1648"/>
                      <a:pt x="4341" y="1149"/>
                      <a:pt x="4241" y="1097"/>
                    </a:cubicBezTo>
                    <a:cubicBezTo>
                      <a:pt x="4141" y="1050"/>
                      <a:pt x="3890" y="0"/>
                      <a:pt x="3890" y="0"/>
                    </a:cubicBezTo>
                    <a:close/>
                  </a:path>
                </a:pathLst>
              </a:custGeom>
              <a:solidFill>
                <a:srgbClr val="DF6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1"/>
              <p:cNvSpPr/>
              <p:nvPr/>
            </p:nvSpPr>
            <p:spPr>
              <a:xfrm flipH="1">
                <a:off x="3178597" y="3673660"/>
                <a:ext cx="550731" cy="357211"/>
              </a:xfrm>
              <a:custGeom>
                <a:avLst/>
                <a:gdLst/>
                <a:ahLst/>
                <a:cxnLst/>
                <a:rect l="l" t="t" r="r" b="b"/>
                <a:pathLst>
                  <a:path w="12051" h="7816" extrusionOk="0">
                    <a:moveTo>
                      <a:pt x="8673" y="1"/>
                    </a:moveTo>
                    <a:cubicBezTo>
                      <a:pt x="8621" y="1"/>
                      <a:pt x="8572" y="28"/>
                      <a:pt x="8530" y="87"/>
                    </a:cubicBezTo>
                    <a:cubicBezTo>
                      <a:pt x="8431" y="634"/>
                      <a:pt x="8080" y="933"/>
                      <a:pt x="8080" y="933"/>
                    </a:cubicBezTo>
                    <a:cubicBezTo>
                      <a:pt x="8080" y="933"/>
                      <a:pt x="1995" y="5422"/>
                      <a:pt x="850" y="6271"/>
                    </a:cubicBezTo>
                    <a:cubicBezTo>
                      <a:pt x="300" y="6670"/>
                      <a:pt x="1" y="7815"/>
                      <a:pt x="751" y="7815"/>
                    </a:cubicBezTo>
                    <a:lnTo>
                      <a:pt x="4441" y="7815"/>
                    </a:lnTo>
                    <a:cubicBezTo>
                      <a:pt x="5155" y="7799"/>
                      <a:pt x="5826" y="7794"/>
                      <a:pt x="6448" y="7794"/>
                    </a:cubicBezTo>
                    <a:cubicBezTo>
                      <a:pt x="7693" y="7794"/>
                      <a:pt x="8746" y="7815"/>
                      <a:pt x="9576" y="7815"/>
                    </a:cubicBezTo>
                    <a:cubicBezTo>
                      <a:pt x="10426" y="7815"/>
                      <a:pt x="11024" y="7317"/>
                      <a:pt x="11423" y="7017"/>
                    </a:cubicBezTo>
                    <a:cubicBezTo>
                      <a:pt x="12051" y="6522"/>
                      <a:pt x="11998" y="6069"/>
                      <a:pt x="11644" y="6069"/>
                    </a:cubicBezTo>
                    <a:cubicBezTo>
                      <a:pt x="11465" y="6069"/>
                      <a:pt x="11209" y="6185"/>
                      <a:pt x="10924" y="6471"/>
                    </a:cubicBezTo>
                    <a:cubicBezTo>
                      <a:pt x="10473" y="6970"/>
                      <a:pt x="6935" y="7069"/>
                      <a:pt x="4489" y="7069"/>
                    </a:cubicBezTo>
                    <a:cubicBezTo>
                      <a:pt x="2646" y="7017"/>
                      <a:pt x="1549" y="7117"/>
                      <a:pt x="2095" y="6220"/>
                    </a:cubicBezTo>
                    <a:cubicBezTo>
                      <a:pt x="3093" y="4576"/>
                      <a:pt x="7334" y="2980"/>
                      <a:pt x="8878" y="1931"/>
                    </a:cubicBezTo>
                    <a:cubicBezTo>
                      <a:pt x="9626" y="1450"/>
                      <a:pt x="9057" y="1"/>
                      <a:pt x="8673" y="1"/>
                    </a:cubicBezTo>
                    <a:close/>
                  </a:path>
                </a:pathLst>
              </a:custGeom>
              <a:solidFill>
                <a:srgbClr val="DF6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1"/>
              <p:cNvSpPr/>
              <p:nvPr/>
            </p:nvSpPr>
            <p:spPr>
              <a:xfrm flipH="1">
                <a:off x="748225" y="3586460"/>
                <a:ext cx="902575" cy="699111"/>
              </a:xfrm>
              <a:custGeom>
                <a:avLst/>
                <a:gdLst/>
                <a:ahLst/>
                <a:cxnLst/>
                <a:rect l="l" t="t" r="r" b="b"/>
                <a:pathLst>
                  <a:path w="19750" h="15297" extrusionOk="0">
                    <a:moveTo>
                      <a:pt x="12069" y="1"/>
                    </a:moveTo>
                    <a:lnTo>
                      <a:pt x="11423" y="400"/>
                    </a:lnTo>
                    <a:cubicBezTo>
                      <a:pt x="11423" y="400"/>
                      <a:pt x="9528" y="3739"/>
                      <a:pt x="7581" y="4988"/>
                    </a:cubicBezTo>
                    <a:cubicBezTo>
                      <a:pt x="10229" y="3569"/>
                      <a:pt x="15835" y="1075"/>
                      <a:pt x="16794" y="1075"/>
                    </a:cubicBezTo>
                    <a:cubicBezTo>
                      <a:pt x="16847" y="1075"/>
                      <a:pt x="16885" y="1082"/>
                      <a:pt x="16909" y="1098"/>
                    </a:cubicBezTo>
                    <a:cubicBezTo>
                      <a:pt x="17355" y="1397"/>
                      <a:pt x="17854" y="4788"/>
                      <a:pt x="17455" y="6384"/>
                    </a:cubicBezTo>
                    <a:cubicBezTo>
                      <a:pt x="18205" y="7481"/>
                      <a:pt x="18305" y="9424"/>
                      <a:pt x="18054" y="10274"/>
                    </a:cubicBezTo>
                    <a:cubicBezTo>
                      <a:pt x="17965" y="10652"/>
                      <a:pt x="17866" y="10900"/>
                      <a:pt x="17726" y="10900"/>
                    </a:cubicBezTo>
                    <a:cubicBezTo>
                      <a:pt x="17553" y="10900"/>
                      <a:pt x="17316" y="10518"/>
                      <a:pt x="16956" y="9524"/>
                    </a:cubicBezTo>
                    <a:cubicBezTo>
                      <a:pt x="16352" y="7892"/>
                      <a:pt x="13733" y="6868"/>
                      <a:pt x="11562" y="6868"/>
                    </a:cubicBezTo>
                    <a:cubicBezTo>
                      <a:pt x="11413" y="6868"/>
                      <a:pt x="11267" y="6873"/>
                      <a:pt x="11124" y="6883"/>
                    </a:cubicBezTo>
                    <a:cubicBezTo>
                      <a:pt x="8929" y="7030"/>
                      <a:pt x="6184" y="8626"/>
                      <a:pt x="5538" y="11471"/>
                    </a:cubicBezTo>
                    <a:cubicBezTo>
                      <a:pt x="5124" y="13369"/>
                      <a:pt x="3922" y="13794"/>
                      <a:pt x="2927" y="13794"/>
                    </a:cubicBezTo>
                    <a:cubicBezTo>
                      <a:pt x="2119" y="13794"/>
                      <a:pt x="1449" y="13513"/>
                      <a:pt x="1449" y="13513"/>
                    </a:cubicBezTo>
                    <a:lnTo>
                      <a:pt x="1" y="14511"/>
                    </a:lnTo>
                    <a:lnTo>
                      <a:pt x="551" y="14511"/>
                    </a:lnTo>
                    <a:cubicBezTo>
                      <a:pt x="1360" y="15155"/>
                      <a:pt x="2954" y="15296"/>
                      <a:pt x="4198" y="15296"/>
                    </a:cubicBezTo>
                    <a:cubicBezTo>
                      <a:pt x="5175" y="15296"/>
                      <a:pt x="5937" y="15209"/>
                      <a:pt x="5937" y="15209"/>
                    </a:cubicBezTo>
                    <a:cubicBezTo>
                      <a:pt x="5937" y="10473"/>
                      <a:pt x="8179" y="7828"/>
                      <a:pt x="11969" y="7828"/>
                    </a:cubicBezTo>
                    <a:cubicBezTo>
                      <a:pt x="14515" y="7828"/>
                      <a:pt x="17555" y="9875"/>
                      <a:pt x="16909" y="13912"/>
                    </a:cubicBezTo>
                    <a:cubicBezTo>
                      <a:pt x="16847" y="14190"/>
                      <a:pt x="16975" y="14561"/>
                      <a:pt x="17209" y="14561"/>
                    </a:cubicBezTo>
                    <a:cubicBezTo>
                      <a:pt x="17356" y="14561"/>
                      <a:pt x="17544" y="14416"/>
                      <a:pt x="17754" y="14012"/>
                    </a:cubicBezTo>
                    <a:cubicBezTo>
                      <a:pt x="18305" y="12967"/>
                      <a:pt x="19749" y="9823"/>
                      <a:pt x="18752" y="8028"/>
                    </a:cubicBezTo>
                    <a:cubicBezTo>
                      <a:pt x="19350" y="3340"/>
                      <a:pt x="17754" y="799"/>
                      <a:pt x="17355" y="448"/>
                    </a:cubicBezTo>
                    <a:cubicBezTo>
                      <a:pt x="17008" y="200"/>
                      <a:pt x="13318" y="49"/>
                      <a:pt x="12069" y="1"/>
                    </a:cubicBezTo>
                    <a:close/>
                  </a:path>
                </a:pathLst>
              </a:custGeom>
              <a:solidFill>
                <a:srgbClr val="DF6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1"/>
              <p:cNvSpPr/>
              <p:nvPr/>
            </p:nvSpPr>
            <p:spPr>
              <a:xfrm flipH="1">
                <a:off x="1245076" y="3752771"/>
                <a:ext cx="991370" cy="357942"/>
              </a:xfrm>
              <a:custGeom>
                <a:avLst/>
                <a:gdLst/>
                <a:ahLst/>
                <a:cxnLst/>
                <a:rect l="l" t="t" r="r" b="b"/>
                <a:pathLst>
                  <a:path w="21693" h="7832" extrusionOk="0">
                    <a:moveTo>
                      <a:pt x="21692" y="0"/>
                    </a:moveTo>
                    <a:lnTo>
                      <a:pt x="21692" y="0"/>
                    </a:lnTo>
                    <a:cubicBezTo>
                      <a:pt x="21134" y="406"/>
                      <a:pt x="20360" y="1080"/>
                      <a:pt x="19291" y="1867"/>
                    </a:cubicBezTo>
                    <a:lnTo>
                      <a:pt x="19291" y="1867"/>
                    </a:lnTo>
                    <a:cubicBezTo>
                      <a:pt x="20124" y="1310"/>
                      <a:pt x="20929" y="690"/>
                      <a:pt x="21692" y="0"/>
                    </a:cubicBezTo>
                    <a:close/>
                    <a:moveTo>
                      <a:pt x="19291" y="1867"/>
                    </a:moveTo>
                    <a:cubicBezTo>
                      <a:pt x="13796" y="5540"/>
                      <a:pt x="7042" y="6458"/>
                      <a:pt x="2321" y="6458"/>
                    </a:cubicBezTo>
                    <a:cubicBezTo>
                      <a:pt x="1496" y="6458"/>
                      <a:pt x="732" y="6430"/>
                      <a:pt x="49" y="6384"/>
                    </a:cubicBezTo>
                    <a:lnTo>
                      <a:pt x="1" y="7580"/>
                    </a:lnTo>
                    <a:lnTo>
                      <a:pt x="300" y="7832"/>
                    </a:lnTo>
                    <a:cubicBezTo>
                      <a:pt x="10489" y="7460"/>
                      <a:pt x="16157" y="4176"/>
                      <a:pt x="19291" y="1867"/>
                    </a:cubicBezTo>
                    <a:close/>
                  </a:path>
                </a:pathLst>
              </a:custGeom>
              <a:solidFill>
                <a:srgbClr val="FFE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1"/>
              <p:cNvSpPr/>
              <p:nvPr/>
            </p:nvSpPr>
            <p:spPr>
              <a:xfrm flipH="1">
                <a:off x="1304349" y="3316130"/>
                <a:ext cx="448911" cy="103927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2274" extrusionOk="0">
                    <a:moveTo>
                      <a:pt x="3751" y="1"/>
                    </a:moveTo>
                    <a:cubicBezTo>
                      <a:pt x="2411" y="1"/>
                      <a:pt x="1222" y="207"/>
                      <a:pt x="0" y="530"/>
                    </a:cubicBezTo>
                    <a:lnTo>
                      <a:pt x="48" y="829"/>
                    </a:lnTo>
                    <a:cubicBezTo>
                      <a:pt x="782" y="757"/>
                      <a:pt x="1480" y="724"/>
                      <a:pt x="2145" y="724"/>
                    </a:cubicBezTo>
                    <a:cubicBezTo>
                      <a:pt x="5186" y="724"/>
                      <a:pt x="7524" y="1415"/>
                      <a:pt x="9324" y="2273"/>
                    </a:cubicBezTo>
                    <a:lnTo>
                      <a:pt x="9623" y="1727"/>
                    </a:lnTo>
                    <a:cubicBezTo>
                      <a:pt x="9823" y="1427"/>
                      <a:pt x="9675" y="1076"/>
                      <a:pt x="9324" y="977"/>
                    </a:cubicBezTo>
                    <a:cubicBezTo>
                      <a:pt x="7072" y="279"/>
                      <a:pt x="5310" y="1"/>
                      <a:pt x="3751" y="1"/>
                    </a:cubicBezTo>
                    <a:close/>
                  </a:path>
                </a:pathLst>
              </a:custGeom>
              <a:solidFill>
                <a:srgbClr val="DF6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1"/>
              <p:cNvSpPr/>
              <p:nvPr/>
            </p:nvSpPr>
            <p:spPr>
              <a:xfrm flipH="1">
                <a:off x="1117436" y="3223993"/>
                <a:ext cx="1228370" cy="825936"/>
              </a:xfrm>
              <a:custGeom>
                <a:avLst/>
                <a:gdLst/>
                <a:ahLst/>
                <a:cxnLst/>
                <a:rect l="l" t="t" r="r" b="b"/>
                <a:pathLst>
                  <a:path w="26879" h="18072" extrusionOk="0">
                    <a:moveTo>
                      <a:pt x="23140" y="0"/>
                    </a:moveTo>
                    <a:cubicBezTo>
                      <a:pt x="23140" y="100"/>
                      <a:pt x="23140" y="252"/>
                      <a:pt x="23188" y="399"/>
                    </a:cubicBezTo>
                    <a:cubicBezTo>
                      <a:pt x="25382" y="2394"/>
                      <a:pt x="25633" y="4289"/>
                      <a:pt x="25633" y="4289"/>
                    </a:cubicBezTo>
                    <a:cubicBezTo>
                      <a:pt x="25633" y="4289"/>
                      <a:pt x="26579" y="5885"/>
                      <a:pt x="19697" y="9476"/>
                    </a:cubicBezTo>
                    <a:cubicBezTo>
                      <a:pt x="14283" y="12311"/>
                      <a:pt x="3883" y="12527"/>
                      <a:pt x="850" y="12527"/>
                    </a:cubicBezTo>
                    <a:cubicBezTo>
                      <a:pt x="307" y="12527"/>
                      <a:pt x="0" y="12520"/>
                      <a:pt x="0" y="12520"/>
                    </a:cubicBezTo>
                    <a:lnTo>
                      <a:pt x="0" y="12520"/>
                    </a:lnTo>
                    <a:cubicBezTo>
                      <a:pt x="0" y="12520"/>
                      <a:pt x="1345" y="15013"/>
                      <a:pt x="1696" y="15859"/>
                    </a:cubicBezTo>
                    <a:cubicBezTo>
                      <a:pt x="1995" y="16709"/>
                      <a:pt x="2095" y="17954"/>
                      <a:pt x="2693" y="18053"/>
                    </a:cubicBezTo>
                    <a:cubicBezTo>
                      <a:pt x="2764" y="18065"/>
                      <a:pt x="2919" y="18071"/>
                      <a:pt x="3144" y="18071"/>
                    </a:cubicBezTo>
                    <a:cubicBezTo>
                      <a:pt x="4813" y="18071"/>
                      <a:pt x="10338" y="17730"/>
                      <a:pt x="14163" y="16809"/>
                    </a:cubicBezTo>
                    <a:cubicBezTo>
                      <a:pt x="18452" y="15711"/>
                      <a:pt x="22043" y="13166"/>
                      <a:pt x="23240" y="12320"/>
                    </a:cubicBezTo>
                    <a:cubicBezTo>
                      <a:pt x="24484" y="11423"/>
                      <a:pt x="24038" y="11371"/>
                      <a:pt x="23487" y="11323"/>
                    </a:cubicBezTo>
                    <a:cubicBezTo>
                      <a:pt x="22988" y="11323"/>
                      <a:pt x="21891" y="11171"/>
                      <a:pt x="21592" y="11123"/>
                    </a:cubicBezTo>
                    <a:cubicBezTo>
                      <a:pt x="21345" y="11071"/>
                      <a:pt x="20746" y="9528"/>
                      <a:pt x="22541" y="8877"/>
                    </a:cubicBezTo>
                    <a:cubicBezTo>
                      <a:pt x="24883" y="8079"/>
                      <a:pt x="26878" y="5338"/>
                      <a:pt x="26878" y="5338"/>
                    </a:cubicBezTo>
                    <a:cubicBezTo>
                      <a:pt x="26531" y="3044"/>
                      <a:pt x="25083" y="1297"/>
                      <a:pt x="23140" y="0"/>
                    </a:cubicBezTo>
                    <a:close/>
                  </a:path>
                </a:pathLst>
              </a:custGeom>
              <a:solidFill>
                <a:srgbClr val="DF6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3" name="Google Shape;1313;p41"/>
              <p:cNvSpPr/>
              <p:nvPr/>
            </p:nvSpPr>
            <p:spPr>
              <a:xfrm flipH="1">
                <a:off x="1297402" y="3796143"/>
                <a:ext cx="959654" cy="453506"/>
              </a:xfrm>
              <a:custGeom>
                <a:avLst/>
                <a:gdLst/>
                <a:ahLst/>
                <a:cxnLst/>
                <a:rect l="l" t="t" r="r" b="b"/>
                <a:pathLst>
                  <a:path w="20999" h="9923" extrusionOk="0">
                    <a:moveTo>
                      <a:pt x="20998" y="1"/>
                    </a:moveTo>
                    <a:lnTo>
                      <a:pt x="20998" y="1"/>
                    </a:lnTo>
                    <a:cubicBezTo>
                      <a:pt x="12204" y="6630"/>
                      <a:pt x="3964" y="6885"/>
                      <a:pt x="1728" y="6885"/>
                    </a:cubicBezTo>
                    <a:cubicBezTo>
                      <a:pt x="1542" y="6885"/>
                      <a:pt x="1397" y="6883"/>
                      <a:pt x="1298" y="6883"/>
                    </a:cubicBezTo>
                    <a:cubicBezTo>
                      <a:pt x="53" y="6883"/>
                      <a:pt x="400" y="7980"/>
                      <a:pt x="400" y="7980"/>
                    </a:cubicBezTo>
                    <a:lnTo>
                      <a:pt x="1" y="9676"/>
                    </a:lnTo>
                    <a:cubicBezTo>
                      <a:pt x="1" y="9676"/>
                      <a:pt x="101" y="9923"/>
                      <a:pt x="452" y="9923"/>
                    </a:cubicBezTo>
                    <a:lnTo>
                      <a:pt x="13817" y="9923"/>
                    </a:lnTo>
                    <a:cubicBezTo>
                      <a:pt x="18553" y="6185"/>
                      <a:pt x="20998" y="1"/>
                      <a:pt x="20998" y="1"/>
                    </a:cubicBezTo>
                    <a:close/>
                  </a:path>
                </a:pathLst>
              </a:custGeom>
              <a:solidFill>
                <a:srgbClr val="DF6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 flipH="1">
                <a:off x="2202308" y="3704007"/>
                <a:ext cx="973090" cy="630786"/>
              </a:xfrm>
              <a:custGeom>
                <a:avLst/>
                <a:gdLst/>
                <a:ahLst/>
                <a:cxnLst/>
                <a:rect l="l" t="t" r="r" b="b"/>
                <a:pathLst>
                  <a:path w="21293" h="13802" extrusionOk="0">
                    <a:moveTo>
                      <a:pt x="16100" y="1"/>
                    </a:moveTo>
                    <a:cubicBezTo>
                      <a:pt x="15347" y="1"/>
                      <a:pt x="14163" y="321"/>
                      <a:pt x="14163" y="321"/>
                    </a:cubicBezTo>
                    <a:cubicBezTo>
                      <a:pt x="14163" y="321"/>
                      <a:pt x="14254" y="299"/>
                      <a:pt x="14419" y="299"/>
                    </a:cubicBezTo>
                    <a:cubicBezTo>
                      <a:pt x="15037" y="299"/>
                      <a:pt x="16700" y="610"/>
                      <a:pt x="18552" y="3561"/>
                    </a:cubicBezTo>
                    <a:cubicBezTo>
                      <a:pt x="21293" y="7901"/>
                      <a:pt x="19298" y="10941"/>
                      <a:pt x="18552" y="10941"/>
                    </a:cubicBezTo>
                    <a:cubicBezTo>
                      <a:pt x="18357" y="10941"/>
                      <a:pt x="18148" y="10965"/>
                      <a:pt x="17947" y="10965"/>
                    </a:cubicBezTo>
                    <a:cubicBezTo>
                      <a:pt x="17377" y="10965"/>
                      <a:pt x="16869" y="10773"/>
                      <a:pt x="16904" y="9298"/>
                    </a:cubicBezTo>
                    <a:cubicBezTo>
                      <a:pt x="16952" y="7477"/>
                      <a:pt x="14878" y="4575"/>
                      <a:pt x="11062" y="4575"/>
                    </a:cubicBezTo>
                    <a:cubicBezTo>
                      <a:pt x="10698" y="4575"/>
                      <a:pt x="10318" y="4602"/>
                      <a:pt x="9922" y="4658"/>
                    </a:cubicBezTo>
                    <a:cubicBezTo>
                      <a:pt x="5386" y="5256"/>
                      <a:pt x="4688" y="9146"/>
                      <a:pt x="4389" y="10495"/>
                    </a:cubicBezTo>
                    <a:cubicBezTo>
                      <a:pt x="4109" y="11608"/>
                      <a:pt x="2658" y="12467"/>
                      <a:pt x="1854" y="12467"/>
                    </a:cubicBezTo>
                    <a:cubicBezTo>
                      <a:pt x="1650" y="12467"/>
                      <a:pt x="1487" y="12411"/>
                      <a:pt x="1397" y="12290"/>
                    </a:cubicBezTo>
                    <a:cubicBezTo>
                      <a:pt x="998" y="11739"/>
                      <a:pt x="0" y="9098"/>
                      <a:pt x="1496" y="5556"/>
                    </a:cubicBezTo>
                    <a:lnTo>
                      <a:pt x="1496" y="5556"/>
                    </a:lnTo>
                    <a:cubicBezTo>
                      <a:pt x="1496" y="5556"/>
                      <a:pt x="898" y="6054"/>
                      <a:pt x="447" y="6605"/>
                    </a:cubicBezTo>
                    <a:cubicBezTo>
                      <a:pt x="0" y="7103"/>
                      <a:pt x="100" y="8899"/>
                      <a:pt x="100" y="8899"/>
                    </a:cubicBezTo>
                    <a:cubicBezTo>
                      <a:pt x="100" y="8899"/>
                      <a:pt x="148" y="11440"/>
                      <a:pt x="347" y="12090"/>
                    </a:cubicBezTo>
                    <a:cubicBezTo>
                      <a:pt x="765" y="13593"/>
                      <a:pt x="1322" y="13802"/>
                      <a:pt x="1785" y="13802"/>
                    </a:cubicBezTo>
                    <a:cubicBezTo>
                      <a:pt x="1875" y="13802"/>
                      <a:pt x="1962" y="13794"/>
                      <a:pt x="2043" y="13786"/>
                    </a:cubicBezTo>
                    <a:cubicBezTo>
                      <a:pt x="2494" y="13686"/>
                      <a:pt x="3790" y="12789"/>
                      <a:pt x="4987" y="12138"/>
                    </a:cubicBezTo>
                    <a:cubicBezTo>
                      <a:pt x="5486" y="8548"/>
                      <a:pt x="6332" y="7650"/>
                      <a:pt x="7529" y="6306"/>
                    </a:cubicBezTo>
                    <a:cubicBezTo>
                      <a:pt x="8183" y="5599"/>
                      <a:pt x="9468" y="5249"/>
                      <a:pt x="10800" y="5249"/>
                    </a:cubicBezTo>
                    <a:cubicBezTo>
                      <a:pt x="12009" y="5249"/>
                      <a:pt x="13257" y="5537"/>
                      <a:pt x="14112" y="6106"/>
                    </a:cubicBezTo>
                    <a:cubicBezTo>
                      <a:pt x="15859" y="7303"/>
                      <a:pt x="16007" y="8899"/>
                      <a:pt x="16306" y="10295"/>
                    </a:cubicBezTo>
                    <a:cubicBezTo>
                      <a:pt x="16657" y="11640"/>
                      <a:pt x="16158" y="13236"/>
                      <a:pt x="16158" y="13236"/>
                    </a:cubicBezTo>
                    <a:lnTo>
                      <a:pt x="18899" y="13236"/>
                    </a:lnTo>
                    <a:cubicBezTo>
                      <a:pt x="19198" y="13236"/>
                      <a:pt x="20347" y="11939"/>
                      <a:pt x="20495" y="9996"/>
                    </a:cubicBezTo>
                    <a:cubicBezTo>
                      <a:pt x="20694" y="8049"/>
                      <a:pt x="19250" y="3960"/>
                      <a:pt x="18999" y="3413"/>
                    </a:cubicBezTo>
                    <a:cubicBezTo>
                      <a:pt x="18700" y="2815"/>
                      <a:pt x="17104" y="321"/>
                      <a:pt x="16557" y="70"/>
                    </a:cubicBezTo>
                    <a:cubicBezTo>
                      <a:pt x="16448" y="21"/>
                      <a:pt x="16287" y="1"/>
                      <a:pt x="16100" y="1"/>
                    </a:cubicBezTo>
                    <a:close/>
                  </a:path>
                </a:pathLst>
              </a:custGeom>
              <a:solidFill>
                <a:srgbClr val="DF6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1"/>
              <p:cNvSpPr/>
              <p:nvPr/>
            </p:nvSpPr>
            <p:spPr>
              <a:xfrm flipH="1">
                <a:off x="3681343" y="3878225"/>
                <a:ext cx="171055" cy="450992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9868" extrusionOk="0">
                    <a:moveTo>
                      <a:pt x="3743" y="0"/>
                    </a:moveTo>
                    <a:cubicBezTo>
                      <a:pt x="3743" y="0"/>
                      <a:pt x="2993" y="399"/>
                      <a:pt x="2347" y="746"/>
                    </a:cubicBezTo>
                    <a:cubicBezTo>
                      <a:pt x="1648" y="1097"/>
                      <a:pt x="352" y="1396"/>
                      <a:pt x="200" y="4389"/>
                    </a:cubicBezTo>
                    <a:cubicBezTo>
                      <a:pt x="1" y="7381"/>
                      <a:pt x="551" y="8378"/>
                      <a:pt x="1198" y="9276"/>
                    </a:cubicBezTo>
                    <a:cubicBezTo>
                      <a:pt x="1515" y="9738"/>
                      <a:pt x="1761" y="9868"/>
                      <a:pt x="1946" y="9868"/>
                    </a:cubicBezTo>
                    <a:cubicBezTo>
                      <a:pt x="2140" y="9868"/>
                      <a:pt x="2269" y="9726"/>
                      <a:pt x="2347" y="9675"/>
                    </a:cubicBezTo>
                    <a:cubicBezTo>
                      <a:pt x="2446" y="9575"/>
                      <a:pt x="2745" y="9376"/>
                      <a:pt x="2494" y="8777"/>
                    </a:cubicBezTo>
                    <a:cubicBezTo>
                      <a:pt x="2195" y="8127"/>
                      <a:pt x="2147" y="5087"/>
                      <a:pt x="2147" y="3738"/>
                    </a:cubicBezTo>
                    <a:cubicBezTo>
                      <a:pt x="2147" y="2342"/>
                      <a:pt x="2694" y="1744"/>
                      <a:pt x="2694" y="1744"/>
                    </a:cubicBezTo>
                    <a:lnTo>
                      <a:pt x="3743" y="0"/>
                    </a:lnTo>
                    <a:close/>
                  </a:path>
                </a:pathLst>
              </a:custGeom>
              <a:solidFill>
                <a:srgbClr val="DF6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1"/>
              <p:cNvSpPr/>
              <p:nvPr/>
            </p:nvSpPr>
            <p:spPr>
              <a:xfrm flipH="1">
                <a:off x="1105965" y="3467953"/>
                <a:ext cx="262227" cy="275723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6033" extrusionOk="0">
                    <a:moveTo>
                      <a:pt x="5486" y="0"/>
                    </a:moveTo>
                    <a:cubicBezTo>
                      <a:pt x="4090" y="2693"/>
                      <a:pt x="1249" y="3539"/>
                      <a:pt x="699" y="3739"/>
                    </a:cubicBezTo>
                    <a:cubicBezTo>
                      <a:pt x="152" y="3938"/>
                      <a:pt x="0" y="4437"/>
                      <a:pt x="0" y="5235"/>
                    </a:cubicBezTo>
                    <a:cubicBezTo>
                      <a:pt x="0" y="6033"/>
                      <a:pt x="1449" y="6033"/>
                      <a:pt x="2893" y="6033"/>
                    </a:cubicBezTo>
                    <a:lnTo>
                      <a:pt x="3045" y="5885"/>
                    </a:lnTo>
                    <a:cubicBezTo>
                      <a:pt x="3045" y="5885"/>
                      <a:pt x="4090" y="4788"/>
                      <a:pt x="4441" y="4337"/>
                    </a:cubicBezTo>
                    <a:cubicBezTo>
                      <a:pt x="4840" y="3838"/>
                      <a:pt x="5386" y="2893"/>
                      <a:pt x="5538" y="2243"/>
                    </a:cubicBezTo>
                    <a:cubicBezTo>
                      <a:pt x="5738" y="1644"/>
                      <a:pt x="5486" y="0"/>
                      <a:pt x="5486" y="0"/>
                    </a:cubicBezTo>
                    <a:close/>
                  </a:path>
                </a:pathLst>
              </a:custGeom>
              <a:solidFill>
                <a:srgbClr val="CCF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 flipH="1">
                <a:off x="1254216" y="3094929"/>
                <a:ext cx="2014730" cy="666982"/>
              </a:xfrm>
              <a:custGeom>
                <a:avLst/>
                <a:gdLst/>
                <a:ahLst/>
                <a:cxnLst/>
                <a:rect l="l" t="t" r="r" b="b"/>
                <a:pathLst>
                  <a:path w="44086" h="14594" extrusionOk="0">
                    <a:moveTo>
                      <a:pt x="32836" y="0"/>
                    </a:moveTo>
                    <a:cubicBezTo>
                      <a:pt x="26889" y="0"/>
                      <a:pt x="17657" y="1867"/>
                      <a:pt x="10326" y="5717"/>
                    </a:cubicBezTo>
                    <a:cubicBezTo>
                      <a:pt x="2494" y="9806"/>
                      <a:pt x="1249" y="11203"/>
                      <a:pt x="1249" y="11203"/>
                    </a:cubicBezTo>
                    <a:cubicBezTo>
                      <a:pt x="651" y="11653"/>
                      <a:pt x="0" y="12850"/>
                      <a:pt x="152" y="13397"/>
                    </a:cubicBezTo>
                    <a:cubicBezTo>
                      <a:pt x="300" y="13947"/>
                      <a:pt x="599" y="14494"/>
                      <a:pt x="4341" y="14594"/>
                    </a:cubicBezTo>
                    <a:cubicBezTo>
                      <a:pt x="4341" y="14594"/>
                      <a:pt x="7932" y="12499"/>
                      <a:pt x="14463" y="11302"/>
                    </a:cubicBezTo>
                    <a:lnTo>
                      <a:pt x="14463" y="11302"/>
                    </a:lnTo>
                    <a:cubicBezTo>
                      <a:pt x="14463" y="11302"/>
                      <a:pt x="14216" y="12300"/>
                      <a:pt x="15412" y="12750"/>
                    </a:cubicBezTo>
                    <a:cubicBezTo>
                      <a:pt x="15549" y="12798"/>
                      <a:pt x="15923" y="12819"/>
                      <a:pt x="16481" y="12819"/>
                    </a:cubicBezTo>
                    <a:cubicBezTo>
                      <a:pt x="20596" y="12819"/>
                      <a:pt x="34714" y="11660"/>
                      <a:pt x="37304" y="11354"/>
                    </a:cubicBezTo>
                    <a:cubicBezTo>
                      <a:pt x="40196" y="11003"/>
                      <a:pt x="40994" y="9260"/>
                      <a:pt x="42490" y="7113"/>
                    </a:cubicBezTo>
                    <a:cubicBezTo>
                      <a:pt x="39891" y="5815"/>
                      <a:pt x="36021" y="5649"/>
                      <a:pt x="34213" y="5649"/>
                    </a:cubicBezTo>
                    <a:cubicBezTo>
                      <a:pt x="33592" y="5649"/>
                      <a:pt x="33214" y="5669"/>
                      <a:pt x="33214" y="5669"/>
                    </a:cubicBezTo>
                    <a:lnTo>
                      <a:pt x="32915" y="5270"/>
                    </a:lnTo>
                    <a:cubicBezTo>
                      <a:pt x="34142" y="4156"/>
                      <a:pt x="37317" y="3045"/>
                      <a:pt x="40850" y="3045"/>
                    </a:cubicBezTo>
                    <a:cubicBezTo>
                      <a:pt x="41911" y="3045"/>
                      <a:pt x="43004" y="3145"/>
                      <a:pt x="44086" y="3375"/>
                    </a:cubicBezTo>
                    <a:cubicBezTo>
                      <a:pt x="41393" y="1228"/>
                      <a:pt x="37403" y="131"/>
                      <a:pt x="34112" y="32"/>
                    </a:cubicBezTo>
                    <a:cubicBezTo>
                      <a:pt x="33706" y="11"/>
                      <a:pt x="33280" y="0"/>
                      <a:pt x="32836" y="0"/>
                    </a:cubicBezTo>
                    <a:close/>
                  </a:path>
                </a:pathLst>
              </a:custGeom>
              <a:solidFill>
                <a:srgbClr val="89BA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1"/>
              <p:cNvSpPr/>
              <p:nvPr/>
            </p:nvSpPr>
            <p:spPr>
              <a:xfrm flipH="1">
                <a:off x="3261954" y="3707160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6A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1"/>
              <p:cNvSpPr/>
              <p:nvPr/>
            </p:nvSpPr>
            <p:spPr>
              <a:xfrm flipH="1">
                <a:off x="1438707" y="3100916"/>
                <a:ext cx="1823293" cy="645136"/>
              </a:xfrm>
              <a:custGeom>
                <a:avLst/>
                <a:gdLst/>
                <a:ahLst/>
                <a:cxnLst/>
                <a:rect l="l" t="t" r="r" b="b"/>
                <a:pathLst>
                  <a:path w="39897" h="14116" extrusionOk="0">
                    <a:moveTo>
                      <a:pt x="32815" y="0"/>
                    </a:moveTo>
                    <a:cubicBezTo>
                      <a:pt x="27277" y="0"/>
                      <a:pt x="18951" y="1596"/>
                      <a:pt x="11917" y="4888"/>
                    </a:cubicBezTo>
                    <a:cubicBezTo>
                      <a:pt x="6731" y="8131"/>
                      <a:pt x="2194" y="11371"/>
                      <a:pt x="0" y="13266"/>
                    </a:cubicBezTo>
                    <a:cubicBezTo>
                      <a:pt x="100" y="13565"/>
                      <a:pt x="247" y="13916"/>
                      <a:pt x="1045" y="14116"/>
                    </a:cubicBezTo>
                    <a:cubicBezTo>
                      <a:pt x="1744" y="13565"/>
                      <a:pt x="2494" y="12919"/>
                      <a:pt x="3339" y="12268"/>
                    </a:cubicBezTo>
                    <a:cubicBezTo>
                      <a:pt x="14861" y="2793"/>
                      <a:pt x="27229" y="1097"/>
                      <a:pt x="35807" y="1097"/>
                    </a:cubicBezTo>
                    <a:cubicBezTo>
                      <a:pt x="37303" y="1097"/>
                      <a:pt x="38648" y="1149"/>
                      <a:pt x="39896" y="1197"/>
                    </a:cubicBezTo>
                    <a:cubicBezTo>
                      <a:pt x="37850" y="451"/>
                      <a:pt x="35707" y="100"/>
                      <a:pt x="33960" y="0"/>
                    </a:cubicBezTo>
                    <a:close/>
                  </a:path>
                </a:pathLst>
              </a:custGeom>
              <a:solidFill>
                <a:srgbClr val="AD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 flipH="1">
                <a:off x="745849" y="3088211"/>
                <a:ext cx="3113267" cy="1264131"/>
              </a:xfrm>
              <a:custGeom>
                <a:avLst/>
                <a:gdLst/>
                <a:ahLst/>
                <a:cxnLst/>
                <a:rect l="l" t="t" r="r" b="b"/>
                <a:pathLst>
                  <a:path w="68124" h="27660" extrusionOk="0">
                    <a:moveTo>
                      <a:pt x="45967" y="257"/>
                    </a:moveTo>
                    <a:cubicBezTo>
                      <a:pt x="46333" y="257"/>
                      <a:pt x="46686" y="264"/>
                      <a:pt x="47026" y="278"/>
                    </a:cubicBezTo>
                    <a:cubicBezTo>
                      <a:pt x="50569" y="478"/>
                      <a:pt x="55703" y="1774"/>
                      <a:pt x="58297" y="4966"/>
                    </a:cubicBezTo>
                    <a:cubicBezTo>
                      <a:pt x="59693" y="6662"/>
                      <a:pt x="60192" y="8657"/>
                      <a:pt x="59845" y="10851"/>
                    </a:cubicBezTo>
                    <a:cubicBezTo>
                      <a:pt x="59845" y="10903"/>
                      <a:pt x="59892" y="10951"/>
                      <a:pt x="59892" y="11002"/>
                    </a:cubicBezTo>
                    <a:cubicBezTo>
                      <a:pt x="59944" y="11002"/>
                      <a:pt x="59944" y="11050"/>
                      <a:pt x="59992" y="11050"/>
                    </a:cubicBezTo>
                    <a:cubicBezTo>
                      <a:pt x="62538" y="11102"/>
                      <a:pt x="65330" y="11302"/>
                      <a:pt x="65578" y="11449"/>
                    </a:cubicBezTo>
                    <a:cubicBezTo>
                      <a:pt x="65929" y="11748"/>
                      <a:pt x="67525" y="14242"/>
                      <a:pt x="66926" y="18930"/>
                    </a:cubicBezTo>
                    <a:lnTo>
                      <a:pt x="66926" y="19030"/>
                    </a:lnTo>
                    <a:cubicBezTo>
                      <a:pt x="67872" y="20677"/>
                      <a:pt x="66527" y="23669"/>
                      <a:pt x="65929" y="24866"/>
                    </a:cubicBezTo>
                    <a:cubicBezTo>
                      <a:pt x="65761" y="25202"/>
                      <a:pt x="65627" y="25326"/>
                      <a:pt x="65560" y="25326"/>
                    </a:cubicBezTo>
                    <a:cubicBezTo>
                      <a:pt x="65548" y="25326"/>
                      <a:pt x="65537" y="25321"/>
                      <a:pt x="65530" y="25313"/>
                    </a:cubicBezTo>
                    <a:cubicBezTo>
                      <a:pt x="65430" y="25313"/>
                      <a:pt x="65330" y="25014"/>
                      <a:pt x="65378" y="24814"/>
                    </a:cubicBezTo>
                    <a:cubicBezTo>
                      <a:pt x="65729" y="22620"/>
                      <a:pt x="64979" y="21224"/>
                      <a:pt x="64281" y="20426"/>
                    </a:cubicBezTo>
                    <a:cubicBezTo>
                      <a:pt x="63336" y="19281"/>
                      <a:pt x="61839" y="18583"/>
                      <a:pt x="60291" y="18583"/>
                    </a:cubicBezTo>
                    <a:cubicBezTo>
                      <a:pt x="56402" y="18583"/>
                      <a:pt x="54159" y="21276"/>
                      <a:pt x="54108" y="25963"/>
                    </a:cubicBezTo>
                    <a:cubicBezTo>
                      <a:pt x="53859" y="26002"/>
                      <a:pt x="53225" y="26062"/>
                      <a:pt x="52469" y="26062"/>
                    </a:cubicBezTo>
                    <a:cubicBezTo>
                      <a:pt x="51260" y="26062"/>
                      <a:pt x="49738" y="25908"/>
                      <a:pt x="48973" y="25265"/>
                    </a:cubicBezTo>
                    <a:lnTo>
                      <a:pt x="35057" y="25265"/>
                    </a:lnTo>
                    <a:cubicBezTo>
                      <a:pt x="35009" y="25265"/>
                      <a:pt x="34957" y="25265"/>
                      <a:pt x="34909" y="25313"/>
                    </a:cubicBezTo>
                    <a:lnTo>
                      <a:pt x="34459" y="26063"/>
                    </a:lnTo>
                    <a:cubicBezTo>
                      <a:pt x="34311" y="26362"/>
                      <a:pt x="33912" y="26562"/>
                      <a:pt x="33561" y="26562"/>
                    </a:cubicBezTo>
                    <a:lnTo>
                      <a:pt x="31219" y="26562"/>
                    </a:lnTo>
                    <a:cubicBezTo>
                      <a:pt x="31766" y="24168"/>
                      <a:pt x="31418" y="22022"/>
                      <a:pt x="30222" y="20526"/>
                    </a:cubicBezTo>
                    <a:cubicBezTo>
                      <a:pt x="29272" y="19281"/>
                      <a:pt x="27828" y="18583"/>
                      <a:pt x="26232" y="18583"/>
                    </a:cubicBezTo>
                    <a:cubicBezTo>
                      <a:pt x="22342" y="18583"/>
                      <a:pt x="20295" y="20777"/>
                      <a:pt x="19797" y="25513"/>
                    </a:cubicBezTo>
                    <a:cubicBezTo>
                      <a:pt x="19497" y="25664"/>
                      <a:pt x="18001" y="26510"/>
                      <a:pt x="17455" y="26861"/>
                    </a:cubicBezTo>
                    <a:cubicBezTo>
                      <a:pt x="17168" y="27024"/>
                      <a:pt x="16884" y="27187"/>
                      <a:pt x="16627" y="27187"/>
                    </a:cubicBezTo>
                    <a:cubicBezTo>
                      <a:pt x="16569" y="27187"/>
                      <a:pt x="16512" y="27179"/>
                      <a:pt x="16457" y="27160"/>
                    </a:cubicBezTo>
                    <a:cubicBezTo>
                      <a:pt x="16258" y="27108"/>
                      <a:pt x="16106" y="26861"/>
                      <a:pt x="15959" y="26510"/>
                    </a:cubicBezTo>
                    <a:cubicBezTo>
                      <a:pt x="15907" y="26462"/>
                      <a:pt x="15907" y="26462"/>
                      <a:pt x="15859" y="26462"/>
                    </a:cubicBezTo>
                    <a:cubicBezTo>
                      <a:pt x="15833" y="26436"/>
                      <a:pt x="15808" y="26423"/>
                      <a:pt x="15790" y="26423"/>
                    </a:cubicBezTo>
                    <a:cubicBezTo>
                      <a:pt x="15771" y="26423"/>
                      <a:pt x="15759" y="26436"/>
                      <a:pt x="15759" y="26462"/>
                    </a:cubicBezTo>
                    <a:lnTo>
                      <a:pt x="13912" y="27260"/>
                    </a:lnTo>
                    <a:cubicBezTo>
                      <a:pt x="13812" y="27308"/>
                      <a:pt x="13665" y="27308"/>
                      <a:pt x="13565" y="27360"/>
                    </a:cubicBezTo>
                    <a:lnTo>
                      <a:pt x="3690" y="27360"/>
                    </a:lnTo>
                    <a:cubicBezTo>
                      <a:pt x="3639" y="27308"/>
                      <a:pt x="3591" y="27308"/>
                      <a:pt x="3591" y="27308"/>
                    </a:cubicBezTo>
                    <a:cubicBezTo>
                      <a:pt x="3491" y="27260"/>
                      <a:pt x="3439" y="27208"/>
                      <a:pt x="3391" y="27108"/>
                    </a:cubicBezTo>
                    <a:lnTo>
                      <a:pt x="3092" y="26510"/>
                    </a:lnTo>
                    <a:cubicBezTo>
                      <a:pt x="3040" y="26462"/>
                      <a:pt x="3040" y="26410"/>
                      <a:pt x="2992" y="26410"/>
                    </a:cubicBezTo>
                    <a:cubicBezTo>
                      <a:pt x="2940" y="26410"/>
                      <a:pt x="2892" y="26410"/>
                      <a:pt x="2841" y="26462"/>
                    </a:cubicBezTo>
                    <a:lnTo>
                      <a:pt x="2641" y="26610"/>
                    </a:lnTo>
                    <a:cubicBezTo>
                      <a:pt x="2514" y="26740"/>
                      <a:pt x="2236" y="26981"/>
                      <a:pt x="2067" y="26981"/>
                    </a:cubicBezTo>
                    <a:cubicBezTo>
                      <a:pt x="2039" y="26981"/>
                      <a:pt x="2015" y="26975"/>
                      <a:pt x="1995" y="26961"/>
                    </a:cubicBezTo>
                    <a:cubicBezTo>
                      <a:pt x="1596" y="26662"/>
                      <a:pt x="1097" y="26163"/>
                      <a:pt x="846" y="25612"/>
                    </a:cubicBezTo>
                    <a:cubicBezTo>
                      <a:pt x="499" y="24767"/>
                      <a:pt x="347" y="22620"/>
                      <a:pt x="646" y="20179"/>
                    </a:cubicBezTo>
                    <a:cubicBezTo>
                      <a:pt x="746" y="19480"/>
                      <a:pt x="1197" y="18830"/>
                      <a:pt x="1843" y="18531"/>
                    </a:cubicBezTo>
                    <a:lnTo>
                      <a:pt x="3938" y="17434"/>
                    </a:lnTo>
                    <a:cubicBezTo>
                      <a:pt x="3990" y="17386"/>
                      <a:pt x="3990" y="17386"/>
                      <a:pt x="3990" y="17334"/>
                    </a:cubicBezTo>
                    <a:lnTo>
                      <a:pt x="4887" y="15291"/>
                    </a:lnTo>
                    <a:cubicBezTo>
                      <a:pt x="5135" y="14693"/>
                      <a:pt x="5633" y="14242"/>
                      <a:pt x="6284" y="13995"/>
                    </a:cubicBezTo>
                    <a:cubicBezTo>
                      <a:pt x="7880" y="13444"/>
                      <a:pt x="11019" y="12347"/>
                      <a:pt x="14211" y="11501"/>
                    </a:cubicBezTo>
                    <a:cubicBezTo>
                      <a:pt x="14211" y="11501"/>
                      <a:pt x="14263" y="11501"/>
                      <a:pt x="14263" y="11449"/>
                    </a:cubicBezTo>
                    <a:cubicBezTo>
                      <a:pt x="14263" y="11449"/>
                      <a:pt x="15607" y="10005"/>
                      <a:pt x="23339" y="5964"/>
                    </a:cubicBezTo>
                    <a:cubicBezTo>
                      <a:pt x="30670" y="2159"/>
                      <a:pt x="39992" y="257"/>
                      <a:pt x="45967" y="257"/>
                    </a:cubicBezTo>
                    <a:close/>
                    <a:moveTo>
                      <a:pt x="45765" y="0"/>
                    </a:moveTo>
                    <a:cubicBezTo>
                      <a:pt x="39772" y="0"/>
                      <a:pt x="30485" y="1906"/>
                      <a:pt x="23188" y="5716"/>
                    </a:cubicBezTo>
                    <a:cubicBezTo>
                      <a:pt x="15959" y="9506"/>
                      <a:pt x="14311" y="11002"/>
                      <a:pt x="14063" y="11202"/>
                    </a:cubicBezTo>
                    <a:cubicBezTo>
                      <a:pt x="10920" y="12048"/>
                      <a:pt x="7780" y="13145"/>
                      <a:pt x="6184" y="13743"/>
                    </a:cubicBezTo>
                    <a:cubicBezTo>
                      <a:pt x="5486" y="13995"/>
                      <a:pt x="4935" y="14541"/>
                      <a:pt x="4636" y="15192"/>
                    </a:cubicBezTo>
                    <a:lnTo>
                      <a:pt x="3738" y="17186"/>
                    </a:lnTo>
                    <a:lnTo>
                      <a:pt x="1696" y="18283"/>
                    </a:lnTo>
                    <a:cubicBezTo>
                      <a:pt x="946" y="18631"/>
                      <a:pt x="447" y="19329"/>
                      <a:pt x="347" y="20127"/>
                    </a:cubicBezTo>
                    <a:cubicBezTo>
                      <a:pt x="0" y="22772"/>
                      <a:pt x="247" y="24866"/>
                      <a:pt x="598" y="25712"/>
                    </a:cubicBezTo>
                    <a:cubicBezTo>
                      <a:pt x="846" y="26362"/>
                      <a:pt x="1396" y="26861"/>
                      <a:pt x="1843" y="27208"/>
                    </a:cubicBezTo>
                    <a:cubicBezTo>
                      <a:pt x="1910" y="27265"/>
                      <a:pt x="1985" y="27288"/>
                      <a:pt x="2063" y="27288"/>
                    </a:cubicBezTo>
                    <a:cubicBezTo>
                      <a:pt x="2334" y="27288"/>
                      <a:pt x="2649" y="27004"/>
                      <a:pt x="2841" y="26809"/>
                    </a:cubicBezTo>
                    <a:lnTo>
                      <a:pt x="2892" y="26809"/>
                    </a:lnTo>
                    <a:lnTo>
                      <a:pt x="3140" y="27260"/>
                    </a:lnTo>
                    <a:cubicBezTo>
                      <a:pt x="3192" y="27408"/>
                      <a:pt x="3291" y="27460"/>
                      <a:pt x="3439" y="27559"/>
                    </a:cubicBezTo>
                    <a:cubicBezTo>
                      <a:pt x="3439" y="27559"/>
                      <a:pt x="3491" y="27607"/>
                      <a:pt x="3539" y="27607"/>
                    </a:cubicBezTo>
                    <a:cubicBezTo>
                      <a:pt x="3591" y="27659"/>
                      <a:pt x="3591" y="27659"/>
                      <a:pt x="3639" y="27659"/>
                    </a:cubicBezTo>
                    <a:lnTo>
                      <a:pt x="13565" y="27659"/>
                    </a:lnTo>
                    <a:cubicBezTo>
                      <a:pt x="13764" y="27607"/>
                      <a:pt x="13912" y="27559"/>
                      <a:pt x="14063" y="27507"/>
                    </a:cubicBezTo>
                    <a:lnTo>
                      <a:pt x="15707" y="26761"/>
                    </a:lnTo>
                    <a:cubicBezTo>
                      <a:pt x="15907" y="27108"/>
                      <a:pt x="16106" y="27360"/>
                      <a:pt x="16358" y="27408"/>
                    </a:cubicBezTo>
                    <a:cubicBezTo>
                      <a:pt x="16454" y="27444"/>
                      <a:pt x="16552" y="27460"/>
                      <a:pt x="16652" y="27460"/>
                    </a:cubicBezTo>
                    <a:cubicBezTo>
                      <a:pt x="16969" y="27460"/>
                      <a:pt x="17299" y="27299"/>
                      <a:pt x="17602" y="27108"/>
                    </a:cubicBezTo>
                    <a:cubicBezTo>
                      <a:pt x="18253" y="26710"/>
                      <a:pt x="19996" y="25712"/>
                      <a:pt x="20048" y="25712"/>
                    </a:cubicBezTo>
                    <a:cubicBezTo>
                      <a:pt x="20048" y="25712"/>
                      <a:pt x="20096" y="25664"/>
                      <a:pt x="20096" y="25612"/>
                    </a:cubicBezTo>
                    <a:cubicBezTo>
                      <a:pt x="20547" y="20976"/>
                      <a:pt x="22442" y="18882"/>
                      <a:pt x="26232" y="18882"/>
                    </a:cubicBezTo>
                    <a:cubicBezTo>
                      <a:pt x="27728" y="18882"/>
                      <a:pt x="29073" y="19528"/>
                      <a:pt x="30022" y="20725"/>
                    </a:cubicBezTo>
                    <a:cubicBezTo>
                      <a:pt x="31167" y="22173"/>
                      <a:pt x="31466" y="24316"/>
                      <a:pt x="30868" y="26662"/>
                    </a:cubicBezTo>
                    <a:cubicBezTo>
                      <a:pt x="30868" y="26710"/>
                      <a:pt x="30868" y="26761"/>
                      <a:pt x="30920" y="26809"/>
                    </a:cubicBezTo>
                    <a:cubicBezTo>
                      <a:pt x="30920" y="26861"/>
                      <a:pt x="30968" y="26861"/>
                      <a:pt x="31019" y="26861"/>
                    </a:cubicBezTo>
                    <a:lnTo>
                      <a:pt x="33561" y="26861"/>
                    </a:lnTo>
                    <a:cubicBezTo>
                      <a:pt x="34012" y="26861"/>
                      <a:pt x="34510" y="26610"/>
                      <a:pt x="34710" y="26211"/>
                    </a:cubicBezTo>
                    <a:lnTo>
                      <a:pt x="35109" y="25564"/>
                    </a:lnTo>
                    <a:lnTo>
                      <a:pt x="48821" y="25564"/>
                    </a:lnTo>
                    <a:cubicBezTo>
                      <a:pt x="49662" y="26208"/>
                      <a:pt x="51242" y="26349"/>
                      <a:pt x="52492" y="26349"/>
                    </a:cubicBezTo>
                    <a:cubicBezTo>
                      <a:pt x="53468" y="26349"/>
                      <a:pt x="54242" y="26263"/>
                      <a:pt x="54307" y="26263"/>
                    </a:cubicBezTo>
                    <a:cubicBezTo>
                      <a:pt x="54359" y="26263"/>
                      <a:pt x="54407" y="26211"/>
                      <a:pt x="54407" y="26111"/>
                    </a:cubicBezTo>
                    <a:cubicBezTo>
                      <a:pt x="54407" y="21523"/>
                      <a:pt x="56553" y="18882"/>
                      <a:pt x="60291" y="18882"/>
                    </a:cubicBezTo>
                    <a:cubicBezTo>
                      <a:pt x="61740" y="18882"/>
                      <a:pt x="63184" y="19528"/>
                      <a:pt x="64082" y="20625"/>
                    </a:cubicBezTo>
                    <a:cubicBezTo>
                      <a:pt x="64979" y="21675"/>
                      <a:pt x="65330" y="23119"/>
                      <a:pt x="65079" y="24767"/>
                    </a:cubicBezTo>
                    <a:cubicBezTo>
                      <a:pt x="65031" y="25114"/>
                      <a:pt x="65179" y="25513"/>
                      <a:pt x="65430" y="25612"/>
                    </a:cubicBezTo>
                    <a:cubicBezTo>
                      <a:pt x="65466" y="25622"/>
                      <a:pt x="65504" y="25628"/>
                      <a:pt x="65543" y="25628"/>
                    </a:cubicBezTo>
                    <a:cubicBezTo>
                      <a:pt x="65722" y="25628"/>
                      <a:pt x="65940" y="25504"/>
                      <a:pt x="66228" y="25014"/>
                    </a:cubicBezTo>
                    <a:cubicBezTo>
                      <a:pt x="66974" y="23470"/>
                      <a:pt x="68123" y="20625"/>
                      <a:pt x="67225" y="18930"/>
                    </a:cubicBezTo>
                    <a:cubicBezTo>
                      <a:pt x="67824" y="14094"/>
                      <a:pt x="66128" y="11549"/>
                      <a:pt x="65777" y="11250"/>
                    </a:cubicBezTo>
                    <a:cubicBezTo>
                      <a:pt x="65378" y="10903"/>
                      <a:pt x="61588" y="10803"/>
                      <a:pt x="60192" y="10751"/>
                    </a:cubicBezTo>
                    <a:cubicBezTo>
                      <a:pt x="60491" y="8509"/>
                      <a:pt x="59944" y="6514"/>
                      <a:pt x="58548" y="4819"/>
                    </a:cubicBezTo>
                    <a:cubicBezTo>
                      <a:pt x="55855" y="1527"/>
                      <a:pt x="50668" y="179"/>
                      <a:pt x="47026" y="31"/>
                    </a:cubicBezTo>
                    <a:cubicBezTo>
                      <a:pt x="46625" y="11"/>
                      <a:pt x="46204" y="0"/>
                      <a:pt x="457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1"/>
              <p:cNvSpPr/>
              <p:nvPr/>
            </p:nvSpPr>
            <p:spPr>
              <a:xfrm flipH="1">
                <a:off x="2222690" y="3698888"/>
                <a:ext cx="957278" cy="610037"/>
              </a:xfrm>
              <a:custGeom>
                <a:avLst/>
                <a:gdLst/>
                <a:ahLst/>
                <a:cxnLst/>
                <a:rect l="l" t="t" r="r" b="b"/>
                <a:pathLst>
                  <a:path w="20947" h="13348" extrusionOk="0">
                    <a:moveTo>
                      <a:pt x="16128" y="1"/>
                    </a:moveTo>
                    <a:cubicBezTo>
                      <a:pt x="12145" y="1"/>
                      <a:pt x="2655" y="4795"/>
                      <a:pt x="1844" y="5320"/>
                    </a:cubicBezTo>
                    <a:cubicBezTo>
                      <a:pt x="998" y="5867"/>
                      <a:pt x="48" y="6665"/>
                      <a:pt x="48" y="7814"/>
                    </a:cubicBezTo>
                    <a:lnTo>
                      <a:pt x="48" y="10256"/>
                    </a:lnTo>
                    <a:lnTo>
                      <a:pt x="48" y="10555"/>
                    </a:lnTo>
                    <a:cubicBezTo>
                      <a:pt x="0" y="11205"/>
                      <a:pt x="0" y="11903"/>
                      <a:pt x="798" y="13300"/>
                    </a:cubicBezTo>
                    <a:cubicBezTo>
                      <a:pt x="846" y="13348"/>
                      <a:pt x="898" y="13348"/>
                      <a:pt x="946" y="13348"/>
                    </a:cubicBezTo>
                    <a:lnTo>
                      <a:pt x="998" y="13348"/>
                    </a:lnTo>
                    <a:cubicBezTo>
                      <a:pt x="1098" y="13300"/>
                      <a:pt x="1098" y="13200"/>
                      <a:pt x="1046" y="13148"/>
                    </a:cubicBezTo>
                    <a:cubicBezTo>
                      <a:pt x="300" y="11804"/>
                      <a:pt x="300" y="11205"/>
                      <a:pt x="348" y="10607"/>
                    </a:cubicBezTo>
                    <a:lnTo>
                      <a:pt x="348" y="10256"/>
                    </a:lnTo>
                    <a:lnTo>
                      <a:pt x="348" y="7814"/>
                    </a:lnTo>
                    <a:cubicBezTo>
                      <a:pt x="348" y="6817"/>
                      <a:pt x="1245" y="6066"/>
                      <a:pt x="1995" y="5568"/>
                    </a:cubicBezTo>
                    <a:cubicBezTo>
                      <a:pt x="2760" y="5044"/>
                      <a:pt x="12222" y="305"/>
                      <a:pt x="16126" y="305"/>
                    </a:cubicBezTo>
                    <a:cubicBezTo>
                      <a:pt x="16297" y="305"/>
                      <a:pt x="16457" y="315"/>
                      <a:pt x="16605" y="333"/>
                    </a:cubicBezTo>
                    <a:cubicBezTo>
                      <a:pt x="19649" y="3326"/>
                      <a:pt x="20348" y="7215"/>
                      <a:pt x="20495" y="8759"/>
                    </a:cubicBezTo>
                    <a:cubicBezTo>
                      <a:pt x="20647" y="10156"/>
                      <a:pt x="20048" y="11951"/>
                      <a:pt x="20048" y="12003"/>
                    </a:cubicBezTo>
                    <a:cubicBezTo>
                      <a:pt x="19996" y="12051"/>
                      <a:pt x="20048" y="12151"/>
                      <a:pt x="20148" y="12151"/>
                    </a:cubicBezTo>
                    <a:cubicBezTo>
                      <a:pt x="20162" y="12166"/>
                      <a:pt x="20181" y="12172"/>
                      <a:pt x="20200" y="12172"/>
                    </a:cubicBezTo>
                    <a:cubicBezTo>
                      <a:pt x="20246" y="12172"/>
                      <a:pt x="20296" y="12136"/>
                      <a:pt x="20296" y="12103"/>
                    </a:cubicBezTo>
                    <a:cubicBezTo>
                      <a:pt x="20348" y="12003"/>
                      <a:pt x="20946" y="10208"/>
                      <a:pt x="20794" y="8759"/>
                    </a:cubicBezTo>
                    <a:cubicBezTo>
                      <a:pt x="20647" y="7164"/>
                      <a:pt x="19897" y="3174"/>
                      <a:pt x="16757" y="82"/>
                    </a:cubicBezTo>
                    <a:cubicBezTo>
                      <a:pt x="16757" y="82"/>
                      <a:pt x="16705" y="82"/>
                      <a:pt x="16657" y="34"/>
                    </a:cubicBezTo>
                    <a:cubicBezTo>
                      <a:pt x="16494" y="12"/>
                      <a:pt x="16317" y="1"/>
                      <a:pt x="161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1"/>
              <p:cNvSpPr/>
              <p:nvPr/>
            </p:nvSpPr>
            <p:spPr>
              <a:xfrm flipH="1">
                <a:off x="1108341" y="3579559"/>
                <a:ext cx="1132629" cy="537918"/>
              </a:xfrm>
              <a:custGeom>
                <a:avLst/>
                <a:gdLst/>
                <a:ahLst/>
                <a:cxnLst/>
                <a:rect l="l" t="t" r="r" b="b"/>
                <a:pathLst>
                  <a:path w="24784" h="11770" extrusionOk="0">
                    <a:moveTo>
                      <a:pt x="24636" y="0"/>
                    </a:moveTo>
                    <a:cubicBezTo>
                      <a:pt x="24584" y="0"/>
                      <a:pt x="24484" y="0"/>
                      <a:pt x="24484" y="100"/>
                    </a:cubicBezTo>
                    <a:cubicBezTo>
                      <a:pt x="23886" y="1696"/>
                      <a:pt x="21145" y="4640"/>
                      <a:pt x="17203" y="7034"/>
                    </a:cubicBezTo>
                    <a:cubicBezTo>
                      <a:pt x="13778" y="9077"/>
                      <a:pt x="8314" y="11487"/>
                      <a:pt x="1193" y="11487"/>
                    </a:cubicBezTo>
                    <a:cubicBezTo>
                      <a:pt x="848" y="11487"/>
                      <a:pt x="500" y="11482"/>
                      <a:pt x="148" y="11470"/>
                    </a:cubicBezTo>
                    <a:cubicBezTo>
                      <a:pt x="48" y="11470"/>
                      <a:pt x="0" y="11522"/>
                      <a:pt x="0" y="11622"/>
                    </a:cubicBezTo>
                    <a:cubicBezTo>
                      <a:pt x="0" y="11670"/>
                      <a:pt x="48" y="11769"/>
                      <a:pt x="148" y="11769"/>
                    </a:cubicBezTo>
                    <a:lnTo>
                      <a:pt x="1145" y="11769"/>
                    </a:lnTo>
                    <a:cubicBezTo>
                      <a:pt x="8378" y="11769"/>
                      <a:pt x="13912" y="9376"/>
                      <a:pt x="17355" y="7281"/>
                    </a:cubicBezTo>
                    <a:cubicBezTo>
                      <a:pt x="21393" y="4839"/>
                      <a:pt x="24137" y="1847"/>
                      <a:pt x="24736" y="200"/>
                    </a:cubicBezTo>
                    <a:cubicBezTo>
                      <a:pt x="24784" y="100"/>
                      <a:pt x="24736" y="52"/>
                      <a:pt x="246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 flipH="1">
                <a:off x="1238129" y="3745596"/>
                <a:ext cx="1002841" cy="310411"/>
              </a:xfrm>
              <a:custGeom>
                <a:avLst/>
                <a:gdLst/>
                <a:ahLst/>
                <a:cxnLst/>
                <a:rect l="l" t="t" r="r" b="b"/>
                <a:pathLst>
                  <a:path w="21944" h="6792" extrusionOk="0">
                    <a:moveTo>
                      <a:pt x="21775" y="0"/>
                    </a:moveTo>
                    <a:cubicBezTo>
                      <a:pt x="21744" y="0"/>
                      <a:pt x="21713" y="16"/>
                      <a:pt x="21692" y="57"/>
                    </a:cubicBezTo>
                    <a:cubicBezTo>
                      <a:pt x="16434" y="4831"/>
                      <a:pt x="8706" y="6471"/>
                      <a:pt x="2467" y="6471"/>
                    </a:cubicBezTo>
                    <a:cubicBezTo>
                      <a:pt x="1666" y="6471"/>
                      <a:pt x="891" y="6444"/>
                      <a:pt x="148" y="6393"/>
                    </a:cubicBezTo>
                    <a:cubicBezTo>
                      <a:pt x="48" y="6393"/>
                      <a:pt x="0" y="6441"/>
                      <a:pt x="0" y="6541"/>
                    </a:cubicBezTo>
                    <a:cubicBezTo>
                      <a:pt x="0" y="6592"/>
                      <a:pt x="48" y="6692"/>
                      <a:pt x="100" y="6692"/>
                    </a:cubicBezTo>
                    <a:cubicBezTo>
                      <a:pt x="698" y="6740"/>
                      <a:pt x="1496" y="6792"/>
                      <a:pt x="2442" y="6792"/>
                    </a:cubicBezTo>
                    <a:cubicBezTo>
                      <a:pt x="4536" y="6792"/>
                      <a:pt x="7329" y="6592"/>
                      <a:pt x="10473" y="5894"/>
                    </a:cubicBezTo>
                    <a:cubicBezTo>
                      <a:pt x="15061" y="4845"/>
                      <a:pt x="18899" y="2950"/>
                      <a:pt x="21891" y="257"/>
                    </a:cubicBezTo>
                    <a:cubicBezTo>
                      <a:pt x="21943" y="209"/>
                      <a:pt x="21943" y="109"/>
                      <a:pt x="21891" y="57"/>
                    </a:cubicBezTo>
                    <a:cubicBezTo>
                      <a:pt x="21863" y="30"/>
                      <a:pt x="21818" y="0"/>
                      <a:pt x="217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1"/>
              <p:cNvSpPr/>
              <p:nvPr/>
            </p:nvSpPr>
            <p:spPr>
              <a:xfrm flipH="1">
                <a:off x="1288308" y="3788373"/>
                <a:ext cx="344258" cy="468222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10245" extrusionOk="0">
                    <a:moveTo>
                      <a:pt x="7355" y="0"/>
                    </a:moveTo>
                    <a:cubicBezTo>
                      <a:pt x="7287" y="0"/>
                      <a:pt x="7234" y="46"/>
                      <a:pt x="7234" y="119"/>
                    </a:cubicBezTo>
                    <a:cubicBezTo>
                      <a:pt x="7182" y="171"/>
                      <a:pt x="4688" y="6303"/>
                      <a:pt x="52" y="9945"/>
                    </a:cubicBezTo>
                    <a:cubicBezTo>
                      <a:pt x="0" y="9993"/>
                      <a:pt x="0" y="10093"/>
                      <a:pt x="52" y="10145"/>
                    </a:cubicBezTo>
                    <a:cubicBezTo>
                      <a:pt x="52" y="10193"/>
                      <a:pt x="100" y="10244"/>
                      <a:pt x="152" y="10244"/>
                    </a:cubicBezTo>
                    <a:cubicBezTo>
                      <a:pt x="200" y="10244"/>
                      <a:pt x="200" y="10193"/>
                      <a:pt x="252" y="10193"/>
                    </a:cubicBezTo>
                    <a:cubicBezTo>
                      <a:pt x="4940" y="6502"/>
                      <a:pt x="7481" y="270"/>
                      <a:pt x="7481" y="219"/>
                    </a:cubicBezTo>
                    <a:cubicBezTo>
                      <a:pt x="7533" y="119"/>
                      <a:pt x="7481" y="71"/>
                      <a:pt x="7433" y="19"/>
                    </a:cubicBezTo>
                    <a:cubicBezTo>
                      <a:pt x="7407" y="6"/>
                      <a:pt x="7380" y="0"/>
                      <a:pt x="73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1"/>
              <p:cNvSpPr/>
              <p:nvPr/>
            </p:nvSpPr>
            <p:spPr>
              <a:xfrm flipH="1">
                <a:off x="1110535" y="3461006"/>
                <a:ext cx="264420" cy="287240"/>
              </a:xfrm>
              <a:custGeom>
                <a:avLst/>
                <a:gdLst/>
                <a:ahLst/>
                <a:cxnLst/>
                <a:rect l="l" t="t" r="r" b="b"/>
                <a:pathLst>
                  <a:path w="5786" h="6285" extrusionOk="0">
                    <a:moveTo>
                      <a:pt x="5634" y="1"/>
                    </a:moveTo>
                    <a:cubicBezTo>
                      <a:pt x="5586" y="1"/>
                      <a:pt x="5534" y="53"/>
                      <a:pt x="5534" y="101"/>
                    </a:cubicBezTo>
                    <a:cubicBezTo>
                      <a:pt x="4689" y="1696"/>
                      <a:pt x="3141" y="2945"/>
                      <a:pt x="899" y="3691"/>
                    </a:cubicBezTo>
                    <a:cubicBezTo>
                      <a:pt x="847" y="3691"/>
                      <a:pt x="799" y="3743"/>
                      <a:pt x="799" y="3743"/>
                    </a:cubicBezTo>
                    <a:cubicBezTo>
                      <a:pt x="101" y="3990"/>
                      <a:pt x="1" y="4689"/>
                      <a:pt x="1" y="5387"/>
                    </a:cubicBezTo>
                    <a:cubicBezTo>
                      <a:pt x="1" y="6037"/>
                      <a:pt x="747" y="6185"/>
                      <a:pt x="998" y="6185"/>
                    </a:cubicBezTo>
                    <a:cubicBezTo>
                      <a:pt x="1497" y="6284"/>
                      <a:pt x="2195" y="6284"/>
                      <a:pt x="2893" y="6284"/>
                    </a:cubicBezTo>
                    <a:lnTo>
                      <a:pt x="3041" y="6284"/>
                    </a:lnTo>
                    <a:cubicBezTo>
                      <a:pt x="3141" y="6284"/>
                      <a:pt x="3193" y="6237"/>
                      <a:pt x="3193" y="6185"/>
                    </a:cubicBezTo>
                    <a:cubicBezTo>
                      <a:pt x="3193" y="6085"/>
                      <a:pt x="3141" y="6037"/>
                      <a:pt x="3041" y="6037"/>
                    </a:cubicBezTo>
                    <a:lnTo>
                      <a:pt x="2941" y="6037"/>
                    </a:lnTo>
                    <a:cubicBezTo>
                      <a:pt x="2295" y="6037"/>
                      <a:pt x="1545" y="6037"/>
                      <a:pt x="1046" y="5937"/>
                    </a:cubicBezTo>
                    <a:cubicBezTo>
                      <a:pt x="348" y="5786"/>
                      <a:pt x="300" y="5538"/>
                      <a:pt x="300" y="5387"/>
                    </a:cubicBezTo>
                    <a:cubicBezTo>
                      <a:pt x="300" y="4541"/>
                      <a:pt x="448" y="4190"/>
                      <a:pt x="899" y="3990"/>
                    </a:cubicBezTo>
                    <a:lnTo>
                      <a:pt x="998" y="3990"/>
                    </a:lnTo>
                    <a:cubicBezTo>
                      <a:pt x="3292" y="3193"/>
                      <a:pt x="4888" y="1948"/>
                      <a:pt x="5786" y="252"/>
                    </a:cubicBezTo>
                    <a:lnTo>
                      <a:pt x="5786" y="152"/>
                    </a:lnTo>
                    <a:cubicBezTo>
                      <a:pt x="5786" y="101"/>
                      <a:pt x="5734" y="1"/>
                      <a:pt x="56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1"/>
              <p:cNvSpPr/>
              <p:nvPr/>
            </p:nvSpPr>
            <p:spPr>
              <a:xfrm flipH="1">
                <a:off x="2718809" y="3642354"/>
                <a:ext cx="505625" cy="342357"/>
              </a:xfrm>
              <a:custGeom>
                <a:avLst/>
                <a:gdLst/>
                <a:ahLst/>
                <a:cxnLst/>
                <a:rect l="l" t="t" r="r" b="b"/>
                <a:pathLst>
                  <a:path w="11064" h="7491" extrusionOk="0">
                    <a:moveTo>
                      <a:pt x="10459" y="0"/>
                    </a:moveTo>
                    <a:cubicBezTo>
                      <a:pt x="10411" y="0"/>
                      <a:pt x="10357" y="8"/>
                      <a:pt x="10297" y="22"/>
                    </a:cubicBezTo>
                    <a:cubicBezTo>
                      <a:pt x="7856" y="573"/>
                      <a:pt x="4712" y="1969"/>
                      <a:pt x="3367" y="2616"/>
                    </a:cubicBezTo>
                    <a:cubicBezTo>
                      <a:pt x="2418" y="3114"/>
                      <a:pt x="922" y="5560"/>
                      <a:pt x="124" y="6956"/>
                    </a:cubicBezTo>
                    <a:cubicBezTo>
                      <a:pt x="0" y="7207"/>
                      <a:pt x="189" y="7490"/>
                      <a:pt x="429" y="7490"/>
                    </a:cubicBezTo>
                    <a:cubicBezTo>
                      <a:pt x="476" y="7490"/>
                      <a:pt x="525" y="7479"/>
                      <a:pt x="574" y="7455"/>
                    </a:cubicBezTo>
                    <a:cubicBezTo>
                      <a:pt x="3168" y="6206"/>
                      <a:pt x="9798" y="2915"/>
                      <a:pt x="10297" y="2069"/>
                    </a:cubicBezTo>
                    <a:cubicBezTo>
                      <a:pt x="10851" y="1098"/>
                      <a:pt x="11063" y="0"/>
                      <a:pt x="10459" y="0"/>
                    </a:cubicBezTo>
                    <a:close/>
                  </a:path>
                </a:pathLst>
              </a:custGeom>
              <a:solidFill>
                <a:srgbClr val="DF6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1"/>
              <p:cNvSpPr/>
              <p:nvPr/>
            </p:nvSpPr>
            <p:spPr>
              <a:xfrm flipH="1">
                <a:off x="2826753" y="3752771"/>
                <a:ext cx="175442" cy="31946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699" extrusionOk="0">
                    <a:moveTo>
                      <a:pt x="499" y="0"/>
                    </a:moveTo>
                    <a:cubicBezTo>
                      <a:pt x="300" y="0"/>
                      <a:pt x="100" y="152"/>
                      <a:pt x="48" y="351"/>
                    </a:cubicBezTo>
                    <a:cubicBezTo>
                      <a:pt x="0" y="551"/>
                      <a:pt x="148" y="698"/>
                      <a:pt x="347" y="698"/>
                    </a:cubicBezTo>
                    <a:lnTo>
                      <a:pt x="3340" y="698"/>
                    </a:lnTo>
                    <a:cubicBezTo>
                      <a:pt x="3539" y="698"/>
                      <a:pt x="3739" y="551"/>
                      <a:pt x="3790" y="351"/>
                    </a:cubicBezTo>
                    <a:cubicBezTo>
                      <a:pt x="3838" y="152"/>
                      <a:pt x="3691" y="0"/>
                      <a:pt x="3491" y="0"/>
                    </a:cubicBezTo>
                    <a:close/>
                  </a:path>
                </a:pathLst>
              </a:custGeom>
              <a:solidFill>
                <a:srgbClr val="CCF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1"/>
              <p:cNvSpPr/>
              <p:nvPr/>
            </p:nvSpPr>
            <p:spPr>
              <a:xfrm flipH="1">
                <a:off x="2838086" y="3761866"/>
                <a:ext cx="152821" cy="13711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300" extrusionOk="0">
                    <a:moveTo>
                      <a:pt x="252" y="1"/>
                    </a:moveTo>
                    <a:cubicBezTo>
                      <a:pt x="152" y="1"/>
                      <a:pt x="1" y="100"/>
                      <a:pt x="1" y="200"/>
                    </a:cubicBezTo>
                    <a:lnTo>
                      <a:pt x="1" y="300"/>
                    </a:lnTo>
                    <a:lnTo>
                      <a:pt x="3093" y="300"/>
                    </a:lnTo>
                    <a:cubicBezTo>
                      <a:pt x="3192" y="300"/>
                      <a:pt x="3292" y="200"/>
                      <a:pt x="3344" y="100"/>
                    </a:cubicBezTo>
                    <a:lnTo>
                      <a:pt x="3344" y="1"/>
                    </a:lnTo>
                    <a:close/>
                  </a:path>
                </a:pathLst>
              </a:custGeom>
              <a:solidFill>
                <a:srgbClr val="FFE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1"/>
              <p:cNvSpPr/>
              <p:nvPr/>
            </p:nvSpPr>
            <p:spPr>
              <a:xfrm flipH="1">
                <a:off x="2906454" y="3796143"/>
                <a:ext cx="173249" cy="31946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699" extrusionOk="0">
                    <a:moveTo>
                      <a:pt x="448" y="1"/>
                    </a:moveTo>
                    <a:cubicBezTo>
                      <a:pt x="248" y="1"/>
                      <a:pt x="49" y="148"/>
                      <a:pt x="49" y="348"/>
                    </a:cubicBezTo>
                    <a:cubicBezTo>
                      <a:pt x="1" y="547"/>
                      <a:pt x="100" y="699"/>
                      <a:pt x="300" y="699"/>
                    </a:cubicBezTo>
                    <a:lnTo>
                      <a:pt x="3340" y="699"/>
                    </a:lnTo>
                    <a:cubicBezTo>
                      <a:pt x="3540" y="699"/>
                      <a:pt x="3691" y="547"/>
                      <a:pt x="3739" y="348"/>
                    </a:cubicBezTo>
                    <a:cubicBezTo>
                      <a:pt x="3791" y="148"/>
                      <a:pt x="3691" y="1"/>
                      <a:pt x="3492" y="1"/>
                    </a:cubicBezTo>
                    <a:close/>
                  </a:path>
                </a:pathLst>
              </a:custGeom>
              <a:solidFill>
                <a:srgbClr val="CCF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1"/>
              <p:cNvSpPr/>
              <p:nvPr/>
            </p:nvSpPr>
            <p:spPr>
              <a:xfrm flipH="1">
                <a:off x="2915548" y="3805283"/>
                <a:ext cx="155014" cy="13711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300" extrusionOk="0">
                    <a:moveTo>
                      <a:pt x="248" y="0"/>
                    </a:moveTo>
                    <a:cubicBezTo>
                      <a:pt x="148" y="0"/>
                      <a:pt x="48" y="100"/>
                      <a:pt x="0" y="200"/>
                    </a:cubicBezTo>
                    <a:cubicBezTo>
                      <a:pt x="0" y="248"/>
                      <a:pt x="0" y="248"/>
                      <a:pt x="48" y="299"/>
                    </a:cubicBezTo>
                    <a:lnTo>
                      <a:pt x="3140" y="299"/>
                    </a:lnTo>
                    <a:cubicBezTo>
                      <a:pt x="3240" y="299"/>
                      <a:pt x="3340" y="200"/>
                      <a:pt x="3340" y="100"/>
                    </a:cubicBezTo>
                    <a:cubicBezTo>
                      <a:pt x="3391" y="48"/>
                      <a:pt x="3340" y="48"/>
                      <a:pt x="3340" y="0"/>
                    </a:cubicBezTo>
                    <a:close/>
                  </a:path>
                </a:pathLst>
              </a:custGeom>
              <a:solidFill>
                <a:srgbClr val="FFE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1"/>
              <p:cNvSpPr/>
              <p:nvPr/>
            </p:nvSpPr>
            <p:spPr>
              <a:xfrm flipH="1">
                <a:off x="2999956" y="3846279"/>
                <a:ext cx="145920" cy="27421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600" extrusionOk="0">
                    <a:moveTo>
                      <a:pt x="399" y="1"/>
                    </a:moveTo>
                    <a:cubicBezTo>
                      <a:pt x="252" y="1"/>
                      <a:pt x="52" y="148"/>
                      <a:pt x="52" y="300"/>
                    </a:cubicBezTo>
                    <a:cubicBezTo>
                      <a:pt x="0" y="500"/>
                      <a:pt x="100" y="599"/>
                      <a:pt x="252" y="599"/>
                    </a:cubicBezTo>
                    <a:lnTo>
                      <a:pt x="2793" y="599"/>
                    </a:lnTo>
                    <a:cubicBezTo>
                      <a:pt x="2945" y="599"/>
                      <a:pt x="3092" y="500"/>
                      <a:pt x="3144" y="300"/>
                    </a:cubicBezTo>
                    <a:cubicBezTo>
                      <a:pt x="3192" y="148"/>
                      <a:pt x="3092" y="1"/>
                      <a:pt x="2893" y="1"/>
                    </a:cubicBezTo>
                    <a:close/>
                  </a:path>
                </a:pathLst>
              </a:custGeom>
              <a:solidFill>
                <a:srgbClr val="CCF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1"/>
              <p:cNvSpPr/>
              <p:nvPr/>
            </p:nvSpPr>
            <p:spPr>
              <a:xfrm flipH="1">
                <a:off x="3011289" y="3855419"/>
                <a:ext cx="1231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200" extrusionOk="0">
                    <a:moveTo>
                      <a:pt x="148" y="0"/>
                    </a:moveTo>
                    <a:cubicBezTo>
                      <a:pt x="101" y="0"/>
                      <a:pt x="1" y="100"/>
                      <a:pt x="1" y="148"/>
                    </a:cubicBezTo>
                    <a:lnTo>
                      <a:pt x="1" y="200"/>
                    </a:lnTo>
                    <a:lnTo>
                      <a:pt x="2542" y="200"/>
                    </a:lnTo>
                    <a:cubicBezTo>
                      <a:pt x="2594" y="200"/>
                      <a:pt x="2694" y="148"/>
                      <a:pt x="2694" y="100"/>
                    </a:cubicBezTo>
                    <a:lnTo>
                      <a:pt x="2694" y="48"/>
                    </a:lnTo>
                    <a:cubicBezTo>
                      <a:pt x="2694" y="0"/>
                      <a:pt x="2642" y="0"/>
                      <a:pt x="2642" y="0"/>
                    </a:cubicBezTo>
                    <a:close/>
                  </a:path>
                </a:pathLst>
              </a:custGeom>
              <a:solidFill>
                <a:srgbClr val="FFE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1"/>
              <p:cNvSpPr/>
              <p:nvPr/>
            </p:nvSpPr>
            <p:spPr>
              <a:xfrm flipH="1">
                <a:off x="2799424" y="3688925"/>
                <a:ext cx="50179" cy="57128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250" extrusionOk="0">
                    <a:moveTo>
                      <a:pt x="451" y="1"/>
                    </a:moveTo>
                    <a:cubicBezTo>
                      <a:pt x="200" y="1"/>
                      <a:pt x="1" y="300"/>
                      <a:pt x="1" y="599"/>
                    </a:cubicBezTo>
                    <a:cubicBezTo>
                      <a:pt x="53" y="950"/>
                      <a:pt x="352" y="1250"/>
                      <a:pt x="599" y="1250"/>
                    </a:cubicBezTo>
                    <a:cubicBezTo>
                      <a:pt x="898" y="1250"/>
                      <a:pt x="1098" y="950"/>
                      <a:pt x="1050" y="599"/>
                    </a:cubicBezTo>
                    <a:cubicBezTo>
                      <a:pt x="998" y="300"/>
                      <a:pt x="751" y="1"/>
                      <a:pt x="451" y="1"/>
                    </a:cubicBezTo>
                    <a:close/>
                  </a:path>
                </a:pathLst>
              </a:custGeom>
              <a:solidFill>
                <a:srgbClr val="CCF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1"/>
              <p:cNvSpPr/>
              <p:nvPr/>
            </p:nvSpPr>
            <p:spPr>
              <a:xfrm flipH="1">
                <a:off x="2808518" y="3698065"/>
                <a:ext cx="31944" cy="38893"/>
              </a:xfrm>
              <a:custGeom>
                <a:avLst/>
                <a:gdLst/>
                <a:ahLst/>
                <a:cxnLst/>
                <a:rect l="l" t="t" r="r" b="b"/>
                <a:pathLst>
                  <a:path w="699" h="851" extrusionOk="0">
                    <a:moveTo>
                      <a:pt x="251" y="0"/>
                    </a:moveTo>
                    <a:cubicBezTo>
                      <a:pt x="200" y="0"/>
                      <a:pt x="152" y="52"/>
                      <a:pt x="100" y="100"/>
                    </a:cubicBezTo>
                    <a:cubicBezTo>
                      <a:pt x="52" y="152"/>
                      <a:pt x="0" y="252"/>
                      <a:pt x="0" y="399"/>
                    </a:cubicBezTo>
                    <a:cubicBezTo>
                      <a:pt x="52" y="651"/>
                      <a:pt x="251" y="850"/>
                      <a:pt x="399" y="850"/>
                    </a:cubicBezTo>
                    <a:cubicBezTo>
                      <a:pt x="499" y="850"/>
                      <a:pt x="551" y="798"/>
                      <a:pt x="599" y="750"/>
                    </a:cubicBezTo>
                    <a:cubicBezTo>
                      <a:pt x="650" y="698"/>
                      <a:pt x="698" y="599"/>
                      <a:pt x="650" y="451"/>
                    </a:cubicBezTo>
                    <a:cubicBezTo>
                      <a:pt x="650" y="200"/>
                      <a:pt x="451" y="0"/>
                      <a:pt x="251" y="0"/>
                    </a:cubicBezTo>
                    <a:close/>
                  </a:path>
                </a:pathLst>
              </a:custGeom>
              <a:solidFill>
                <a:srgbClr val="FFE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1"/>
              <p:cNvSpPr/>
              <p:nvPr/>
            </p:nvSpPr>
            <p:spPr>
              <a:xfrm flipH="1">
                <a:off x="2733205" y="3650306"/>
                <a:ext cx="474138" cy="310000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6783" extrusionOk="0">
                    <a:moveTo>
                      <a:pt x="9923" y="0"/>
                    </a:moveTo>
                    <a:cubicBezTo>
                      <a:pt x="7781" y="499"/>
                      <a:pt x="5036" y="1644"/>
                      <a:pt x="3440" y="2394"/>
                    </a:cubicBezTo>
                    <a:cubicBezTo>
                      <a:pt x="2893" y="2841"/>
                      <a:pt x="2343" y="3539"/>
                      <a:pt x="1744" y="4289"/>
                    </a:cubicBezTo>
                    <a:lnTo>
                      <a:pt x="3093" y="4289"/>
                    </a:lnTo>
                    <a:cubicBezTo>
                      <a:pt x="3292" y="4189"/>
                      <a:pt x="3492" y="4038"/>
                      <a:pt x="3691" y="3890"/>
                    </a:cubicBezTo>
                    <a:lnTo>
                      <a:pt x="3093" y="3890"/>
                    </a:lnTo>
                    <a:cubicBezTo>
                      <a:pt x="2893" y="3890"/>
                      <a:pt x="2794" y="3738"/>
                      <a:pt x="2842" y="3539"/>
                    </a:cubicBezTo>
                    <a:cubicBezTo>
                      <a:pt x="2842" y="3339"/>
                      <a:pt x="3041" y="3192"/>
                      <a:pt x="3241" y="3192"/>
                    </a:cubicBezTo>
                    <a:lnTo>
                      <a:pt x="5036" y="3192"/>
                    </a:lnTo>
                    <a:cubicBezTo>
                      <a:pt x="5187" y="3092"/>
                      <a:pt x="5387" y="3040"/>
                      <a:pt x="5535" y="2940"/>
                    </a:cubicBezTo>
                    <a:lnTo>
                      <a:pt x="4836" y="2940"/>
                    </a:lnTo>
                    <a:cubicBezTo>
                      <a:pt x="4637" y="2940"/>
                      <a:pt x="4489" y="2793"/>
                      <a:pt x="4537" y="2593"/>
                    </a:cubicBezTo>
                    <a:cubicBezTo>
                      <a:pt x="4589" y="2394"/>
                      <a:pt x="4789" y="2242"/>
                      <a:pt x="4988" y="2242"/>
                    </a:cubicBezTo>
                    <a:lnTo>
                      <a:pt x="7330" y="2242"/>
                    </a:lnTo>
                    <a:cubicBezTo>
                      <a:pt x="7629" y="2142"/>
                      <a:pt x="7881" y="2043"/>
                      <a:pt x="8128" y="1943"/>
                    </a:cubicBezTo>
                    <a:cubicBezTo>
                      <a:pt x="7980" y="1843"/>
                      <a:pt x="7881" y="1696"/>
                      <a:pt x="7829" y="1444"/>
                    </a:cubicBezTo>
                    <a:cubicBezTo>
                      <a:pt x="7829" y="1145"/>
                      <a:pt x="8028" y="846"/>
                      <a:pt x="8279" y="846"/>
                    </a:cubicBezTo>
                    <a:cubicBezTo>
                      <a:pt x="8579" y="846"/>
                      <a:pt x="8826" y="1145"/>
                      <a:pt x="8878" y="1444"/>
                    </a:cubicBezTo>
                    <a:lnTo>
                      <a:pt x="8878" y="1696"/>
                    </a:lnTo>
                    <a:cubicBezTo>
                      <a:pt x="9277" y="1544"/>
                      <a:pt x="9676" y="1444"/>
                      <a:pt x="10023" y="1297"/>
                    </a:cubicBezTo>
                    <a:cubicBezTo>
                      <a:pt x="10322" y="698"/>
                      <a:pt x="10374" y="200"/>
                      <a:pt x="10222" y="48"/>
                    </a:cubicBezTo>
                    <a:cubicBezTo>
                      <a:pt x="10222" y="48"/>
                      <a:pt x="10175" y="0"/>
                      <a:pt x="10075" y="0"/>
                    </a:cubicBezTo>
                    <a:close/>
                    <a:moveTo>
                      <a:pt x="1397" y="4736"/>
                    </a:moveTo>
                    <a:cubicBezTo>
                      <a:pt x="1345" y="4835"/>
                      <a:pt x="1246" y="4887"/>
                      <a:pt x="1198" y="4987"/>
                    </a:cubicBezTo>
                    <a:cubicBezTo>
                      <a:pt x="500" y="5885"/>
                      <a:pt x="1" y="6782"/>
                      <a:pt x="248" y="6782"/>
                    </a:cubicBezTo>
                    <a:cubicBezTo>
                      <a:pt x="400" y="6782"/>
                      <a:pt x="847" y="6383"/>
                      <a:pt x="1697" y="5486"/>
                    </a:cubicBezTo>
                    <a:lnTo>
                      <a:pt x="2295" y="4887"/>
                    </a:lnTo>
                    <a:lnTo>
                      <a:pt x="1597" y="4887"/>
                    </a:lnTo>
                    <a:cubicBezTo>
                      <a:pt x="1497" y="4887"/>
                      <a:pt x="1397" y="4835"/>
                      <a:pt x="1397" y="4736"/>
                    </a:cubicBezTo>
                    <a:close/>
                  </a:path>
                </a:pathLst>
              </a:custGeom>
              <a:solidFill>
                <a:srgbClr val="E993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1"/>
              <p:cNvSpPr/>
              <p:nvPr/>
            </p:nvSpPr>
            <p:spPr>
              <a:xfrm flipH="1">
                <a:off x="2872361" y="3752771"/>
                <a:ext cx="129834" cy="31946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699" extrusionOk="0">
                    <a:moveTo>
                      <a:pt x="499" y="0"/>
                    </a:moveTo>
                    <a:cubicBezTo>
                      <a:pt x="300" y="0"/>
                      <a:pt x="100" y="152"/>
                      <a:pt x="48" y="351"/>
                    </a:cubicBezTo>
                    <a:cubicBezTo>
                      <a:pt x="0" y="551"/>
                      <a:pt x="148" y="698"/>
                      <a:pt x="347" y="698"/>
                    </a:cubicBezTo>
                    <a:lnTo>
                      <a:pt x="1046" y="698"/>
                    </a:lnTo>
                    <a:cubicBezTo>
                      <a:pt x="1197" y="651"/>
                      <a:pt x="1345" y="551"/>
                      <a:pt x="1544" y="499"/>
                    </a:cubicBezTo>
                    <a:lnTo>
                      <a:pt x="248" y="499"/>
                    </a:lnTo>
                    <a:lnTo>
                      <a:pt x="248" y="399"/>
                    </a:lnTo>
                    <a:cubicBezTo>
                      <a:pt x="248" y="299"/>
                      <a:pt x="399" y="200"/>
                      <a:pt x="499" y="200"/>
                    </a:cubicBezTo>
                    <a:lnTo>
                      <a:pt x="2342" y="200"/>
                    </a:lnTo>
                    <a:cubicBezTo>
                      <a:pt x="2494" y="100"/>
                      <a:pt x="2693" y="52"/>
                      <a:pt x="2841" y="0"/>
                    </a:cubicBezTo>
                    <a:close/>
                  </a:path>
                </a:pathLst>
              </a:custGeom>
              <a:solidFill>
                <a:srgbClr val="DBF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1"/>
              <p:cNvSpPr/>
              <p:nvPr/>
            </p:nvSpPr>
            <p:spPr>
              <a:xfrm flipH="1">
                <a:off x="2895120" y="3761866"/>
                <a:ext cx="95787" cy="13711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300" extrusionOk="0">
                    <a:moveTo>
                      <a:pt x="252" y="1"/>
                    </a:moveTo>
                    <a:cubicBezTo>
                      <a:pt x="152" y="1"/>
                      <a:pt x="1" y="100"/>
                      <a:pt x="1" y="200"/>
                    </a:cubicBezTo>
                    <a:lnTo>
                      <a:pt x="1" y="300"/>
                    </a:lnTo>
                    <a:lnTo>
                      <a:pt x="1297" y="300"/>
                    </a:lnTo>
                    <a:cubicBezTo>
                      <a:pt x="1549" y="200"/>
                      <a:pt x="1796" y="100"/>
                      <a:pt x="2095" y="1"/>
                    </a:cubicBezTo>
                    <a:close/>
                  </a:path>
                </a:pathLst>
              </a:custGeom>
              <a:solidFill>
                <a:srgbClr val="FFE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1"/>
              <p:cNvSpPr/>
              <p:nvPr/>
            </p:nvSpPr>
            <p:spPr>
              <a:xfrm flipH="1">
                <a:off x="2977197" y="3796143"/>
                <a:ext cx="102505" cy="31946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699" extrusionOk="0">
                    <a:moveTo>
                      <a:pt x="448" y="1"/>
                    </a:moveTo>
                    <a:cubicBezTo>
                      <a:pt x="248" y="1"/>
                      <a:pt x="49" y="148"/>
                      <a:pt x="49" y="348"/>
                    </a:cubicBezTo>
                    <a:cubicBezTo>
                      <a:pt x="1" y="547"/>
                      <a:pt x="100" y="699"/>
                      <a:pt x="300" y="699"/>
                    </a:cubicBezTo>
                    <a:lnTo>
                      <a:pt x="898" y="699"/>
                    </a:lnTo>
                    <a:cubicBezTo>
                      <a:pt x="1046" y="647"/>
                      <a:pt x="1146" y="547"/>
                      <a:pt x="1245" y="499"/>
                    </a:cubicBezTo>
                    <a:lnTo>
                      <a:pt x="248" y="499"/>
                    </a:lnTo>
                    <a:cubicBezTo>
                      <a:pt x="200" y="448"/>
                      <a:pt x="200" y="448"/>
                      <a:pt x="200" y="400"/>
                    </a:cubicBezTo>
                    <a:cubicBezTo>
                      <a:pt x="248" y="300"/>
                      <a:pt x="348" y="200"/>
                      <a:pt x="448" y="200"/>
                    </a:cubicBezTo>
                    <a:lnTo>
                      <a:pt x="1844" y="200"/>
                    </a:lnTo>
                    <a:cubicBezTo>
                      <a:pt x="1996" y="100"/>
                      <a:pt x="2095" y="49"/>
                      <a:pt x="2243" y="1"/>
                    </a:cubicBezTo>
                    <a:close/>
                  </a:path>
                </a:pathLst>
              </a:custGeom>
              <a:solidFill>
                <a:srgbClr val="DBF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1"/>
              <p:cNvSpPr/>
              <p:nvPr/>
            </p:nvSpPr>
            <p:spPr>
              <a:xfrm flipH="1">
                <a:off x="2995431" y="3805283"/>
                <a:ext cx="75131" cy="1371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00" extrusionOk="0">
                    <a:moveTo>
                      <a:pt x="248" y="0"/>
                    </a:moveTo>
                    <a:cubicBezTo>
                      <a:pt x="148" y="0"/>
                      <a:pt x="48" y="100"/>
                      <a:pt x="0" y="200"/>
                    </a:cubicBezTo>
                    <a:cubicBezTo>
                      <a:pt x="0" y="248"/>
                      <a:pt x="0" y="248"/>
                      <a:pt x="48" y="299"/>
                    </a:cubicBezTo>
                    <a:lnTo>
                      <a:pt x="1045" y="299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FFE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1"/>
              <p:cNvSpPr/>
              <p:nvPr/>
            </p:nvSpPr>
            <p:spPr>
              <a:xfrm flipH="1">
                <a:off x="3065992" y="3846279"/>
                <a:ext cx="77507" cy="27421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600" extrusionOk="0">
                    <a:moveTo>
                      <a:pt x="347" y="1"/>
                    </a:moveTo>
                    <a:cubicBezTo>
                      <a:pt x="200" y="148"/>
                      <a:pt x="100" y="300"/>
                      <a:pt x="0" y="448"/>
                    </a:cubicBezTo>
                    <a:cubicBezTo>
                      <a:pt x="0" y="547"/>
                      <a:pt x="100" y="599"/>
                      <a:pt x="200" y="599"/>
                    </a:cubicBezTo>
                    <a:lnTo>
                      <a:pt x="898" y="599"/>
                    </a:lnTo>
                    <a:cubicBezTo>
                      <a:pt x="998" y="547"/>
                      <a:pt x="1046" y="500"/>
                      <a:pt x="1145" y="400"/>
                    </a:cubicBezTo>
                    <a:lnTo>
                      <a:pt x="200" y="400"/>
                    </a:lnTo>
                    <a:lnTo>
                      <a:pt x="200" y="348"/>
                    </a:lnTo>
                    <a:cubicBezTo>
                      <a:pt x="200" y="300"/>
                      <a:pt x="300" y="200"/>
                      <a:pt x="347" y="200"/>
                    </a:cubicBezTo>
                    <a:lnTo>
                      <a:pt x="1397" y="200"/>
                    </a:lnTo>
                    <a:cubicBezTo>
                      <a:pt x="1496" y="148"/>
                      <a:pt x="1596" y="101"/>
                      <a:pt x="1696" y="1"/>
                    </a:cubicBezTo>
                    <a:close/>
                  </a:path>
                </a:pathLst>
              </a:custGeom>
              <a:solidFill>
                <a:srgbClr val="DBF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1"/>
              <p:cNvSpPr/>
              <p:nvPr/>
            </p:nvSpPr>
            <p:spPr>
              <a:xfrm flipH="1">
                <a:off x="3079657" y="3855419"/>
                <a:ext cx="5474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200" extrusionOk="0">
                    <a:moveTo>
                      <a:pt x="148" y="0"/>
                    </a:moveTo>
                    <a:cubicBezTo>
                      <a:pt x="101" y="0"/>
                      <a:pt x="1" y="100"/>
                      <a:pt x="1" y="148"/>
                    </a:cubicBezTo>
                    <a:lnTo>
                      <a:pt x="1" y="200"/>
                    </a:lnTo>
                    <a:lnTo>
                      <a:pt x="946" y="200"/>
                    </a:lnTo>
                    <a:cubicBezTo>
                      <a:pt x="1046" y="148"/>
                      <a:pt x="1098" y="100"/>
                      <a:pt x="1198" y="0"/>
                    </a:cubicBezTo>
                    <a:close/>
                  </a:path>
                </a:pathLst>
              </a:custGeom>
              <a:solidFill>
                <a:srgbClr val="FFE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1"/>
              <p:cNvSpPr/>
              <p:nvPr/>
            </p:nvSpPr>
            <p:spPr>
              <a:xfrm flipH="1">
                <a:off x="2801618" y="3688925"/>
                <a:ext cx="47985" cy="50181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098" extrusionOk="0">
                    <a:moveTo>
                      <a:pt x="451" y="1"/>
                    </a:moveTo>
                    <a:cubicBezTo>
                      <a:pt x="200" y="1"/>
                      <a:pt x="1" y="300"/>
                      <a:pt x="1" y="599"/>
                    </a:cubicBezTo>
                    <a:cubicBezTo>
                      <a:pt x="53" y="851"/>
                      <a:pt x="152" y="998"/>
                      <a:pt x="300" y="1098"/>
                    </a:cubicBezTo>
                    <a:cubicBezTo>
                      <a:pt x="352" y="1098"/>
                      <a:pt x="451" y="1050"/>
                      <a:pt x="551" y="1050"/>
                    </a:cubicBezTo>
                    <a:cubicBezTo>
                      <a:pt x="400" y="998"/>
                      <a:pt x="252" y="799"/>
                      <a:pt x="200" y="599"/>
                    </a:cubicBezTo>
                    <a:cubicBezTo>
                      <a:pt x="200" y="452"/>
                      <a:pt x="252" y="352"/>
                      <a:pt x="300" y="300"/>
                    </a:cubicBezTo>
                    <a:cubicBezTo>
                      <a:pt x="352" y="252"/>
                      <a:pt x="400" y="200"/>
                      <a:pt x="451" y="200"/>
                    </a:cubicBezTo>
                    <a:cubicBezTo>
                      <a:pt x="651" y="200"/>
                      <a:pt x="850" y="400"/>
                      <a:pt x="850" y="651"/>
                    </a:cubicBezTo>
                    <a:cubicBezTo>
                      <a:pt x="850" y="751"/>
                      <a:pt x="850" y="851"/>
                      <a:pt x="799" y="950"/>
                    </a:cubicBezTo>
                    <a:cubicBezTo>
                      <a:pt x="898" y="898"/>
                      <a:pt x="950" y="898"/>
                      <a:pt x="1050" y="851"/>
                    </a:cubicBezTo>
                    <a:lnTo>
                      <a:pt x="1050" y="599"/>
                    </a:lnTo>
                    <a:cubicBezTo>
                      <a:pt x="998" y="300"/>
                      <a:pt x="751" y="1"/>
                      <a:pt x="451" y="1"/>
                    </a:cubicBezTo>
                    <a:close/>
                  </a:path>
                </a:pathLst>
              </a:custGeom>
              <a:solidFill>
                <a:srgbClr val="DBF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1"/>
              <p:cNvSpPr/>
              <p:nvPr/>
            </p:nvSpPr>
            <p:spPr>
              <a:xfrm flipH="1">
                <a:off x="2810712" y="3698065"/>
                <a:ext cx="29751" cy="3889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851" extrusionOk="0">
                    <a:moveTo>
                      <a:pt x="251" y="0"/>
                    </a:moveTo>
                    <a:cubicBezTo>
                      <a:pt x="200" y="0"/>
                      <a:pt x="152" y="52"/>
                      <a:pt x="100" y="100"/>
                    </a:cubicBezTo>
                    <a:cubicBezTo>
                      <a:pt x="52" y="152"/>
                      <a:pt x="0" y="252"/>
                      <a:pt x="0" y="399"/>
                    </a:cubicBezTo>
                    <a:cubicBezTo>
                      <a:pt x="52" y="599"/>
                      <a:pt x="200" y="798"/>
                      <a:pt x="351" y="850"/>
                    </a:cubicBezTo>
                    <a:cubicBezTo>
                      <a:pt x="399" y="798"/>
                      <a:pt x="499" y="798"/>
                      <a:pt x="599" y="750"/>
                    </a:cubicBezTo>
                    <a:cubicBezTo>
                      <a:pt x="650" y="651"/>
                      <a:pt x="650" y="551"/>
                      <a:pt x="650" y="451"/>
                    </a:cubicBezTo>
                    <a:cubicBezTo>
                      <a:pt x="650" y="200"/>
                      <a:pt x="451" y="0"/>
                      <a:pt x="251" y="0"/>
                    </a:cubicBezTo>
                    <a:close/>
                  </a:path>
                </a:pathLst>
              </a:custGeom>
              <a:solidFill>
                <a:srgbClr val="FFE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1"/>
              <p:cNvSpPr/>
              <p:nvPr/>
            </p:nvSpPr>
            <p:spPr>
              <a:xfrm flipH="1">
                <a:off x="3708671" y="3934804"/>
                <a:ext cx="54749" cy="374121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8186" extrusionOk="0">
                    <a:moveTo>
                      <a:pt x="1022" y="0"/>
                    </a:moveTo>
                    <a:cubicBezTo>
                      <a:pt x="983" y="0"/>
                      <a:pt x="941" y="16"/>
                      <a:pt x="898" y="59"/>
                    </a:cubicBezTo>
                    <a:cubicBezTo>
                      <a:pt x="898" y="59"/>
                      <a:pt x="148" y="805"/>
                      <a:pt x="100" y="1802"/>
                    </a:cubicBezTo>
                    <a:cubicBezTo>
                      <a:pt x="1" y="2800"/>
                      <a:pt x="248" y="6841"/>
                      <a:pt x="699" y="8086"/>
                    </a:cubicBezTo>
                    <a:cubicBezTo>
                      <a:pt x="747" y="8138"/>
                      <a:pt x="798" y="8186"/>
                      <a:pt x="846" y="8186"/>
                    </a:cubicBezTo>
                    <a:lnTo>
                      <a:pt x="898" y="8186"/>
                    </a:lnTo>
                    <a:cubicBezTo>
                      <a:pt x="998" y="8138"/>
                      <a:pt x="998" y="8038"/>
                      <a:pt x="998" y="7986"/>
                    </a:cubicBezTo>
                    <a:cubicBezTo>
                      <a:pt x="547" y="6789"/>
                      <a:pt x="300" y="2752"/>
                      <a:pt x="400" y="1802"/>
                    </a:cubicBezTo>
                    <a:cubicBezTo>
                      <a:pt x="447" y="904"/>
                      <a:pt x="1098" y="258"/>
                      <a:pt x="1146" y="258"/>
                    </a:cubicBezTo>
                    <a:cubicBezTo>
                      <a:pt x="1197" y="206"/>
                      <a:pt x="1197" y="107"/>
                      <a:pt x="1146" y="59"/>
                    </a:cubicBezTo>
                    <a:cubicBezTo>
                      <a:pt x="1118" y="29"/>
                      <a:pt x="1074" y="0"/>
                      <a:pt x="10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1"/>
              <p:cNvSpPr/>
              <p:nvPr/>
            </p:nvSpPr>
            <p:spPr>
              <a:xfrm flipH="1">
                <a:off x="3334891" y="3643359"/>
                <a:ext cx="400332" cy="338610"/>
              </a:xfrm>
              <a:custGeom>
                <a:avLst/>
                <a:gdLst/>
                <a:ahLst/>
                <a:cxnLst/>
                <a:rect l="l" t="t" r="r" b="b"/>
                <a:pathLst>
                  <a:path w="8760" h="7409" extrusionOk="0">
                    <a:moveTo>
                      <a:pt x="8759" y="0"/>
                    </a:moveTo>
                    <a:cubicBezTo>
                      <a:pt x="6565" y="651"/>
                      <a:pt x="4618" y="1297"/>
                      <a:pt x="3521" y="1748"/>
                    </a:cubicBezTo>
                    <a:cubicBezTo>
                      <a:pt x="2874" y="1947"/>
                      <a:pt x="2324" y="2446"/>
                      <a:pt x="2025" y="3092"/>
                    </a:cubicBezTo>
                    <a:lnTo>
                      <a:pt x="1179" y="5139"/>
                    </a:lnTo>
                    <a:lnTo>
                      <a:pt x="82" y="7134"/>
                    </a:lnTo>
                    <a:cubicBezTo>
                      <a:pt x="1" y="7254"/>
                      <a:pt x="117" y="7408"/>
                      <a:pt x="271" y="7408"/>
                    </a:cubicBezTo>
                    <a:cubicBezTo>
                      <a:pt x="306" y="7408"/>
                      <a:pt x="344" y="7400"/>
                      <a:pt x="381" y="7381"/>
                    </a:cubicBezTo>
                    <a:cubicBezTo>
                      <a:pt x="2324" y="5937"/>
                      <a:pt x="7562" y="2047"/>
                      <a:pt x="7961" y="1748"/>
                    </a:cubicBezTo>
                    <a:cubicBezTo>
                      <a:pt x="8460" y="1397"/>
                      <a:pt x="8659" y="1297"/>
                      <a:pt x="8759" y="0"/>
                    </a:cubicBezTo>
                    <a:close/>
                  </a:path>
                </a:pathLst>
              </a:custGeom>
              <a:solidFill>
                <a:srgbClr val="DF6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1"/>
              <p:cNvSpPr/>
              <p:nvPr/>
            </p:nvSpPr>
            <p:spPr>
              <a:xfrm flipH="1">
                <a:off x="1280128" y="3253700"/>
                <a:ext cx="425376" cy="61744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1351" extrusionOk="0">
                    <a:moveTo>
                      <a:pt x="7681" y="1"/>
                    </a:moveTo>
                    <a:cubicBezTo>
                      <a:pt x="4641" y="1"/>
                      <a:pt x="2147" y="248"/>
                      <a:pt x="1" y="1345"/>
                    </a:cubicBezTo>
                    <a:cubicBezTo>
                      <a:pt x="955" y="1162"/>
                      <a:pt x="2255" y="1100"/>
                      <a:pt x="3556" y="1100"/>
                    </a:cubicBezTo>
                    <a:cubicBezTo>
                      <a:pt x="5789" y="1100"/>
                      <a:pt x="8026" y="1282"/>
                      <a:pt x="8530" y="1345"/>
                    </a:cubicBezTo>
                    <a:cubicBezTo>
                      <a:pt x="8557" y="1348"/>
                      <a:pt x="8583" y="1350"/>
                      <a:pt x="8607" y="1350"/>
                    </a:cubicBezTo>
                    <a:cubicBezTo>
                      <a:pt x="9307" y="1350"/>
                      <a:pt x="8984" y="1"/>
                      <a:pt x="7681" y="1"/>
                    </a:cubicBezTo>
                    <a:close/>
                  </a:path>
                </a:pathLst>
              </a:custGeom>
              <a:solidFill>
                <a:srgbClr val="DF6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1"/>
              <p:cNvSpPr/>
              <p:nvPr/>
            </p:nvSpPr>
            <p:spPr>
              <a:xfrm flipH="1">
                <a:off x="2418972" y="3732754"/>
                <a:ext cx="731474" cy="500488"/>
              </a:xfrm>
              <a:custGeom>
                <a:avLst/>
                <a:gdLst/>
                <a:ahLst/>
                <a:cxnLst/>
                <a:rect l="l" t="t" r="r" b="b"/>
                <a:pathLst>
                  <a:path w="16006" h="10951" extrusionOk="0">
                    <a:moveTo>
                      <a:pt x="14231" y="1"/>
                    </a:moveTo>
                    <a:cubicBezTo>
                      <a:pt x="14114" y="1"/>
                      <a:pt x="13992" y="13"/>
                      <a:pt x="13865" y="39"/>
                    </a:cubicBezTo>
                    <a:cubicBezTo>
                      <a:pt x="8630" y="1288"/>
                      <a:pt x="3891" y="3430"/>
                      <a:pt x="1948" y="4727"/>
                    </a:cubicBezTo>
                    <a:cubicBezTo>
                      <a:pt x="1" y="6076"/>
                      <a:pt x="400" y="9914"/>
                      <a:pt x="751" y="10612"/>
                    </a:cubicBezTo>
                    <a:cubicBezTo>
                      <a:pt x="846" y="10835"/>
                      <a:pt x="977" y="10951"/>
                      <a:pt x="1113" y="10951"/>
                    </a:cubicBezTo>
                    <a:cubicBezTo>
                      <a:pt x="1402" y="10951"/>
                      <a:pt x="1713" y="10422"/>
                      <a:pt x="1748" y="9267"/>
                    </a:cubicBezTo>
                    <a:cubicBezTo>
                      <a:pt x="1748" y="7619"/>
                      <a:pt x="2095" y="5226"/>
                      <a:pt x="6935" y="3331"/>
                    </a:cubicBezTo>
                    <a:cubicBezTo>
                      <a:pt x="11822" y="1388"/>
                      <a:pt x="13717" y="1487"/>
                      <a:pt x="14914" y="1388"/>
                    </a:cubicBezTo>
                    <a:cubicBezTo>
                      <a:pt x="16006" y="1297"/>
                      <a:pt x="15438" y="1"/>
                      <a:pt x="14231" y="1"/>
                    </a:cubicBezTo>
                    <a:close/>
                  </a:path>
                </a:pathLst>
              </a:custGeom>
              <a:solidFill>
                <a:srgbClr val="DF6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1"/>
              <p:cNvSpPr/>
              <p:nvPr/>
            </p:nvSpPr>
            <p:spPr>
              <a:xfrm flipH="1">
                <a:off x="1273501" y="3445056"/>
                <a:ext cx="1116817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4438" h="6294" extrusionOk="0">
                    <a:moveTo>
                      <a:pt x="24181" y="1"/>
                    </a:moveTo>
                    <a:cubicBezTo>
                      <a:pt x="23975" y="1"/>
                      <a:pt x="23613" y="250"/>
                      <a:pt x="23264" y="749"/>
                    </a:cubicBezTo>
                    <a:cubicBezTo>
                      <a:pt x="22518" y="1746"/>
                      <a:pt x="22119" y="4539"/>
                      <a:pt x="13789" y="5038"/>
                    </a:cubicBezTo>
                    <a:cubicBezTo>
                      <a:pt x="5012" y="5536"/>
                      <a:pt x="2019" y="5688"/>
                      <a:pt x="974" y="5688"/>
                    </a:cubicBezTo>
                    <a:cubicBezTo>
                      <a:pt x="936" y="5686"/>
                      <a:pt x="899" y="5685"/>
                      <a:pt x="865" y="5685"/>
                    </a:cubicBezTo>
                    <a:cubicBezTo>
                      <a:pt x="0" y="5685"/>
                      <a:pt x="303" y="6286"/>
                      <a:pt x="974" y="6286"/>
                    </a:cubicBezTo>
                    <a:cubicBezTo>
                      <a:pt x="1334" y="6291"/>
                      <a:pt x="1764" y="6294"/>
                      <a:pt x="2249" y="6294"/>
                    </a:cubicBezTo>
                    <a:cubicBezTo>
                      <a:pt x="6807" y="6294"/>
                      <a:pt x="16290" y="6047"/>
                      <a:pt x="19175" y="4738"/>
                    </a:cubicBezTo>
                    <a:cubicBezTo>
                      <a:pt x="22418" y="3294"/>
                      <a:pt x="23663" y="1746"/>
                      <a:pt x="24162" y="749"/>
                    </a:cubicBezTo>
                    <a:cubicBezTo>
                      <a:pt x="24437" y="250"/>
                      <a:pt x="24387" y="1"/>
                      <a:pt x="24181" y="1"/>
                    </a:cubicBezTo>
                    <a:close/>
                  </a:path>
                </a:pathLst>
              </a:custGeom>
              <a:solidFill>
                <a:srgbClr val="DF6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9" name="Google Shape;1349;p41"/>
              <p:cNvSpPr/>
              <p:nvPr/>
            </p:nvSpPr>
            <p:spPr>
              <a:xfrm flipH="1">
                <a:off x="3457961" y="3752771"/>
                <a:ext cx="120922" cy="31946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699" extrusionOk="0">
                    <a:moveTo>
                      <a:pt x="499" y="0"/>
                    </a:moveTo>
                    <a:cubicBezTo>
                      <a:pt x="299" y="0"/>
                      <a:pt x="100" y="152"/>
                      <a:pt x="52" y="351"/>
                    </a:cubicBezTo>
                    <a:cubicBezTo>
                      <a:pt x="0" y="551"/>
                      <a:pt x="152" y="698"/>
                      <a:pt x="351" y="698"/>
                    </a:cubicBezTo>
                    <a:lnTo>
                      <a:pt x="2147" y="698"/>
                    </a:lnTo>
                    <a:cubicBezTo>
                      <a:pt x="2346" y="698"/>
                      <a:pt x="2545" y="551"/>
                      <a:pt x="2593" y="351"/>
                    </a:cubicBezTo>
                    <a:cubicBezTo>
                      <a:pt x="2645" y="152"/>
                      <a:pt x="2494" y="0"/>
                      <a:pt x="2294" y="0"/>
                    </a:cubicBezTo>
                    <a:close/>
                  </a:path>
                </a:pathLst>
              </a:custGeom>
              <a:solidFill>
                <a:srgbClr val="CCF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1"/>
              <p:cNvSpPr/>
              <p:nvPr/>
            </p:nvSpPr>
            <p:spPr>
              <a:xfrm flipH="1">
                <a:off x="3469478" y="3761866"/>
                <a:ext cx="97935" cy="13711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300" extrusionOk="0">
                    <a:moveTo>
                      <a:pt x="248" y="1"/>
                    </a:moveTo>
                    <a:cubicBezTo>
                      <a:pt x="148" y="1"/>
                      <a:pt x="0" y="100"/>
                      <a:pt x="0" y="200"/>
                    </a:cubicBezTo>
                    <a:lnTo>
                      <a:pt x="0" y="300"/>
                    </a:lnTo>
                    <a:lnTo>
                      <a:pt x="1896" y="300"/>
                    </a:lnTo>
                    <a:cubicBezTo>
                      <a:pt x="1995" y="300"/>
                      <a:pt x="2143" y="200"/>
                      <a:pt x="2143" y="100"/>
                    </a:cubicBezTo>
                    <a:lnTo>
                      <a:pt x="2143" y="1"/>
                    </a:lnTo>
                    <a:close/>
                  </a:path>
                </a:pathLst>
              </a:custGeom>
              <a:solidFill>
                <a:srgbClr val="FFE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1"/>
              <p:cNvSpPr/>
              <p:nvPr/>
            </p:nvSpPr>
            <p:spPr>
              <a:xfrm flipH="1">
                <a:off x="3528705" y="3796143"/>
                <a:ext cx="104882" cy="31946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699" extrusionOk="0">
                    <a:moveTo>
                      <a:pt x="451" y="1"/>
                    </a:moveTo>
                    <a:cubicBezTo>
                      <a:pt x="252" y="1"/>
                      <a:pt x="52" y="148"/>
                      <a:pt x="0" y="348"/>
                    </a:cubicBezTo>
                    <a:cubicBezTo>
                      <a:pt x="0" y="547"/>
                      <a:pt x="100" y="699"/>
                      <a:pt x="299" y="699"/>
                    </a:cubicBezTo>
                    <a:lnTo>
                      <a:pt x="1847" y="699"/>
                    </a:lnTo>
                    <a:cubicBezTo>
                      <a:pt x="2047" y="699"/>
                      <a:pt x="2246" y="547"/>
                      <a:pt x="2246" y="348"/>
                    </a:cubicBezTo>
                    <a:cubicBezTo>
                      <a:pt x="2294" y="148"/>
                      <a:pt x="2194" y="1"/>
                      <a:pt x="1995" y="1"/>
                    </a:cubicBezTo>
                    <a:close/>
                  </a:path>
                </a:pathLst>
              </a:custGeom>
              <a:solidFill>
                <a:srgbClr val="CCF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1"/>
              <p:cNvSpPr/>
              <p:nvPr/>
            </p:nvSpPr>
            <p:spPr>
              <a:xfrm flipH="1">
                <a:off x="3537845" y="3805283"/>
                <a:ext cx="86647" cy="13711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300" extrusionOk="0">
                    <a:moveTo>
                      <a:pt x="252" y="0"/>
                    </a:moveTo>
                    <a:cubicBezTo>
                      <a:pt x="152" y="0"/>
                      <a:pt x="53" y="100"/>
                      <a:pt x="1" y="200"/>
                    </a:cubicBezTo>
                    <a:cubicBezTo>
                      <a:pt x="1" y="248"/>
                      <a:pt x="1" y="248"/>
                      <a:pt x="53" y="299"/>
                    </a:cubicBezTo>
                    <a:lnTo>
                      <a:pt x="1648" y="299"/>
                    </a:lnTo>
                    <a:cubicBezTo>
                      <a:pt x="1748" y="299"/>
                      <a:pt x="1848" y="200"/>
                      <a:pt x="1896" y="100"/>
                    </a:cubicBezTo>
                    <a:cubicBezTo>
                      <a:pt x="1896" y="48"/>
                      <a:pt x="1896" y="48"/>
                      <a:pt x="1848" y="0"/>
                    </a:cubicBezTo>
                    <a:close/>
                  </a:path>
                </a:pathLst>
              </a:custGeom>
              <a:solidFill>
                <a:srgbClr val="FFE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1"/>
              <p:cNvSpPr/>
              <p:nvPr/>
            </p:nvSpPr>
            <p:spPr>
              <a:xfrm flipH="1">
                <a:off x="3585601" y="3846279"/>
                <a:ext cx="77553" cy="27421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600" extrusionOk="0">
                    <a:moveTo>
                      <a:pt x="400" y="1"/>
                    </a:moveTo>
                    <a:cubicBezTo>
                      <a:pt x="200" y="1"/>
                      <a:pt x="49" y="148"/>
                      <a:pt x="1" y="300"/>
                    </a:cubicBezTo>
                    <a:cubicBezTo>
                      <a:pt x="1" y="500"/>
                      <a:pt x="101" y="599"/>
                      <a:pt x="248" y="599"/>
                    </a:cubicBezTo>
                    <a:lnTo>
                      <a:pt x="1297" y="599"/>
                    </a:lnTo>
                    <a:cubicBezTo>
                      <a:pt x="1445" y="599"/>
                      <a:pt x="1597" y="500"/>
                      <a:pt x="1645" y="300"/>
                    </a:cubicBezTo>
                    <a:cubicBezTo>
                      <a:pt x="1696" y="148"/>
                      <a:pt x="1597" y="1"/>
                      <a:pt x="1397" y="1"/>
                    </a:cubicBezTo>
                    <a:close/>
                  </a:path>
                </a:pathLst>
              </a:custGeom>
              <a:solidFill>
                <a:srgbClr val="CCF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1"/>
              <p:cNvSpPr/>
              <p:nvPr/>
            </p:nvSpPr>
            <p:spPr>
              <a:xfrm flipH="1">
                <a:off x="3597072" y="3855419"/>
                <a:ext cx="5694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200" extrusionOk="0">
                    <a:moveTo>
                      <a:pt x="200" y="0"/>
                    </a:moveTo>
                    <a:cubicBezTo>
                      <a:pt x="100" y="0"/>
                      <a:pt x="48" y="100"/>
                      <a:pt x="0" y="148"/>
                    </a:cubicBezTo>
                    <a:lnTo>
                      <a:pt x="0" y="200"/>
                    </a:lnTo>
                    <a:lnTo>
                      <a:pt x="1097" y="200"/>
                    </a:lnTo>
                    <a:cubicBezTo>
                      <a:pt x="1145" y="200"/>
                      <a:pt x="1245" y="148"/>
                      <a:pt x="1245" y="100"/>
                    </a:cubicBezTo>
                    <a:lnTo>
                      <a:pt x="1245" y="48"/>
                    </a:lnTo>
                    <a:cubicBezTo>
                      <a:pt x="1245" y="0"/>
                      <a:pt x="1197" y="0"/>
                      <a:pt x="1197" y="0"/>
                    </a:cubicBezTo>
                    <a:close/>
                  </a:path>
                </a:pathLst>
              </a:custGeom>
              <a:solidFill>
                <a:srgbClr val="FFE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1"/>
              <p:cNvSpPr/>
              <p:nvPr/>
            </p:nvSpPr>
            <p:spPr>
              <a:xfrm flipH="1">
                <a:off x="3421493" y="3688925"/>
                <a:ext cx="50224" cy="57128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50" extrusionOk="0">
                    <a:moveTo>
                      <a:pt x="548" y="1"/>
                    </a:moveTo>
                    <a:cubicBezTo>
                      <a:pt x="248" y="1"/>
                      <a:pt x="1" y="300"/>
                      <a:pt x="49" y="599"/>
                    </a:cubicBezTo>
                    <a:cubicBezTo>
                      <a:pt x="49" y="950"/>
                      <a:pt x="300" y="1250"/>
                      <a:pt x="548" y="1250"/>
                    </a:cubicBezTo>
                    <a:cubicBezTo>
                      <a:pt x="847" y="1250"/>
                      <a:pt x="1098" y="950"/>
                      <a:pt x="1046" y="599"/>
                    </a:cubicBezTo>
                    <a:cubicBezTo>
                      <a:pt x="1046" y="300"/>
                      <a:pt x="799" y="1"/>
                      <a:pt x="548" y="1"/>
                    </a:cubicBezTo>
                    <a:close/>
                  </a:path>
                </a:pathLst>
              </a:custGeom>
              <a:solidFill>
                <a:srgbClr val="CCF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1"/>
              <p:cNvSpPr/>
              <p:nvPr/>
            </p:nvSpPr>
            <p:spPr>
              <a:xfrm flipH="1">
                <a:off x="3430633" y="3698065"/>
                <a:ext cx="29751" cy="3889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851" extrusionOk="0">
                    <a:moveTo>
                      <a:pt x="300" y="0"/>
                    </a:moveTo>
                    <a:cubicBezTo>
                      <a:pt x="200" y="0"/>
                      <a:pt x="152" y="52"/>
                      <a:pt x="100" y="100"/>
                    </a:cubicBezTo>
                    <a:cubicBezTo>
                      <a:pt x="0" y="152"/>
                      <a:pt x="0" y="300"/>
                      <a:pt x="0" y="399"/>
                    </a:cubicBezTo>
                    <a:cubicBezTo>
                      <a:pt x="0" y="651"/>
                      <a:pt x="152" y="850"/>
                      <a:pt x="300" y="850"/>
                    </a:cubicBezTo>
                    <a:cubicBezTo>
                      <a:pt x="399" y="850"/>
                      <a:pt x="451" y="798"/>
                      <a:pt x="499" y="750"/>
                    </a:cubicBezTo>
                    <a:cubicBezTo>
                      <a:pt x="599" y="698"/>
                      <a:pt x="651" y="551"/>
                      <a:pt x="599" y="451"/>
                    </a:cubicBezTo>
                    <a:cubicBezTo>
                      <a:pt x="599" y="200"/>
                      <a:pt x="451" y="0"/>
                      <a:pt x="300" y="0"/>
                    </a:cubicBezTo>
                    <a:close/>
                  </a:path>
                </a:pathLst>
              </a:custGeom>
              <a:solidFill>
                <a:srgbClr val="FFE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1"/>
              <p:cNvSpPr/>
              <p:nvPr/>
            </p:nvSpPr>
            <p:spPr>
              <a:xfrm flipH="1">
                <a:off x="2715016" y="3635087"/>
                <a:ext cx="515085" cy="357119"/>
              </a:xfrm>
              <a:custGeom>
                <a:avLst/>
                <a:gdLst/>
                <a:ahLst/>
                <a:cxnLst/>
                <a:rect l="l" t="t" r="r" b="b"/>
                <a:pathLst>
                  <a:path w="11271" h="7814" extrusionOk="0">
                    <a:moveTo>
                      <a:pt x="10572" y="311"/>
                    </a:moveTo>
                    <a:cubicBezTo>
                      <a:pt x="10671" y="311"/>
                      <a:pt x="10720" y="347"/>
                      <a:pt x="10720" y="381"/>
                    </a:cubicBezTo>
                    <a:cubicBezTo>
                      <a:pt x="10872" y="580"/>
                      <a:pt x="10772" y="1330"/>
                      <a:pt x="10274" y="2176"/>
                    </a:cubicBezTo>
                    <a:cubicBezTo>
                      <a:pt x="9974" y="2727"/>
                      <a:pt x="6284" y="4722"/>
                      <a:pt x="647" y="7462"/>
                    </a:cubicBezTo>
                    <a:cubicBezTo>
                      <a:pt x="617" y="7478"/>
                      <a:pt x="588" y="7484"/>
                      <a:pt x="560" y="7484"/>
                    </a:cubicBezTo>
                    <a:cubicBezTo>
                      <a:pt x="492" y="7484"/>
                      <a:pt x="433" y="7448"/>
                      <a:pt x="399" y="7415"/>
                    </a:cubicBezTo>
                    <a:cubicBezTo>
                      <a:pt x="347" y="7363"/>
                      <a:pt x="299" y="7263"/>
                      <a:pt x="399" y="7163"/>
                    </a:cubicBezTo>
                    <a:cubicBezTo>
                      <a:pt x="1696" y="4821"/>
                      <a:pt x="2893" y="3273"/>
                      <a:pt x="3539" y="2926"/>
                    </a:cubicBezTo>
                    <a:cubicBezTo>
                      <a:pt x="5035" y="2176"/>
                      <a:pt x="8127" y="832"/>
                      <a:pt x="10421" y="333"/>
                    </a:cubicBezTo>
                    <a:cubicBezTo>
                      <a:pt x="10480" y="318"/>
                      <a:pt x="10530" y="311"/>
                      <a:pt x="10572" y="311"/>
                    </a:cubicBezTo>
                    <a:close/>
                    <a:moveTo>
                      <a:pt x="10587" y="1"/>
                    </a:moveTo>
                    <a:cubicBezTo>
                      <a:pt x="10525" y="1"/>
                      <a:pt x="10455" y="10"/>
                      <a:pt x="10373" y="34"/>
                    </a:cubicBezTo>
                    <a:cubicBezTo>
                      <a:pt x="8027" y="580"/>
                      <a:pt x="4935" y="1877"/>
                      <a:pt x="3391" y="2675"/>
                    </a:cubicBezTo>
                    <a:cubicBezTo>
                      <a:pt x="2494" y="3126"/>
                      <a:pt x="1097" y="5320"/>
                      <a:pt x="100" y="7064"/>
                    </a:cubicBezTo>
                    <a:cubicBezTo>
                      <a:pt x="0" y="7215"/>
                      <a:pt x="48" y="7462"/>
                      <a:pt x="200" y="7614"/>
                    </a:cubicBezTo>
                    <a:cubicBezTo>
                      <a:pt x="299" y="7762"/>
                      <a:pt x="399" y="7814"/>
                      <a:pt x="547" y="7814"/>
                    </a:cubicBezTo>
                    <a:cubicBezTo>
                      <a:pt x="647" y="7814"/>
                      <a:pt x="698" y="7762"/>
                      <a:pt x="798" y="7762"/>
                    </a:cubicBezTo>
                    <a:cubicBezTo>
                      <a:pt x="4189" y="6066"/>
                      <a:pt x="10022" y="3126"/>
                      <a:pt x="10521" y="2328"/>
                    </a:cubicBezTo>
                    <a:cubicBezTo>
                      <a:pt x="10972" y="1578"/>
                      <a:pt x="11271" y="632"/>
                      <a:pt x="10972" y="181"/>
                    </a:cubicBezTo>
                    <a:cubicBezTo>
                      <a:pt x="10895" y="105"/>
                      <a:pt x="10789" y="1"/>
                      <a:pt x="105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1"/>
              <p:cNvSpPr/>
              <p:nvPr/>
            </p:nvSpPr>
            <p:spPr>
              <a:xfrm flipH="1">
                <a:off x="3375930" y="3654831"/>
                <a:ext cx="214287" cy="75181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1645" extrusionOk="0">
                    <a:moveTo>
                      <a:pt x="4689" y="1"/>
                    </a:moveTo>
                    <a:lnTo>
                      <a:pt x="4689" y="1"/>
                    </a:lnTo>
                    <a:cubicBezTo>
                      <a:pt x="2868" y="547"/>
                      <a:pt x="921" y="1093"/>
                      <a:pt x="179" y="1524"/>
                    </a:cubicBezTo>
                    <a:lnTo>
                      <a:pt x="179" y="1524"/>
                    </a:lnTo>
                    <a:cubicBezTo>
                      <a:pt x="229" y="1506"/>
                      <a:pt x="284" y="1497"/>
                      <a:pt x="348" y="1497"/>
                    </a:cubicBezTo>
                    <a:cubicBezTo>
                      <a:pt x="1297" y="1146"/>
                      <a:pt x="2893" y="599"/>
                      <a:pt x="4689" y="1"/>
                    </a:cubicBezTo>
                    <a:close/>
                    <a:moveTo>
                      <a:pt x="179" y="1524"/>
                    </a:moveTo>
                    <a:cubicBezTo>
                      <a:pt x="114" y="1548"/>
                      <a:pt x="57" y="1588"/>
                      <a:pt x="1" y="1644"/>
                    </a:cubicBezTo>
                    <a:cubicBezTo>
                      <a:pt x="48" y="1605"/>
                      <a:pt x="108" y="1565"/>
                      <a:pt x="179" y="1524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1"/>
              <p:cNvSpPr/>
              <p:nvPr/>
            </p:nvSpPr>
            <p:spPr>
              <a:xfrm flipH="1">
                <a:off x="3339461" y="3675260"/>
                <a:ext cx="2422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53" h="252" extrusionOk="0">
                    <a:moveTo>
                      <a:pt x="52" y="52"/>
                    </a:moveTo>
                    <a:cubicBezTo>
                      <a:pt x="52" y="152"/>
                      <a:pt x="1" y="200"/>
                      <a:pt x="1" y="252"/>
                    </a:cubicBezTo>
                    <a:lnTo>
                      <a:pt x="1" y="252"/>
                    </a:lnTo>
                    <a:cubicBezTo>
                      <a:pt x="1" y="200"/>
                      <a:pt x="52" y="152"/>
                      <a:pt x="52" y="52"/>
                    </a:cubicBezTo>
                    <a:close/>
                    <a:moveTo>
                      <a:pt x="52" y="1"/>
                    </a:moveTo>
                    <a:lnTo>
                      <a:pt x="52" y="52"/>
                    </a:lnTo>
                    <a:lnTo>
                      <a:pt x="52" y="52"/>
                    </a:lnTo>
                    <a:close/>
                  </a:path>
                </a:pathLst>
              </a:custGeom>
              <a:solidFill>
                <a:srgbClr val="F6A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1"/>
              <p:cNvSpPr/>
              <p:nvPr/>
            </p:nvSpPr>
            <p:spPr>
              <a:xfrm flipH="1">
                <a:off x="3339461" y="3677636"/>
                <a:ext cx="242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200" extrusionOk="0">
                    <a:moveTo>
                      <a:pt x="52" y="0"/>
                    </a:moveTo>
                    <a:cubicBezTo>
                      <a:pt x="52" y="100"/>
                      <a:pt x="1" y="148"/>
                      <a:pt x="1" y="200"/>
                    </a:cubicBezTo>
                    <a:cubicBezTo>
                      <a:pt x="52" y="200"/>
                      <a:pt x="52" y="148"/>
                      <a:pt x="52" y="148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E993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1"/>
              <p:cNvSpPr/>
              <p:nvPr/>
            </p:nvSpPr>
            <p:spPr>
              <a:xfrm flipH="1">
                <a:off x="3334891" y="3643359"/>
                <a:ext cx="335164" cy="255294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5586" extrusionOk="0">
                    <a:moveTo>
                      <a:pt x="7333" y="0"/>
                    </a:moveTo>
                    <a:lnTo>
                      <a:pt x="7333" y="0"/>
                    </a:lnTo>
                    <a:cubicBezTo>
                      <a:pt x="7034" y="52"/>
                      <a:pt x="6735" y="152"/>
                      <a:pt x="6436" y="252"/>
                    </a:cubicBezTo>
                    <a:cubicBezTo>
                      <a:pt x="4640" y="850"/>
                      <a:pt x="3044" y="1397"/>
                      <a:pt x="2095" y="1748"/>
                    </a:cubicBezTo>
                    <a:cubicBezTo>
                      <a:pt x="1947" y="1748"/>
                      <a:pt x="1847" y="1796"/>
                      <a:pt x="1748" y="1895"/>
                    </a:cubicBezTo>
                    <a:cubicBezTo>
                      <a:pt x="1254" y="2243"/>
                      <a:pt x="808" y="3515"/>
                      <a:pt x="463" y="4458"/>
                    </a:cubicBezTo>
                    <a:lnTo>
                      <a:pt x="463" y="4458"/>
                    </a:lnTo>
                    <a:cubicBezTo>
                      <a:pt x="480" y="4441"/>
                      <a:pt x="514" y="4441"/>
                      <a:pt x="551" y="4441"/>
                    </a:cubicBezTo>
                    <a:lnTo>
                      <a:pt x="1397" y="4441"/>
                    </a:lnTo>
                    <a:cubicBezTo>
                      <a:pt x="1548" y="4341"/>
                      <a:pt x="1696" y="4190"/>
                      <a:pt x="1796" y="4042"/>
                    </a:cubicBezTo>
                    <a:lnTo>
                      <a:pt x="1097" y="4042"/>
                    </a:lnTo>
                    <a:cubicBezTo>
                      <a:pt x="898" y="4042"/>
                      <a:pt x="798" y="3890"/>
                      <a:pt x="798" y="3691"/>
                    </a:cubicBezTo>
                    <a:cubicBezTo>
                      <a:pt x="850" y="3491"/>
                      <a:pt x="1050" y="3344"/>
                      <a:pt x="1249" y="3344"/>
                    </a:cubicBezTo>
                    <a:lnTo>
                      <a:pt x="2446" y="3344"/>
                    </a:lnTo>
                    <a:cubicBezTo>
                      <a:pt x="2494" y="3244"/>
                      <a:pt x="2594" y="3192"/>
                      <a:pt x="2645" y="3092"/>
                    </a:cubicBezTo>
                    <a:lnTo>
                      <a:pt x="2346" y="3092"/>
                    </a:lnTo>
                    <a:cubicBezTo>
                      <a:pt x="2147" y="3092"/>
                      <a:pt x="1995" y="2945"/>
                      <a:pt x="2047" y="2745"/>
                    </a:cubicBezTo>
                    <a:cubicBezTo>
                      <a:pt x="2095" y="2546"/>
                      <a:pt x="2294" y="2394"/>
                      <a:pt x="2494" y="2394"/>
                    </a:cubicBezTo>
                    <a:lnTo>
                      <a:pt x="3344" y="2394"/>
                    </a:lnTo>
                    <a:cubicBezTo>
                      <a:pt x="3643" y="2147"/>
                      <a:pt x="3990" y="1895"/>
                      <a:pt x="4389" y="1696"/>
                    </a:cubicBezTo>
                    <a:lnTo>
                      <a:pt x="4389" y="1596"/>
                    </a:lnTo>
                    <a:cubicBezTo>
                      <a:pt x="4341" y="1297"/>
                      <a:pt x="4588" y="998"/>
                      <a:pt x="4888" y="998"/>
                    </a:cubicBezTo>
                    <a:cubicBezTo>
                      <a:pt x="5087" y="998"/>
                      <a:pt x="5287" y="1149"/>
                      <a:pt x="5338" y="1349"/>
                    </a:cubicBezTo>
                    <a:cubicBezTo>
                      <a:pt x="6535" y="1050"/>
                      <a:pt x="7034" y="998"/>
                      <a:pt x="7182" y="950"/>
                    </a:cubicBezTo>
                    <a:cubicBezTo>
                      <a:pt x="7182" y="898"/>
                      <a:pt x="7233" y="850"/>
                      <a:pt x="7233" y="750"/>
                    </a:cubicBezTo>
                    <a:lnTo>
                      <a:pt x="7233" y="699"/>
                    </a:lnTo>
                    <a:cubicBezTo>
                      <a:pt x="7281" y="399"/>
                      <a:pt x="7333" y="0"/>
                      <a:pt x="7333" y="0"/>
                    </a:cubicBezTo>
                    <a:close/>
                    <a:moveTo>
                      <a:pt x="463" y="4458"/>
                    </a:moveTo>
                    <a:cubicBezTo>
                      <a:pt x="455" y="4465"/>
                      <a:pt x="451" y="4475"/>
                      <a:pt x="451" y="4489"/>
                    </a:cubicBezTo>
                    <a:cubicBezTo>
                      <a:pt x="455" y="4478"/>
                      <a:pt x="459" y="4468"/>
                      <a:pt x="463" y="4458"/>
                    </a:cubicBezTo>
                    <a:close/>
                    <a:moveTo>
                      <a:pt x="252" y="4987"/>
                    </a:moveTo>
                    <a:cubicBezTo>
                      <a:pt x="200" y="5039"/>
                      <a:pt x="200" y="5087"/>
                      <a:pt x="152" y="5139"/>
                    </a:cubicBezTo>
                    <a:cubicBezTo>
                      <a:pt x="0" y="5438"/>
                      <a:pt x="0" y="5586"/>
                      <a:pt x="52" y="5586"/>
                    </a:cubicBezTo>
                    <a:cubicBezTo>
                      <a:pt x="152" y="5586"/>
                      <a:pt x="399" y="5438"/>
                      <a:pt x="798" y="5039"/>
                    </a:cubicBezTo>
                    <a:lnTo>
                      <a:pt x="399" y="5039"/>
                    </a:lnTo>
                    <a:cubicBezTo>
                      <a:pt x="351" y="5039"/>
                      <a:pt x="299" y="5039"/>
                      <a:pt x="252" y="4987"/>
                    </a:cubicBezTo>
                    <a:close/>
                  </a:path>
                </a:pathLst>
              </a:custGeom>
              <a:solidFill>
                <a:srgbClr val="E993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1"/>
              <p:cNvSpPr/>
              <p:nvPr/>
            </p:nvSpPr>
            <p:spPr>
              <a:xfrm flipH="1">
                <a:off x="3517234" y="3752771"/>
                <a:ext cx="61649" cy="31946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699" extrusionOk="0">
                    <a:moveTo>
                      <a:pt x="499" y="0"/>
                    </a:moveTo>
                    <a:cubicBezTo>
                      <a:pt x="299" y="0"/>
                      <a:pt x="100" y="152"/>
                      <a:pt x="52" y="351"/>
                    </a:cubicBezTo>
                    <a:cubicBezTo>
                      <a:pt x="0" y="551"/>
                      <a:pt x="152" y="698"/>
                      <a:pt x="351" y="698"/>
                    </a:cubicBezTo>
                    <a:lnTo>
                      <a:pt x="650" y="698"/>
                    </a:lnTo>
                    <a:cubicBezTo>
                      <a:pt x="698" y="651"/>
                      <a:pt x="750" y="551"/>
                      <a:pt x="798" y="499"/>
                    </a:cubicBezTo>
                    <a:lnTo>
                      <a:pt x="251" y="499"/>
                    </a:lnTo>
                    <a:lnTo>
                      <a:pt x="251" y="399"/>
                    </a:lnTo>
                    <a:cubicBezTo>
                      <a:pt x="251" y="299"/>
                      <a:pt x="399" y="200"/>
                      <a:pt x="499" y="200"/>
                    </a:cubicBezTo>
                    <a:lnTo>
                      <a:pt x="1149" y="200"/>
                    </a:lnTo>
                    <a:cubicBezTo>
                      <a:pt x="1197" y="100"/>
                      <a:pt x="1249" y="52"/>
                      <a:pt x="1349" y="0"/>
                    </a:cubicBezTo>
                    <a:close/>
                  </a:path>
                </a:pathLst>
              </a:custGeom>
              <a:solidFill>
                <a:srgbClr val="DBF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1"/>
              <p:cNvSpPr/>
              <p:nvPr/>
            </p:nvSpPr>
            <p:spPr>
              <a:xfrm flipH="1">
                <a:off x="3526328" y="3761866"/>
                <a:ext cx="41084" cy="13711"/>
              </a:xfrm>
              <a:custGeom>
                <a:avLst/>
                <a:gdLst/>
                <a:ahLst/>
                <a:cxnLst/>
                <a:rect l="l" t="t" r="r" b="b"/>
                <a:pathLst>
                  <a:path w="899" h="300" extrusionOk="0">
                    <a:moveTo>
                      <a:pt x="248" y="1"/>
                    </a:moveTo>
                    <a:cubicBezTo>
                      <a:pt x="148" y="1"/>
                      <a:pt x="0" y="100"/>
                      <a:pt x="0" y="200"/>
                    </a:cubicBezTo>
                    <a:lnTo>
                      <a:pt x="0" y="300"/>
                    </a:lnTo>
                    <a:lnTo>
                      <a:pt x="547" y="300"/>
                    </a:lnTo>
                    <a:cubicBezTo>
                      <a:pt x="647" y="200"/>
                      <a:pt x="746" y="100"/>
                      <a:pt x="898" y="1"/>
                    </a:cubicBezTo>
                    <a:close/>
                  </a:path>
                </a:pathLst>
              </a:custGeom>
              <a:solidFill>
                <a:srgbClr val="FFE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1"/>
              <p:cNvSpPr/>
              <p:nvPr/>
            </p:nvSpPr>
            <p:spPr>
              <a:xfrm flipH="1">
                <a:off x="3558273" y="3796143"/>
                <a:ext cx="75314" cy="31946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699" extrusionOk="0">
                    <a:moveTo>
                      <a:pt x="451" y="1"/>
                    </a:moveTo>
                    <a:cubicBezTo>
                      <a:pt x="252" y="1"/>
                      <a:pt x="52" y="148"/>
                      <a:pt x="0" y="348"/>
                    </a:cubicBezTo>
                    <a:cubicBezTo>
                      <a:pt x="0" y="547"/>
                      <a:pt x="100" y="699"/>
                      <a:pt x="299" y="699"/>
                    </a:cubicBezTo>
                    <a:lnTo>
                      <a:pt x="998" y="699"/>
                    </a:lnTo>
                    <a:cubicBezTo>
                      <a:pt x="1049" y="647"/>
                      <a:pt x="1149" y="599"/>
                      <a:pt x="1197" y="499"/>
                    </a:cubicBezTo>
                    <a:lnTo>
                      <a:pt x="252" y="499"/>
                    </a:lnTo>
                    <a:cubicBezTo>
                      <a:pt x="200" y="448"/>
                      <a:pt x="200" y="448"/>
                      <a:pt x="200" y="400"/>
                    </a:cubicBezTo>
                    <a:cubicBezTo>
                      <a:pt x="252" y="300"/>
                      <a:pt x="351" y="200"/>
                      <a:pt x="451" y="200"/>
                    </a:cubicBezTo>
                    <a:lnTo>
                      <a:pt x="1448" y="200"/>
                    </a:lnTo>
                    <a:lnTo>
                      <a:pt x="1648" y="1"/>
                    </a:lnTo>
                    <a:close/>
                  </a:path>
                </a:pathLst>
              </a:custGeom>
              <a:solidFill>
                <a:srgbClr val="DBF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1"/>
              <p:cNvSpPr/>
              <p:nvPr/>
            </p:nvSpPr>
            <p:spPr>
              <a:xfrm flipH="1">
                <a:off x="3567367" y="3805283"/>
                <a:ext cx="57125" cy="13711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300" extrusionOk="0">
                    <a:moveTo>
                      <a:pt x="252" y="0"/>
                    </a:moveTo>
                    <a:cubicBezTo>
                      <a:pt x="152" y="0"/>
                      <a:pt x="53" y="100"/>
                      <a:pt x="1" y="200"/>
                    </a:cubicBezTo>
                    <a:cubicBezTo>
                      <a:pt x="1" y="248"/>
                      <a:pt x="1" y="248"/>
                      <a:pt x="53" y="299"/>
                    </a:cubicBezTo>
                    <a:lnTo>
                      <a:pt x="998" y="299"/>
                    </a:lnTo>
                    <a:cubicBezTo>
                      <a:pt x="1098" y="200"/>
                      <a:pt x="1198" y="100"/>
                      <a:pt x="1249" y="0"/>
                    </a:cubicBezTo>
                    <a:close/>
                  </a:path>
                </a:pathLst>
              </a:custGeom>
              <a:solidFill>
                <a:srgbClr val="FFE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1"/>
              <p:cNvSpPr/>
              <p:nvPr/>
            </p:nvSpPr>
            <p:spPr>
              <a:xfrm flipH="1">
                <a:off x="3606212" y="3846279"/>
                <a:ext cx="52372" cy="27421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600" extrusionOk="0">
                    <a:moveTo>
                      <a:pt x="300" y="1"/>
                    </a:moveTo>
                    <a:cubicBezTo>
                      <a:pt x="248" y="1"/>
                      <a:pt x="200" y="1"/>
                      <a:pt x="200" y="49"/>
                    </a:cubicBezTo>
                    <a:cubicBezTo>
                      <a:pt x="100" y="200"/>
                      <a:pt x="48" y="400"/>
                      <a:pt x="1" y="547"/>
                    </a:cubicBezTo>
                    <a:cubicBezTo>
                      <a:pt x="48" y="599"/>
                      <a:pt x="100" y="599"/>
                      <a:pt x="148" y="599"/>
                    </a:cubicBezTo>
                    <a:lnTo>
                      <a:pt x="547" y="599"/>
                    </a:lnTo>
                    <a:cubicBezTo>
                      <a:pt x="599" y="547"/>
                      <a:pt x="699" y="500"/>
                      <a:pt x="747" y="400"/>
                    </a:cubicBezTo>
                    <a:lnTo>
                      <a:pt x="100" y="400"/>
                    </a:lnTo>
                    <a:lnTo>
                      <a:pt x="100" y="348"/>
                    </a:lnTo>
                    <a:cubicBezTo>
                      <a:pt x="148" y="300"/>
                      <a:pt x="200" y="200"/>
                      <a:pt x="300" y="200"/>
                    </a:cubicBezTo>
                    <a:lnTo>
                      <a:pt x="946" y="200"/>
                    </a:lnTo>
                    <a:cubicBezTo>
                      <a:pt x="1046" y="148"/>
                      <a:pt x="1098" y="101"/>
                      <a:pt x="1146" y="1"/>
                    </a:cubicBezTo>
                    <a:close/>
                  </a:path>
                </a:pathLst>
              </a:custGeom>
              <a:solidFill>
                <a:srgbClr val="DBF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1"/>
              <p:cNvSpPr/>
              <p:nvPr/>
            </p:nvSpPr>
            <p:spPr>
              <a:xfrm flipH="1">
                <a:off x="3615306" y="3855419"/>
                <a:ext cx="3870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200" extrusionOk="0">
                    <a:moveTo>
                      <a:pt x="200" y="0"/>
                    </a:moveTo>
                    <a:cubicBezTo>
                      <a:pt x="100" y="0"/>
                      <a:pt x="48" y="100"/>
                      <a:pt x="0" y="148"/>
                    </a:cubicBezTo>
                    <a:lnTo>
                      <a:pt x="0" y="200"/>
                    </a:lnTo>
                    <a:lnTo>
                      <a:pt x="647" y="200"/>
                    </a:lnTo>
                    <a:cubicBezTo>
                      <a:pt x="699" y="148"/>
                      <a:pt x="798" y="100"/>
                      <a:pt x="846" y="0"/>
                    </a:cubicBezTo>
                    <a:close/>
                  </a:path>
                </a:pathLst>
              </a:custGeom>
              <a:solidFill>
                <a:srgbClr val="FFE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1"/>
              <p:cNvSpPr/>
              <p:nvPr/>
            </p:nvSpPr>
            <p:spPr>
              <a:xfrm flipH="1">
                <a:off x="3426063" y="3688925"/>
                <a:ext cx="45654" cy="31992"/>
              </a:xfrm>
              <a:custGeom>
                <a:avLst/>
                <a:gdLst/>
                <a:ahLst/>
                <a:cxnLst/>
                <a:rect l="l" t="t" r="r" b="b"/>
                <a:pathLst>
                  <a:path w="999" h="700" extrusionOk="0">
                    <a:moveTo>
                      <a:pt x="548" y="1"/>
                    </a:moveTo>
                    <a:cubicBezTo>
                      <a:pt x="248" y="1"/>
                      <a:pt x="1" y="300"/>
                      <a:pt x="49" y="599"/>
                    </a:cubicBezTo>
                    <a:lnTo>
                      <a:pt x="49" y="699"/>
                    </a:lnTo>
                    <a:cubicBezTo>
                      <a:pt x="101" y="699"/>
                      <a:pt x="149" y="651"/>
                      <a:pt x="248" y="599"/>
                    </a:cubicBezTo>
                    <a:cubicBezTo>
                      <a:pt x="248" y="500"/>
                      <a:pt x="248" y="352"/>
                      <a:pt x="348" y="300"/>
                    </a:cubicBezTo>
                    <a:cubicBezTo>
                      <a:pt x="400" y="252"/>
                      <a:pt x="448" y="200"/>
                      <a:pt x="548" y="200"/>
                    </a:cubicBezTo>
                    <a:cubicBezTo>
                      <a:pt x="647" y="200"/>
                      <a:pt x="747" y="300"/>
                      <a:pt x="799" y="400"/>
                    </a:cubicBezTo>
                    <a:cubicBezTo>
                      <a:pt x="899" y="400"/>
                      <a:pt x="947" y="400"/>
                      <a:pt x="998" y="352"/>
                    </a:cubicBezTo>
                    <a:cubicBezTo>
                      <a:pt x="947" y="152"/>
                      <a:pt x="747" y="1"/>
                      <a:pt x="548" y="1"/>
                    </a:cubicBezTo>
                    <a:close/>
                  </a:path>
                </a:pathLst>
              </a:custGeom>
              <a:solidFill>
                <a:srgbClr val="DBF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1"/>
              <p:cNvSpPr/>
              <p:nvPr/>
            </p:nvSpPr>
            <p:spPr>
              <a:xfrm flipH="1">
                <a:off x="3435203" y="3698065"/>
                <a:ext cx="25181" cy="18281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00" extrusionOk="0">
                    <a:moveTo>
                      <a:pt x="300" y="0"/>
                    </a:moveTo>
                    <a:cubicBezTo>
                      <a:pt x="200" y="0"/>
                      <a:pt x="152" y="52"/>
                      <a:pt x="100" y="100"/>
                    </a:cubicBezTo>
                    <a:cubicBezTo>
                      <a:pt x="0" y="152"/>
                      <a:pt x="0" y="300"/>
                      <a:pt x="0" y="399"/>
                    </a:cubicBezTo>
                    <a:cubicBezTo>
                      <a:pt x="100" y="351"/>
                      <a:pt x="252" y="351"/>
                      <a:pt x="351" y="300"/>
                    </a:cubicBezTo>
                    <a:cubicBezTo>
                      <a:pt x="451" y="252"/>
                      <a:pt x="499" y="252"/>
                      <a:pt x="551" y="200"/>
                    </a:cubicBezTo>
                    <a:cubicBezTo>
                      <a:pt x="499" y="100"/>
                      <a:pt x="399" y="0"/>
                      <a:pt x="300" y="0"/>
                    </a:cubicBezTo>
                    <a:close/>
                  </a:path>
                </a:pathLst>
              </a:custGeom>
              <a:solidFill>
                <a:srgbClr val="FFE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1"/>
              <p:cNvSpPr/>
              <p:nvPr/>
            </p:nvSpPr>
            <p:spPr>
              <a:xfrm flipH="1">
                <a:off x="3328173" y="3635544"/>
                <a:ext cx="412443" cy="352092"/>
              </a:xfrm>
              <a:custGeom>
                <a:avLst/>
                <a:gdLst/>
                <a:ahLst/>
                <a:cxnLst/>
                <a:rect l="l" t="t" r="r" b="b"/>
                <a:pathLst>
                  <a:path w="9025" h="7704" extrusionOk="0">
                    <a:moveTo>
                      <a:pt x="8726" y="371"/>
                    </a:moveTo>
                    <a:cubicBezTo>
                      <a:pt x="8578" y="1368"/>
                      <a:pt x="8426" y="1520"/>
                      <a:pt x="8027" y="1767"/>
                    </a:cubicBezTo>
                    <a:lnTo>
                      <a:pt x="7980" y="1819"/>
                    </a:lnTo>
                    <a:cubicBezTo>
                      <a:pt x="7581" y="2066"/>
                      <a:pt x="2542" y="5809"/>
                      <a:pt x="399" y="7405"/>
                    </a:cubicBezTo>
                    <a:cubicBezTo>
                      <a:pt x="399" y="7429"/>
                      <a:pt x="386" y="7441"/>
                      <a:pt x="373" y="7441"/>
                    </a:cubicBezTo>
                    <a:cubicBezTo>
                      <a:pt x="360" y="7441"/>
                      <a:pt x="347" y="7429"/>
                      <a:pt x="347" y="7405"/>
                    </a:cubicBezTo>
                    <a:cubicBezTo>
                      <a:pt x="299" y="7405"/>
                      <a:pt x="299" y="7353"/>
                      <a:pt x="347" y="7353"/>
                    </a:cubicBezTo>
                    <a:lnTo>
                      <a:pt x="1397" y="5358"/>
                    </a:lnTo>
                    <a:lnTo>
                      <a:pt x="2294" y="3315"/>
                    </a:lnTo>
                    <a:cubicBezTo>
                      <a:pt x="2542" y="2717"/>
                      <a:pt x="3040" y="2266"/>
                      <a:pt x="3691" y="2019"/>
                    </a:cubicBezTo>
                    <a:cubicBezTo>
                      <a:pt x="4836" y="1620"/>
                      <a:pt x="6683" y="969"/>
                      <a:pt x="8726" y="371"/>
                    </a:cubicBezTo>
                    <a:close/>
                    <a:moveTo>
                      <a:pt x="8876" y="1"/>
                    </a:moveTo>
                    <a:cubicBezTo>
                      <a:pt x="8859" y="1"/>
                      <a:pt x="8843" y="7"/>
                      <a:pt x="8825" y="24"/>
                    </a:cubicBezTo>
                    <a:cubicBezTo>
                      <a:pt x="6683" y="670"/>
                      <a:pt x="4788" y="1320"/>
                      <a:pt x="3591" y="1767"/>
                    </a:cubicBezTo>
                    <a:cubicBezTo>
                      <a:pt x="2893" y="2019"/>
                      <a:pt x="2342" y="2565"/>
                      <a:pt x="2043" y="3216"/>
                    </a:cubicBezTo>
                    <a:lnTo>
                      <a:pt x="1145" y="5258"/>
                    </a:lnTo>
                    <a:lnTo>
                      <a:pt x="48" y="7205"/>
                    </a:lnTo>
                    <a:cubicBezTo>
                      <a:pt x="0" y="7353"/>
                      <a:pt x="0" y="7552"/>
                      <a:pt x="148" y="7652"/>
                    </a:cubicBezTo>
                    <a:cubicBezTo>
                      <a:pt x="200" y="7704"/>
                      <a:pt x="299" y="7704"/>
                      <a:pt x="399" y="7704"/>
                    </a:cubicBezTo>
                    <a:cubicBezTo>
                      <a:pt x="447" y="7704"/>
                      <a:pt x="499" y="7704"/>
                      <a:pt x="599" y="7652"/>
                    </a:cubicBezTo>
                    <a:cubicBezTo>
                      <a:pt x="2741" y="6056"/>
                      <a:pt x="7780" y="2318"/>
                      <a:pt x="8127" y="2066"/>
                    </a:cubicBezTo>
                    <a:lnTo>
                      <a:pt x="8179" y="2019"/>
                    </a:lnTo>
                    <a:cubicBezTo>
                      <a:pt x="8726" y="1668"/>
                      <a:pt x="8925" y="1468"/>
                      <a:pt x="9025" y="171"/>
                    </a:cubicBezTo>
                    <a:cubicBezTo>
                      <a:pt x="9025" y="124"/>
                      <a:pt x="9025" y="72"/>
                      <a:pt x="8977" y="24"/>
                    </a:cubicBezTo>
                    <a:cubicBezTo>
                      <a:pt x="8942" y="24"/>
                      <a:pt x="8910" y="1"/>
                      <a:pt x="88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1"/>
              <p:cNvSpPr/>
              <p:nvPr/>
            </p:nvSpPr>
            <p:spPr>
              <a:xfrm flipH="1">
                <a:off x="2085956" y="3657024"/>
                <a:ext cx="481038" cy="22851"/>
              </a:xfrm>
              <a:custGeom>
                <a:avLst/>
                <a:gdLst/>
                <a:ahLst/>
                <a:cxnLst/>
                <a:rect l="l" t="t" r="r" b="b"/>
                <a:pathLst>
                  <a:path w="10526" h="500" extrusionOk="0">
                    <a:moveTo>
                      <a:pt x="2147" y="499"/>
                    </a:moveTo>
                    <a:lnTo>
                      <a:pt x="1249" y="499"/>
                    </a:lnTo>
                    <a:lnTo>
                      <a:pt x="1050" y="499"/>
                    </a:lnTo>
                    <a:lnTo>
                      <a:pt x="1249" y="499"/>
                    </a:lnTo>
                    <a:lnTo>
                      <a:pt x="2147" y="499"/>
                    </a:lnTo>
                    <a:close/>
                    <a:moveTo>
                      <a:pt x="2195" y="499"/>
                    </a:moveTo>
                    <a:lnTo>
                      <a:pt x="2147" y="499"/>
                    </a:lnTo>
                    <a:lnTo>
                      <a:pt x="2195" y="499"/>
                    </a:lnTo>
                    <a:close/>
                    <a:moveTo>
                      <a:pt x="2195" y="499"/>
                    </a:moveTo>
                    <a:lnTo>
                      <a:pt x="2195" y="499"/>
                    </a:lnTo>
                    <a:lnTo>
                      <a:pt x="2195" y="499"/>
                    </a:lnTo>
                    <a:close/>
                    <a:moveTo>
                      <a:pt x="2295" y="499"/>
                    </a:moveTo>
                    <a:lnTo>
                      <a:pt x="2195" y="499"/>
                    </a:lnTo>
                    <a:lnTo>
                      <a:pt x="2295" y="499"/>
                    </a:lnTo>
                    <a:close/>
                    <a:moveTo>
                      <a:pt x="2295" y="499"/>
                    </a:moveTo>
                    <a:lnTo>
                      <a:pt x="2295" y="499"/>
                    </a:lnTo>
                    <a:lnTo>
                      <a:pt x="2295" y="499"/>
                    </a:lnTo>
                    <a:close/>
                    <a:moveTo>
                      <a:pt x="2295" y="499"/>
                    </a:moveTo>
                    <a:lnTo>
                      <a:pt x="2295" y="499"/>
                    </a:lnTo>
                    <a:lnTo>
                      <a:pt x="2295" y="499"/>
                    </a:lnTo>
                    <a:close/>
                    <a:moveTo>
                      <a:pt x="2346" y="499"/>
                    </a:moveTo>
                    <a:lnTo>
                      <a:pt x="2346" y="499"/>
                    </a:lnTo>
                    <a:lnTo>
                      <a:pt x="2346" y="499"/>
                    </a:lnTo>
                    <a:close/>
                    <a:moveTo>
                      <a:pt x="2346" y="499"/>
                    </a:moveTo>
                    <a:lnTo>
                      <a:pt x="2346" y="499"/>
                    </a:lnTo>
                    <a:lnTo>
                      <a:pt x="2346" y="499"/>
                    </a:lnTo>
                    <a:close/>
                    <a:moveTo>
                      <a:pt x="2394" y="499"/>
                    </a:moveTo>
                    <a:lnTo>
                      <a:pt x="2346" y="499"/>
                    </a:lnTo>
                    <a:lnTo>
                      <a:pt x="2394" y="499"/>
                    </a:lnTo>
                    <a:close/>
                    <a:moveTo>
                      <a:pt x="52" y="451"/>
                    </a:moveTo>
                    <a:lnTo>
                      <a:pt x="52" y="451"/>
                    </a:lnTo>
                    <a:lnTo>
                      <a:pt x="52" y="451"/>
                    </a:lnTo>
                    <a:close/>
                    <a:moveTo>
                      <a:pt x="52" y="451"/>
                    </a:moveTo>
                    <a:lnTo>
                      <a:pt x="52" y="451"/>
                    </a:lnTo>
                    <a:lnTo>
                      <a:pt x="52" y="451"/>
                    </a:lnTo>
                    <a:close/>
                    <a:moveTo>
                      <a:pt x="1" y="400"/>
                    </a:moveTo>
                    <a:cubicBezTo>
                      <a:pt x="1" y="451"/>
                      <a:pt x="1" y="451"/>
                      <a:pt x="52" y="451"/>
                    </a:cubicBezTo>
                    <a:cubicBezTo>
                      <a:pt x="1" y="451"/>
                      <a:pt x="1" y="451"/>
                      <a:pt x="1" y="400"/>
                    </a:cubicBezTo>
                    <a:close/>
                    <a:moveTo>
                      <a:pt x="5339" y="352"/>
                    </a:moveTo>
                    <a:lnTo>
                      <a:pt x="5339" y="352"/>
                    </a:lnTo>
                    <a:lnTo>
                      <a:pt x="5339" y="352"/>
                    </a:lnTo>
                    <a:close/>
                    <a:moveTo>
                      <a:pt x="5438" y="352"/>
                    </a:moveTo>
                    <a:lnTo>
                      <a:pt x="5387" y="352"/>
                    </a:lnTo>
                    <a:lnTo>
                      <a:pt x="5438" y="352"/>
                    </a:lnTo>
                    <a:close/>
                    <a:moveTo>
                      <a:pt x="5486" y="352"/>
                    </a:moveTo>
                    <a:lnTo>
                      <a:pt x="5438" y="352"/>
                    </a:lnTo>
                    <a:lnTo>
                      <a:pt x="5486" y="352"/>
                    </a:lnTo>
                    <a:close/>
                    <a:moveTo>
                      <a:pt x="5538" y="352"/>
                    </a:moveTo>
                    <a:lnTo>
                      <a:pt x="5486" y="352"/>
                    </a:lnTo>
                    <a:lnTo>
                      <a:pt x="5538" y="352"/>
                    </a:lnTo>
                    <a:close/>
                    <a:moveTo>
                      <a:pt x="5538" y="352"/>
                    </a:moveTo>
                    <a:lnTo>
                      <a:pt x="5538" y="352"/>
                    </a:lnTo>
                    <a:lnTo>
                      <a:pt x="5538" y="352"/>
                    </a:lnTo>
                    <a:close/>
                    <a:moveTo>
                      <a:pt x="5586" y="352"/>
                    </a:moveTo>
                    <a:lnTo>
                      <a:pt x="5538" y="352"/>
                    </a:lnTo>
                    <a:lnTo>
                      <a:pt x="5586" y="352"/>
                    </a:lnTo>
                    <a:close/>
                    <a:moveTo>
                      <a:pt x="5586" y="352"/>
                    </a:moveTo>
                    <a:lnTo>
                      <a:pt x="5586" y="352"/>
                    </a:lnTo>
                    <a:lnTo>
                      <a:pt x="5586" y="352"/>
                    </a:lnTo>
                    <a:close/>
                    <a:moveTo>
                      <a:pt x="5586" y="352"/>
                    </a:moveTo>
                    <a:lnTo>
                      <a:pt x="5586" y="352"/>
                    </a:lnTo>
                    <a:lnTo>
                      <a:pt x="5586" y="352"/>
                    </a:lnTo>
                    <a:close/>
                    <a:moveTo>
                      <a:pt x="10525" y="1"/>
                    </a:moveTo>
                    <a:cubicBezTo>
                      <a:pt x="8830" y="152"/>
                      <a:pt x="7134" y="252"/>
                      <a:pt x="5638" y="352"/>
                    </a:cubicBezTo>
                    <a:cubicBezTo>
                      <a:pt x="7134" y="252"/>
                      <a:pt x="8830" y="152"/>
                      <a:pt x="10525" y="1"/>
                    </a:cubicBezTo>
                    <a:close/>
                  </a:path>
                </a:pathLst>
              </a:custGeom>
              <a:solidFill>
                <a:srgbClr val="F6A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1"/>
              <p:cNvSpPr/>
              <p:nvPr/>
            </p:nvSpPr>
            <p:spPr>
              <a:xfrm flipH="1">
                <a:off x="1331677" y="3376777"/>
                <a:ext cx="1242080" cy="303099"/>
              </a:xfrm>
              <a:custGeom>
                <a:avLst/>
                <a:gdLst/>
                <a:ahLst/>
                <a:cxnLst/>
                <a:rect l="l" t="t" r="r" b="b"/>
                <a:pathLst>
                  <a:path w="27179" h="6632" extrusionOk="0">
                    <a:moveTo>
                      <a:pt x="24438" y="1"/>
                    </a:moveTo>
                    <a:cubicBezTo>
                      <a:pt x="12369" y="4988"/>
                      <a:pt x="1345" y="6332"/>
                      <a:pt x="1" y="6484"/>
                    </a:cubicBezTo>
                    <a:cubicBezTo>
                      <a:pt x="49" y="6532"/>
                      <a:pt x="101" y="6532"/>
                      <a:pt x="149" y="6532"/>
                    </a:cubicBezTo>
                    <a:cubicBezTo>
                      <a:pt x="149" y="6583"/>
                      <a:pt x="149" y="6583"/>
                      <a:pt x="200" y="6583"/>
                    </a:cubicBezTo>
                    <a:cubicBezTo>
                      <a:pt x="348" y="6631"/>
                      <a:pt x="699" y="6631"/>
                      <a:pt x="1198" y="6631"/>
                    </a:cubicBezTo>
                    <a:lnTo>
                      <a:pt x="2542" y="6631"/>
                    </a:lnTo>
                    <a:cubicBezTo>
                      <a:pt x="3340" y="6583"/>
                      <a:pt x="4390" y="6532"/>
                      <a:pt x="5487" y="6484"/>
                    </a:cubicBezTo>
                    <a:lnTo>
                      <a:pt x="5786" y="6484"/>
                    </a:lnTo>
                    <a:cubicBezTo>
                      <a:pt x="7282" y="6384"/>
                      <a:pt x="8978" y="6284"/>
                      <a:pt x="10673" y="6133"/>
                    </a:cubicBezTo>
                    <a:cubicBezTo>
                      <a:pt x="16358" y="4936"/>
                      <a:pt x="23288" y="3140"/>
                      <a:pt x="27178" y="898"/>
                    </a:cubicBezTo>
                    <a:cubicBezTo>
                      <a:pt x="26380" y="499"/>
                      <a:pt x="25383" y="200"/>
                      <a:pt x="24438" y="1"/>
                    </a:cubicBezTo>
                    <a:close/>
                  </a:path>
                </a:pathLst>
              </a:custGeom>
              <a:solidFill>
                <a:srgbClr val="AD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1"/>
              <p:cNvSpPr/>
              <p:nvPr/>
            </p:nvSpPr>
            <p:spPr>
              <a:xfrm flipH="1">
                <a:off x="1484270" y="3240035"/>
                <a:ext cx="275937" cy="93416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2044" extrusionOk="0">
                    <a:moveTo>
                      <a:pt x="5985" y="0"/>
                    </a:moveTo>
                    <a:cubicBezTo>
                      <a:pt x="3292" y="248"/>
                      <a:pt x="1050" y="1145"/>
                      <a:pt x="1" y="2043"/>
                    </a:cubicBezTo>
                    <a:cubicBezTo>
                      <a:pt x="1050" y="1145"/>
                      <a:pt x="3344" y="248"/>
                      <a:pt x="6037" y="0"/>
                    </a:cubicBezTo>
                    <a:close/>
                  </a:path>
                </a:pathLst>
              </a:custGeom>
              <a:solidFill>
                <a:srgbClr val="F6A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1"/>
              <p:cNvSpPr/>
              <p:nvPr/>
            </p:nvSpPr>
            <p:spPr>
              <a:xfrm flipH="1">
                <a:off x="2673978" y="3622930"/>
                <a:ext cx="61649" cy="15904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348" extrusionOk="0">
                    <a:moveTo>
                      <a:pt x="1349" y="1"/>
                    </a:moveTo>
                    <a:lnTo>
                      <a:pt x="1349" y="1"/>
                    </a:lnTo>
                    <a:cubicBezTo>
                      <a:pt x="898" y="100"/>
                      <a:pt x="451" y="248"/>
                      <a:pt x="0" y="348"/>
                    </a:cubicBezTo>
                    <a:cubicBezTo>
                      <a:pt x="451" y="248"/>
                      <a:pt x="898" y="148"/>
                      <a:pt x="1349" y="1"/>
                    </a:cubicBezTo>
                    <a:close/>
                  </a:path>
                </a:pathLst>
              </a:custGeom>
              <a:solidFill>
                <a:srgbClr val="E993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1"/>
              <p:cNvSpPr/>
              <p:nvPr/>
            </p:nvSpPr>
            <p:spPr>
              <a:xfrm flipH="1">
                <a:off x="1486646" y="3240035"/>
                <a:ext cx="1508831" cy="478688"/>
              </a:xfrm>
              <a:custGeom>
                <a:avLst/>
                <a:gdLst/>
                <a:ahLst/>
                <a:cxnLst/>
                <a:rect l="l" t="t" r="r" b="b"/>
                <a:pathLst>
                  <a:path w="33016" h="10474" extrusionOk="0">
                    <a:moveTo>
                      <a:pt x="33015" y="0"/>
                    </a:moveTo>
                    <a:cubicBezTo>
                      <a:pt x="23492" y="0"/>
                      <a:pt x="10573" y="3491"/>
                      <a:pt x="1896" y="9224"/>
                    </a:cubicBezTo>
                    <a:cubicBezTo>
                      <a:pt x="1198" y="9675"/>
                      <a:pt x="551" y="10122"/>
                      <a:pt x="1" y="10473"/>
                    </a:cubicBezTo>
                    <a:cubicBezTo>
                      <a:pt x="1597" y="9823"/>
                      <a:pt x="3592" y="9077"/>
                      <a:pt x="5239" y="8678"/>
                    </a:cubicBezTo>
                    <a:lnTo>
                      <a:pt x="5439" y="8678"/>
                    </a:lnTo>
                    <a:cubicBezTo>
                      <a:pt x="5539" y="8678"/>
                      <a:pt x="5638" y="8678"/>
                      <a:pt x="5686" y="8726"/>
                    </a:cubicBezTo>
                    <a:cubicBezTo>
                      <a:pt x="6137" y="8626"/>
                      <a:pt x="6584" y="8478"/>
                      <a:pt x="7035" y="8379"/>
                    </a:cubicBezTo>
                    <a:cubicBezTo>
                      <a:pt x="11722" y="6284"/>
                      <a:pt x="20200" y="3439"/>
                      <a:pt x="27182" y="2394"/>
                    </a:cubicBezTo>
                    <a:lnTo>
                      <a:pt x="26931" y="2095"/>
                    </a:lnTo>
                    <a:lnTo>
                      <a:pt x="26983" y="2095"/>
                    </a:lnTo>
                    <a:lnTo>
                      <a:pt x="26983" y="2043"/>
                    </a:lnTo>
                    <a:lnTo>
                      <a:pt x="27031" y="2043"/>
                    </a:lnTo>
                    <a:cubicBezTo>
                      <a:pt x="28080" y="1145"/>
                      <a:pt x="30322" y="248"/>
                      <a:pt x="33015" y="0"/>
                    </a:cubicBezTo>
                    <a:close/>
                  </a:path>
                </a:pathLst>
              </a:custGeom>
              <a:solidFill>
                <a:srgbClr val="AD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1"/>
              <p:cNvSpPr/>
              <p:nvPr/>
            </p:nvSpPr>
            <p:spPr>
              <a:xfrm flipH="1">
                <a:off x="2735581" y="3636595"/>
                <a:ext cx="280278" cy="97986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2144" extrusionOk="0">
                    <a:moveTo>
                      <a:pt x="5685" y="1"/>
                    </a:moveTo>
                    <a:cubicBezTo>
                      <a:pt x="4038" y="400"/>
                      <a:pt x="2043" y="1146"/>
                      <a:pt x="447" y="1796"/>
                    </a:cubicBezTo>
                    <a:cubicBezTo>
                      <a:pt x="299" y="1944"/>
                      <a:pt x="148" y="2043"/>
                      <a:pt x="0" y="2143"/>
                    </a:cubicBezTo>
                    <a:cubicBezTo>
                      <a:pt x="1197" y="1597"/>
                      <a:pt x="3240" y="747"/>
                      <a:pt x="6132" y="49"/>
                    </a:cubicBezTo>
                    <a:cubicBezTo>
                      <a:pt x="6084" y="1"/>
                      <a:pt x="5985" y="1"/>
                      <a:pt x="588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1"/>
              <p:cNvSpPr/>
              <p:nvPr/>
            </p:nvSpPr>
            <p:spPr>
              <a:xfrm flipH="1">
                <a:off x="1245076" y="3227421"/>
                <a:ext cx="2030634" cy="541438"/>
              </a:xfrm>
              <a:custGeom>
                <a:avLst/>
                <a:gdLst/>
                <a:ahLst/>
                <a:cxnLst/>
                <a:rect l="l" t="t" r="r" b="b"/>
                <a:pathLst>
                  <a:path w="44434" h="11847" extrusionOk="0">
                    <a:moveTo>
                      <a:pt x="41056" y="1"/>
                    </a:moveTo>
                    <a:cubicBezTo>
                      <a:pt x="37436" y="1"/>
                      <a:pt x="34198" y="1150"/>
                      <a:pt x="32963" y="2271"/>
                    </a:cubicBezTo>
                    <a:cubicBezTo>
                      <a:pt x="32915" y="2319"/>
                      <a:pt x="32915" y="2371"/>
                      <a:pt x="32963" y="2471"/>
                    </a:cubicBezTo>
                    <a:lnTo>
                      <a:pt x="33262" y="2870"/>
                    </a:lnTo>
                    <a:cubicBezTo>
                      <a:pt x="33262" y="2870"/>
                      <a:pt x="33314" y="2918"/>
                      <a:pt x="33362" y="2918"/>
                    </a:cubicBezTo>
                    <a:cubicBezTo>
                      <a:pt x="33389" y="2918"/>
                      <a:pt x="33801" y="2896"/>
                      <a:pt x="34457" y="2896"/>
                    </a:cubicBezTo>
                    <a:cubicBezTo>
                      <a:pt x="36260" y="2896"/>
                      <a:pt x="39903" y="3057"/>
                      <a:pt x="42391" y="4266"/>
                    </a:cubicBezTo>
                    <a:cubicBezTo>
                      <a:pt x="42239" y="4466"/>
                      <a:pt x="42139" y="4665"/>
                      <a:pt x="41992" y="4864"/>
                    </a:cubicBezTo>
                    <a:cubicBezTo>
                      <a:pt x="40795" y="6660"/>
                      <a:pt x="39897" y="8004"/>
                      <a:pt x="37404" y="8304"/>
                    </a:cubicBezTo>
                    <a:cubicBezTo>
                      <a:pt x="34429" y="8653"/>
                      <a:pt x="20711" y="9771"/>
                      <a:pt x="16677" y="9771"/>
                    </a:cubicBezTo>
                    <a:cubicBezTo>
                      <a:pt x="16112" y="9771"/>
                      <a:pt x="15737" y="9749"/>
                      <a:pt x="15608" y="9700"/>
                    </a:cubicBezTo>
                    <a:cubicBezTo>
                      <a:pt x="14563" y="9301"/>
                      <a:pt x="14711" y="8455"/>
                      <a:pt x="14763" y="8455"/>
                    </a:cubicBezTo>
                    <a:cubicBezTo>
                      <a:pt x="14763" y="8403"/>
                      <a:pt x="14763" y="8304"/>
                      <a:pt x="14711" y="8304"/>
                    </a:cubicBezTo>
                    <a:cubicBezTo>
                      <a:pt x="14663" y="8256"/>
                      <a:pt x="14611" y="8256"/>
                      <a:pt x="14563" y="8256"/>
                    </a:cubicBezTo>
                    <a:cubicBezTo>
                      <a:pt x="8427" y="9353"/>
                      <a:pt x="4836" y="11348"/>
                      <a:pt x="4437" y="11547"/>
                    </a:cubicBezTo>
                    <a:cubicBezTo>
                      <a:pt x="747" y="11447"/>
                      <a:pt x="547" y="10849"/>
                      <a:pt x="448" y="10450"/>
                    </a:cubicBezTo>
                    <a:cubicBezTo>
                      <a:pt x="348" y="9999"/>
                      <a:pt x="899" y="8854"/>
                      <a:pt x="1497" y="8455"/>
                    </a:cubicBezTo>
                    <a:lnTo>
                      <a:pt x="1497" y="8403"/>
                    </a:lnTo>
                    <a:cubicBezTo>
                      <a:pt x="1545" y="8355"/>
                      <a:pt x="1545" y="8256"/>
                      <a:pt x="1497" y="8204"/>
                    </a:cubicBezTo>
                    <a:cubicBezTo>
                      <a:pt x="1471" y="8180"/>
                      <a:pt x="1433" y="8168"/>
                      <a:pt x="1396" y="8168"/>
                    </a:cubicBezTo>
                    <a:cubicBezTo>
                      <a:pt x="1358" y="8168"/>
                      <a:pt x="1321" y="8180"/>
                      <a:pt x="1297" y="8204"/>
                    </a:cubicBezTo>
                    <a:cubicBezTo>
                      <a:pt x="647" y="8655"/>
                      <a:pt x="1" y="9899"/>
                      <a:pt x="148" y="10498"/>
                    </a:cubicBezTo>
                    <a:cubicBezTo>
                      <a:pt x="348" y="11196"/>
                      <a:pt x="799" y="11747"/>
                      <a:pt x="4437" y="11846"/>
                    </a:cubicBezTo>
                    <a:lnTo>
                      <a:pt x="4537" y="11846"/>
                    </a:lnTo>
                    <a:cubicBezTo>
                      <a:pt x="4589" y="11794"/>
                      <a:pt x="8128" y="9752"/>
                      <a:pt x="14411" y="8555"/>
                    </a:cubicBezTo>
                    <a:cubicBezTo>
                      <a:pt x="14411" y="8902"/>
                      <a:pt x="14563" y="9600"/>
                      <a:pt x="15461" y="9951"/>
                    </a:cubicBezTo>
                    <a:cubicBezTo>
                      <a:pt x="15638" y="10020"/>
                      <a:pt x="16129" y="10049"/>
                      <a:pt x="16851" y="10049"/>
                    </a:cubicBezTo>
                    <a:cubicBezTo>
                      <a:pt x="21400" y="10049"/>
                      <a:pt x="35127" y="8861"/>
                      <a:pt x="37452" y="8603"/>
                    </a:cubicBezTo>
                    <a:cubicBezTo>
                      <a:pt x="40097" y="8256"/>
                      <a:pt x="41042" y="6859"/>
                      <a:pt x="42239" y="5012"/>
                    </a:cubicBezTo>
                    <a:cubicBezTo>
                      <a:pt x="42391" y="4765"/>
                      <a:pt x="42590" y="4513"/>
                      <a:pt x="42738" y="4266"/>
                    </a:cubicBezTo>
                    <a:cubicBezTo>
                      <a:pt x="42790" y="4266"/>
                      <a:pt x="42790" y="4214"/>
                      <a:pt x="42738" y="4166"/>
                    </a:cubicBezTo>
                    <a:cubicBezTo>
                      <a:pt x="42738" y="4114"/>
                      <a:pt x="42738" y="4067"/>
                      <a:pt x="42690" y="4067"/>
                    </a:cubicBezTo>
                    <a:cubicBezTo>
                      <a:pt x="40167" y="2785"/>
                      <a:pt x="36409" y="2592"/>
                      <a:pt x="34534" y="2592"/>
                    </a:cubicBezTo>
                    <a:cubicBezTo>
                      <a:pt x="33999" y="2592"/>
                      <a:pt x="33617" y="2608"/>
                      <a:pt x="33462" y="2618"/>
                    </a:cubicBezTo>
                    <a:lnTo>
                      <a:pt x="33262" y="2371"/>
                    </a:lnTo>
                    <a:cubicBezTo>
                      <a:pt x="34525" y="1338"/>
                      <a:pt x="37573" y="307"/>
                      <a:pt x="41015" y="307"/>
                    </a:cubicBezTo>
                    <a:cubicBezTo>
                      <a:pt x="42064" y="307"/>
                      <a:pt x="43151" y="403"/>
                      <a:pt x="44234" y="624"/>
                    </a:cubicBezTo>
                    <a:cubicBezTo>
                      <a:pt x="44286" y="624"/>
                      <a:pt x="44386" y="576"/>
                      <a:pt x="44386" y="524"/>
                    </a:cubicBezTo>
                    <a:cubicBezTo>
                      <a:pt x="44433" y="424"/>
                      <a:pt x="44386" y="324"/>
                      <a:pt x="44286" y="324"/>
                    </a:cubicBezTo>
                    <a:cubicBezTo>
                      <a:pt x="43204" y="99"/>
                      <a:pt x="42114" y="1"/>
                      <a:pt x="410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 advClick="0" advTm="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" grpId="0"/>
      <p:bldP spid="12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43"/>
          <p:cNvSpPr txBox="1">
            <a:spLocks noGrp="1"/>
          </p:cNvSpPr>
          <p:nvPr>
            <p:ph type="title"/>
          </p:nvPr>
        </p:nvSpPr>
        <p:spPr>
          <a:xfrm>
            <a:off x="4851777" y="-164702"/>
            <a:ext cx="4371600" cy="713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Pengertian</a:t>
            </a:r>
            <a:endParaRPr sz="2800" dirty="0"/>
          </a:p>
        </p:txBody>
      </p:sp>
      <p:sp>
        <p:nvSpPr>
          <p:cNvPr id="1557" name="Google Shape;1557;p43"/>
          <p:cNvSpPr txBox="1">
            <a:spLocks noGrp="1"/>
          </p:cNvSpPr>
          <p:nvPr>
            <p:ph type="subTitle" idx="1"/>
          </p:nvPr>
        </p:nvSpPr>
        <p:spPr>
          <a:xfrm>
            <a:off x="178420" y="548698"/>
            <a:ext cx="3434575" cy="3844882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Etimologi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 Autonomous ) &amp; (Car)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 </a:t>
            </a:r>
            <a:r>
              <a:rPr lang="en-US" dirty="0" err="1"/>
              <a:t>Otonom</a:t>
            </a:r>
            <a:r>
              <a:rPr lang="en-US" dirty="0"/>
              <a:t>	   Mobil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      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Sendiri</a:t>
            </a:r>
            <a:endParaRPr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466069BB-B19C-23EF-5489-6E9070DD8624}"/>
              </a:ext>
            </a:extLst>
          </p:cNvPr>
          <p:cNvSpPr/>
          <p:nvPr/>
        </p:nvSpPr>
        <p:spPr>
          <a:xfrm>
            <a:off x="1139471" y="1011044"/>
            <a:ext cx="350518" cy="959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xmlns="" id="{E96A24F3-941E-F739-DCA0-B6B0686283B5}"/>
              </a:ext>
            </a:extLst>
          </p:cNvPr>
          <p:cNvSpPr/>
          <p:nvPr/>
        </p:nvSpPr>
        <p:spPr>
          <a:xfrm>
            <a:off x="2356626" y="1011044"/>
            <a:ext cx="350518" cy="959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xmlns="" id="{860C7778-F6AD-83E3-F851-C244AE4697BF}"/>
              </a:ext>
            </a:extLst>
          </p:cNvPr>
          <p:cNvSpPr/>
          <p:nvPr/>
        </p:nvSpPr>
        <p:spPr>
          <a:xfrm>
            <a:off x="1104159" y="2266951"/>
            <a:ext cx="421142" cy="714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9486E47-1D32-DC50-64BF-B3F6F97A763F}"/>
              </a:ext>
            </a:extLst>
          </p:cNvPr>
          <p:cNvSpPr txBox="1"/>
          <p:nvPr/>
        </p:nvSpPr>
        <p:spPr>
          <a:xfrm>
            <a:off x="3456879" y="548698"/>
            <a:ext cx="50923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ID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ID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Autonomous car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merupakan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mobil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dapat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beroperasi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dengan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aman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dan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efektif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tanpa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perlu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dikendalikan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oleh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manusia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.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Kendaraan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ini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terdiri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atas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kumpulan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sistem-sistem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saling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bekerja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sama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untuk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memungkinkan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kendaraan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tersebut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melintasi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lingkungannya</a:t>
            </a:r>
            <a:r>
              <a:rPr lang="en-ID" sz="16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.</a:t>
            </a:r>
          </a:p>
          <a:p>
            <a:endParaRPr lang="en-ID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xmlns="" id="{CAC44E19-DCCE-DA95-0E4E-866B1110DAD1}"/>
              </a:ext>
            </a:extLst>
          </p:cNvPr>
          <p:cNvSpPr/>
          <p:nvPr/>
        </p:nvSpPr>
        <p:spPr>
          <a:xfrm>
            <a:off x="2953754" y="1196898"/>
            <a:ext cx="183456" cy="20294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" grpId="0"/>
      <p:bldP spid="4" grpId="0" animBg="1"/>
      <p:bldP spid="5" grpId="0" animBg="1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2038D467-754A-134F-530C-102ACDA57B3B}"/>
              </a:ext>
            </a:extLst>
          </p:cNvPr>
          <p:cNvSpPr/>
          <p:nvPr/>
        </p:nvSpPr>
        <p:spPr>
          <a:xfrm>
            <a:off x="2392136" y="395968"/>
            <a:ext cx="4359729" cy="4302578"/>
          </a:xfrm>
          <a:prstGeom prst="ellipse">
            <a:avLst/>
          </a:prstGeom>
          <a:solidFill>
            <a:schemeClr val="accent6">
              <a:lumMod val="65000"/>
              <a:lumOff val="35000"/>
              <a:alpha val="67000"/>
            </a:schemeClr>
          </a:solidFill>
          <a:ln w="127000">
            <a:solidFill>
              <a:schemeClr val="tx1">
                <a:alpha val="9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0538D3-403B-1B97-7C8D-E457C6299322}"/>
              </a:ext>
            </a:extLst>
          </p:cNvPr>
          <p:cNvSpPr txBox="1"/>
          <p:nvPr/>
        </p:nvSpPr>
        <p:spPr>
          <a:xfrm>
            <a:off x="3020786" y="1779814"/>
            <a:ext cx="310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Offside" panose="020B0604020202020204" charset="0"/>
              </a:rPr>
              <a:t>02</a:t>
            </a:r>
          </a:p>
          <a:p>
            <a:pPr algn="ctr"/>
            <a:r>
              <a:rPr lang="en-US" sz="4000" dirty="0" err="1">
                <a:solidFill>
                  <a:schemeClr val="tx1"/>
                </a:solidFill>
                <a:latin typeface="Offside" panose="020B0604020202020204" charset="0"/>
              </a:rPr>
              <a:t>Konsep</a:t>
            </a:r>
            <a:endParaRPr lang="en-US" sz="4000" dirty="0">
              <a:solidFill>
                <a:schemeClr val="tx1"/>
              </a:solidFill>
              <a:latin typeface="Offsid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93303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44"/>
          <p:cNvGrpSpPr/>
          <p:nvPr/>
        </p:nvGrpSpPr>
        <p:grpSpPr>
          <a:xfrm flipH="1">
            <a:off x="4308249" y="387094"/>
            <a:ext cx="5640956" cy="4118473"/>
            <a:chOff x="2691000" y="253049"/>
            <a:chExt cx="1799750" cy="1314001"/>
          </a:xfrm>
        </p:grpSpPr>
        <p:sp>
          <p:nvSpPr>
            <p:cNvPr id="1617" name="Google Shape;1617;p44"/>
            <p:cNvSpPr/>
            <p:nvPr/>
          </p:nvSpPr>
          <p:spPr>
            <a:xfrm>
              <a:off x="2793956" y="253049"/>
              <a:ext cx="1616650" cy="1229700"/>
            </a:xfrm>
            <a:custGeom>
              <a:avLst/>
              <a:gdLst/>
              <a:ahLst/>
              <a:cxnLst/>
              <a:rect l="l" t="t" r="r" b="b"/>
              <a:pathLst>
                <a:path w="64666" h="49188" extrusionOk="0">
                  <a:moveTo>
                    <a:pt x="32318" y="1"/>
                  </a:moveTo>
                  <a:cubicBezTo>
                    <a:pt x="14490" y="1"/>
                    <a:pt x="1" y="14460"/>
                    <a:pt x="1" y="32318"/>
                  </a:cubicBezTo>
                  <a:cubicBezTo>
                    <a:pt x="1" y="38497"/>
                    <a:pt x="1731" y="44276"/>
                    <a:pt x="4759" y="49188"/>
                  </a:cubicBezTo>
                  <a:lnTo>
                    <a:pt x="59908" y="49188"/>
                  </a:lnTo>
                  <a:cubicBezTo>
                    <a:pt x="62935" y="44276"/>
                    <a:pt x="64666" y="38497"/>
                    <a:pt x="64666" y="32318"/>
                  </a:cubicBezTo>
                  <a:cubicBezTo>
                    <a:pt x="64666" y="14460"/>
                    <a:pt x="50176" y="1"/>
                    <a:pt x="32318" y="1"/>
                  </a:cubicBezTo>
                  <a:close/>
                </a:path>
              </a:pathLst>
            </a:custGeom>
            <a:solidFill>
              <a:srgbClr val="89BAD5">
                <a:alpha val="44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3493575" y="936725"/>
              <a:ext cx="273450" cy="6950"/>
            </a:xfrm>
            <a:custGeom>
              <a:avLst/>
              <a:gdLst/>
              <a:ahLst/>
              <a:cxnLst/>
              <a:rect l="l" t="t" r="r" b="b"/>
              <a:pathLst>
                <a:path w="10938" h="278" extrusionOk="0">
                  <a:moveTo>
                    <a:pt x="4449" y="1"/>
                  </a:moveTo>
                  <a:cubicBezTo>
                    <a:pt x="4140" y="1"/>
                    <a:pt x="3799" y="30"/>
                    <a:pt x="3461" y="30"/>
                  </a:cubicBezTo>
                  <a:cubicBezTo>
                    <a:pt x="3152" y="30"/>
                    <a:pt x="2843" y="63"/>
                    <a:pt x="2563" y="63"/>
                  </a:cubicBezTo>
                  <a:cubicBezTo>
                    <a:pt x="2254" y="63"/>
                    <a:pt x="1978" y="92"/>
                    <a:pt x="1730" y="92"/>
                  </a:cubicBezTo>
                  <a:cubicBezTo>
                    <a:pt x="1451" y="124"/>
                    <a:pt x="1236" y="124"/>
                    <a:pt x="1019" y="154"/>
                  </a:cubicBezTo>
                  <a:cubicBezTo>
                    <a:pt x="804" y="154"/>
                    <a:pt x="618" y="186"/>
                    <a:pt x="495" y="186"/>
                  </a:cubicBezTo>
                  <a:cubicBezTo>
                    <a:pt x="339" y="186"/>
                    <a:pt x="215" y="216"/>
                    <a:pt x="124" y="216"/>
                  </a:cubicBezTo>
                  <a:cubicBezTo>
                    <a:pt x="62" y="216"/>
                    <a:pt x="0" y="248"/>
                    <a:pt x="0" y="248"/>
                  </a:cubicBezTo>
                  <a:cubicBezTo>
                    <a:pt x="0" y="248"/>
                    <a:pt x="2749" y="278"/>
                    <a:pt x="5468" y="278"/>
                  </a:cubicBezTo>
                  <a:cubicBezTo>
                    <a:pt x="8219" y="278"/>
                    <a:pt x="10938" y="248"/>
                    <a:pt x="10938" y="248"/>
                  </a:cubicBezTo>
                  <a:cubicBezTo>
                    <a:pt x="10938" y="248"/>
                    <a:pt x="10905" y="216"/>
                    <a:pt x="10814" y="216"/>
                  </a:cubicBezTo>
                  <a:cubicBezTo>
                    <a:pt x="10752" y="216"/>
                    <a:pt x="10629" y="186"/>
                    <a:pt x="10473" y="186"/>
                  </a:cubicBezTo>
                  <a:cubicBezTo>
                    <a:pt x="10320" y="186"/>
                    <a:pt x="10134" y="154"/>
                    <a:pt x="9949" y="154"/>
                  </a:cubicBezTo>
                  <a:cubicBezTo>
                    <a:pt x="9731" y="124"/>
                    <a:pt x="9484" y="124"/>
                    <a:pt x="9237" y="92"/>
                  </a:cubicBezTo>
                  <a:cubicBezTo>
                    <a:pt x="8990" y="92"/>
                    <a:pt x="8713" y="63"/>
                    <a:pt x="8404" y="63"/>
                  </a:cubicBezTo>
                  <a:cubicBezTo>
                    <a:pt x="8125" y="63"/>
                    <a:pt x="7816" y="30"/>
                    <a:pt x="7477" y="30"/>
                  </a:cubicBezTo>
                  <a:cubicBezTo>
                    <a:pt x="7168" y="30"/>
                    <a:pt x="6827" y="1"/>
                    <a:pt x="6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3608625" y="907375"/>
              <a:ext cx="405575" cy="11575"/>
            </a:xfrm>
            <a:custGeom>
              <a:avLst/>
              <a:gdLst/>
              <a:ahLst/>
              <a:cxnLst/>
              <a:rect l="l" t="t" r="r" b="b"/>
              <a:pathLst>
                <a:path w="16223" h="463" extrusionOk="0">
                  <a:moveTo>
                    <a:pt x="8095" y="1"/>
                  </a:moveTo>
                  <a:cubicBezTo>
                    <a:pt x="7601" y="1"/>
                    <a:pt x="7077" y="1"/>
                    <a:pt x="6583" y="30"/>
                  </a:cubicBezTo>
                  <a:lnTo>
                    <a:pt x="5841" y="30"/>
                  </a:lnTo>
                  <a:cubicBezTo>
                    <a:pt x="5594" y="30"/>
                    <a:pt x="5377" y="30"/>
                    <a:pt x="5129" y="63"/>
                  </a:cubicBezTo>
                  <a:cubicBezTo>
                    <a:pt x="4667" y="63"/>
                    <a:pt x="4202" y="92"/>
                    <a:pt x="3770" y="92"/>
                  </a:cubicBezTo>
                  <a:cubicBezTo>
                    <a:pt x="3555" y="124"/>
                    <a:pt x="3337" y="124"/>
                    <a:pt x="3122" y="124"/>
                  </a:cubicBezTo>
                  <a:cubicBezTo>
                    <a:pt x="2905" y="154"/>
                    <a:pt x="2719" y="154"/>
                    <a:pt x="2534" y="154"/>
                  </a:cubicBezTo>
                  <a:cubicBezTo>
                    <a:pt x="2163" y="186"/>
                    <a:pt x="1793" y="216"/>
                    <a:pt x="1484" y="248"/>
                  </a:cubicBezTo>
                  <a:cubicBezTo>
                    <a:pt x="1175" y="278"/>
                    <a:pt x="927" y="278"/>
                    <a:pt x="680" y="310"/>
                  </a:cubicBezTo>
                  <a:cubicBezTo>
                    <a:pt x="465" y="339"/>
                    <a:pt x="309" y="372"/>
                    <a:pt x="186" y="372"/>
                  </a:cubicBezTo>
                  <a:cubicBezTo>
                    <a:pt x="62" y="372"/>
                    <a:pt x="1" y="401"/>
                    <a:pt x="1" y="401"/>
                  </a:cubicBezTo>
                  <a:lnTo>
                    <a:pt x="1" y="433"/>
                  </a:lnTo>
                  <a:cubicBezTo>
                    <a:pt x="1" y="433"/>
                    <a:pt x="4049" y="433"/>
                    <a:pt x="8095" y="463"/>
                  </a:cubicBezTo>
                  <a:cubicBezTo>
                    <a:pt x="12144" y="433"/>
                    <a:pt x="16222" y="433"/>
                    <a:pt x="16222" y="433"/>
                  </a:cubicBezTo>
                  <a:lnTo>
                    <a:pt x="16222" y="401"/>
                  </a:lnTo>
                  <a:cubicBezTo>
                    <a:pt x="16222" y="401"/>
                    <a:pt x="16161" y="372"/>
                    <a:pt x="16037" y="372"/>
                  </a:cubicBezTo>
                  <a:cubicBezTo>
                    <a:pt x="15913" y="372"/>
                    <a:pt x="15728" y="339"/>
                    <a:pt x="15511" y="310"/>
                  </a:cubicBezTo>
                  <a:cubicBezTo>
                    <a:pt x="15295" y="310"/>
                    <a:pt x="15016" y="278"/>
                    <a:pt x="14707" y="248"/>
                  </a:cubicBezTo>
                  <a:cubicBezTo>
                    <a:pt x="14398" y="216"/>
                    <a:pt x="14060" y="186"/>
                    <a:pt x="13689" y="154"/>
                  </a:cubicBezTo>
                  <a:cubicBezTo>
                    <a:pt x="13504" y="154"/>
                    <a:pt x="13286" y="154"/>
                    <a:pt x="13071" y="124"/>
                  </a:cubicBezTo>
                  <a:cubicBezTo>
                    <a:pt x="12886" y="124"/>
                    <a:pt x="12668" y="124"/>
                    <a:pt x="12453" y="92"/>
                  </a:cubicBezTo>
                  <a:cubicBezTo>
                    <a:pt x="12020" y="92"/>
                    <a:pt x="11556" y="63"/>
                    <a:pt x="11094" y="63"/>
                  </a:cubicBezTo>
                  <a:cubicBezTo>
                    <a:pt x="10846" y="30"/>
                    <a:pt x="10599" y="30"/>
                    <a:pt x="10352" y="30"/>
                  </a:cubicBezTo>
                  <a:lnTo>
                    <a:pt x="9611" y="30"/>
                  </a:lnTo>
                  <a:cubicBezTo>
                    <a:pt x="9116" y="1"/>
                    <a:pt x="8622" y="1"/>
                    <a:pt x="8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3681225" y="846550"/>
              <a:ext cx="258825" cy="70875"/>
            </a:xfrm>
            <a:custGeom>
              <a:avLst/>
              <a:gdLst/>
              <a:ahLst/>
              <a:cxnLst/>
              <a:rect l="l" t="t" r="r" b="b"/>
              <a:pathLst>
                <a:path w="10353" h="2835" extrusionOk="0">
                  <a:moveTo>
                    <a:pt x="5087" y="1"/>
                  </a:moveTo>
                  <a:cubicBezTo>
                    <a:pt x="4956" y="1"/>
                    <a:pt x="4823" y="28"/>
                    <a:pt x="4697" y="86"/>
                  </a:cubicBezTo>
                  <a:cubicBezTo>
                    <a:pt x="4416" y="254"/>
                    <a:pt x="4264" y="628"/>
                    <a:pt x="4307" y="973"/>
                  </a:cubicBezTo>
                  <a:lnTo>
                    <a:pt x="4307" y="973"/>
                  </a:lnTo>
                  <a:cubicBezTo>
                    <a:pt x="4234" y="706"/>
                    <a:pt x="3983" y="483"/>
                    <a:pt x="3708" y="456"/>
                  </a:cubicBezTo>
                  <a:cubicBezTo>
                    <a:pt x="3399" y="456"/>
                    <a:pt x="3061" y="795"/>
                    <a:pt x="2999" y="1104"/>
                  </a:cubicBezTo>
                  <a:cubicBezTo>
                    <a:pt x="2874" y="917"/>
                    <a:pt x="2637" y="814"/>
                    <a:pt x="2401" y="814"/>
                  </a:cubicBezTo>
                  <a:cubicBezTo>
                    <a:pt x="2287" y="814"/>
                    <a:pt x="2173" y="838"/>
                    <a:pt x="2072" y="889"/>
                  </a:cubicBezTo>
                  <a:cubicBezTo>
                    <a:pt x="1763" y="1074"/>
                    <a:pt x="1669" y="1507"/>
                    <a:pt x="1825" y="1816"/>
                  </a:cubicBezTo>
                  <a:cubicBezTo>
                    <a:pt x="1730" y="1749"/>
                    <a:pt x="1581" y="1720"/>
                    <a:pt x="1412" y="1720"/>
                  </a:cubicBezTo>
                  <a:cubicBezTo>
                    <a:pt x="1028" y="1720"/>
                    <a:pt x="543" y="1869"/>
                    <a:pt x="372" y="2063"/>
                  </a:cubicBezTo>
                  <a:cubicBezTo>
                    <a:pt x="95" y="2310"/>
                    <a:pt x="1" y="2557"/>
                    <a:pt x="248" y="2834"/>
                  </a:cubicBezTo>
                  <a:lnTo>
                    <a:pt x="10197" y="2834"/>
                  </a:lnTo>
                  <a:cubicBezTo>
                    <a:pt x="10352" y="2649"/>
                    <a:pt x="10105" y="2372"/>
                    <a:pt x="9888" y="2248"/>
                  </a:cubicBezTo>
                  <a:cubicBezTo>
                    <a:pt x="9816" y="2196"/>
                    <a:pt x="9689" y="2172"/>
                    <a:pt x="9547" y="2172"/>
                  </a:cubicBezTo>
                  <a:cubicBezTo>
                    <a:pt x="9279" y="2172"/>
                    <a:pt x="8958" y="2259"/>
                    <a:pt x="8853" y="2407"/>
                  </a:cubicBezTo>
                  <a:lnTo>
                    <a:pt x="8853" y="2407"/>
                  </a:lnTo>
                  <a:cubicBezTo>
                    <a:pt x="9045" y="2067"/>
                    <a:pt x="8860" y="1594"/>
                    <a:pt x="8528" y="1445"/>
                  </a:cubicBezTo>
                  <a:cubicBezTo>
                    <a:pt x="8445" y="1410"/>
                    <a:pt x="8352" y="1394"/>
                    <a:pt x="8256" y="1394"/>
                  </a:cubicBezTo>
                  <a:cubicBezTo>
                    <a:pt x="7951" y="1394"/>
                    <a:pt x="7619" y="1555"/>
                    <a:pt x="7505" y="1800"/>
                  </a:cubicBezTo>
                  <a:lnTo>
                    <a:pt x="7505" y="1800"/>
                  </a:lnTo>
                  <a:cubicBezTo>
                    <a:pt x="7611" y="1441"/>
                    <a:pt x="7453" y="1000"/>
                    <a:pt x="7107" y="827"/>
                  </a:cubicBezTo>
                  <a:cubicBezTo>
                    <a:pt x="7014" y="781"/>
                    <a:pt x="6904" y="759"/>
                    <a:pt x="6787" y="759"/>
                  </a:cubicBezTo>
                  <a:cubicBezTo>
                    <a:pt x="6439" y="759"/>
                    <a:pt x="6034" y="950"/>
                    <a:pt x="5871" y="1228"/>
                  </a:cubicBezTo>
                  <a:cubicBezTo>
                    <a:pt x="6027" y="889"/>
                    <a:pt x="5965" y="486"/>
                    <a:pt x="5686" y="239"/>
                  </a:cubicBezTo>
                  <a:cubicBezTo>
                    <a:pt x="5530" y="83"/>
                    <a:pt x="5312" y="1"/>
                    <a:pt x="50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3279575" y="699575"/>
              <a:ext cx="91175" cy="3125"/>
            </a:xfrm>
            <a:custGeom>
              <a:avLst/>
              <a:gdLst/>
              <a:ahLst/>
              <a:cxnLst/>
              <a:rect l="l" t="t" r="r" b="b"/>
              <a:pathLst>
                <a:path w="3647" h="125" extrusionOk="0">
                  <a:moveTo>
                    <a:pt x="1484" y="0"/>
                  </a:moveTo>
                  <a:cubicBezTo>
                    <a:pt x="1360" y="0"/>
                    <a:pt x="1237" y="0"/>
                    <a:pt x="1145" y="33"/>
                  </a:cubicBezTo>
                  <a:cubicBezTo>
                    <a:pt x="928" y="33"/>
                    <a:pt x="712" y="33"/>
                    <a:pt x="527" y="62"/>
                  </a:cubicBezTo>
                  <a:cubicBezTo>
                    <a:pt x="342" y="62"/>
                    <a:pt x="218" y="94"/>
                    <a:pt x="95" y="94"/>
                  </a:cubicBezTo>
                  <a:cubicBezTo>
                    <a:pt x="62" y="94"/>
                    <a:pt x="1" y="94"/>
                    <a:pt x="1" y="124"/>
                  </a:cubicBezTo>
                  <a:lnTo>
                    <a:pt x="3646" y="124"/>
                  </a:lnTo>
                  <a:cubicBezTo>
                    <a:pt x="3617" y="94"/>
                    <a:pt x="3585" y="94"/>
                    <a:pt x="3555" y="94"/>
                  </a:cubicBezTo>
                  <a:cubicBezTo>
                    <a:pt x="3431" y="94"/>
                    <a:pt x="3276" y="62"/>
                    <a:pt x="3122" y="62"/>
                  </a:cubicBezTo>
                  <a:cubicBezTo>
                    <a:pt x="3028" y="33"/>
                    <a:pt x="2937" y="33"/>
                    <a:pt x="2843" y="33"/>
                  </a:cubicBezTo>
                  <a:lnTo>
                    <a:pt x="2504" y="33"/>
                  </a:lnTo>
                  <a:cubicBezTo>
                    <a:pt x="2411" y="0"/>
                    <a:pt x="2287" y="0"/>
                    <a:pt x="2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3358375" y="674125"/>
              <a:ext cx="322150" cy="8475"/>
            </a:xfrm>
            <a:custGeom>
              <a:avLst/>
              <a:gdLst/>
              <a:ahLst/>
              <a:cxnLst/>
              <a:rect l="l" t="t" r="r" b="b"/>
              <a:pathLst>
                <a:path w="12886" h="339" extrusionOk="0">
                  <a:moveTo>
                    <a:pt x="4667" y="0"/>
                  </a:moveTo>
                  <a:cubicBezTo>
                    <a:pt x="4481" y="0"/>
                    <a:pt x="4264" y="30"/>
                    <a:pt x="4078" y="30"/>
                  </a:cubicBezTo>
                  <a:cubicBezTo>
                    <a:pt x="3708" y="30"/>
                    <a:pt x="3337" y="62"/>
                    <a:pt x="2998" y="62"/>
                  </a:cubicBezTo>
                  <a:cubicBezTo>
                    <a:pt x="2657" y="62"/>
                    <a:pt x="2319" y="92"/>
                    <a:pt x="2039" y="124"/>
                  </a:cubicBezTo>
                  <a:cubicBezTo>
                    <a:pt x="1730" y="124"/>
                    <a:pt x="1453" y="153"/>
                    <a:pt x="1206" y="186"/>
                  </a:cubicBezTo>
                  <a:cubicBezTo>
                    <a:pt x="959" y="186"/>
                    <a:pt x="742" y="215"/>
                    <a:pt x="556" y="215"/>
                  </a:cubicBezTo>
                  <a:cubicBezTo>
                    <a:pt x="403" y="247"/>
                    <a:pt x="247" y="247"/>
                    <a:pt x="156" y="277"/>
                  </a:cubicBezTo>
                  <a:lnTo>
                    <a:pt x="0" y="277"/>
                  </a:lnTo>
                  <a:lnTo>
                    <a:pt x="0" y="309"/>
                  </a:lnTo>
                  <a:cubicBezTo>
                    <a:pt x="0" y="309"/>
                    <a:pt x="3245" y="309"/>
                    <a:pt x="6459" y="339"/>
                  </a:cubicBezTo>
                  <a:cubicBezTo>
                    <a:pt x="9672" y="309"/>
                    <a:pt x="12885" y="309"/>
                    <a:pt x="12885" y="309"/>
                  </a:cubicBezTo>
                  <a:lnTo>
                    <a:pt x="12885" y="277"/>
                  </a:lnTo>
                  <a:lnTo>
                    <a:pt x="12729" y="277"/>
                  </a:lnTo>
                  <a:cubicBezTo>
                    <a:pt x="12638" y="247"/>
                    <a:pt x="12514" y="247"/>
                    <a:pt x="12329" y="215"/>
                  </a:cubicBezTo>
                  <a:cubicBezTo>
                    <a:pt x="12144" y="215"/>
                    <a:pt x="11958" y="186"/>
                    <a:pt x="11711" y="186"/>
                  </a:cubicBezTo>
                  <a:cubicBezTo>
                    <a:pt x="11464" y="153"/>
                    <a:pt x="11185" y="124"/>
                    <a:pt x="10876" y="124"/>
                  </a:cubicBezTo>
                  <a:cubicBezTo>
                    <a:pt x="10567" y="92"/>
                    <a:pt x="10258" y="62"/>
                    <a:pt x="9887" y="62"/>
                  </a:cubicBezTo>
                  <a:cubicBezTo>
                    <a:pt x="9548" y="62"/>
                    <a:pt x="9178" y="30"/>
                    <a:pt x="8807" y="30"/>
                  </a:cubicBezTo>
                  <a:cubicBezTo>
                    <a:pt x="8436" y="30"/>
                    <a:pt x="8033" y="0"/>
                    <a:pt x="7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3481200" y="640100"/>
              <a:ext cx="134850" cy="41775"/>
            </a:xfrm>
            <a:custGeom>
              <a:avLst/>
              <a:gdLst/>
              <a:ahLst/>
              <a:cxnLst/>
              <a:rect l="l" t="t" r="r" b="b"/>
              <a:pathLst>
                <a:path w="5394" h="1671" extrusionOk="0">
                  <a:moveTo>
                    <a:pt x="2899" y="0"/>
                  </a:moveTo>
                  <a:cubicBezTo>
                    <a:pt x="2564" y="0"/>
                    <a:pt x="2314" y="351"/>
                    <a:pt x="2358" y="676"/>
                  </a:cubicBezTo>
                  <a:lnTo>
                    <a:pt x="2358" y="676"/>
                  </a:lnTo>
                  <a:cubicBezTo>
                    <a:pt x="2260" y="579"/>
                    <a:pt x="2095" y="522"/>
                    <a:pt x="1947" y="522"/>
                  </a:cubicBezTo>
                  <a:cubicBezTo>
                    <a:pt x="1926" y="522"/>
                    <a:pt x="1905" y="523"/>
                    <a:pt x="1884" y="526"/>
                  </a:cubicBezTo>
                  <a:cubicBezTo>
                    <a:pt x="1653" y="526"/>
                    <a:pt x="1476" y="796"/>
                    <a:pt x="1531" y="1009"/>
                  </a:cubicBezTo>
                  <a:lnTo>
                    <a:pt x="1531" y="1009"/>
                  </a:lnTo>
                  <a:cubicBezTo>
                    <a:pt x="1472" y="897"/>
                    <a:pt x="1268" y="856"/>
                    <a:pt x="1099" y="856"/>
                  </a:cubicBezTo>
                  <a:cubicBezTo>
                    <a:pt x="1047" y="856"/>
                    <a:pt x="998" y="860"/>
                    <a:pt x="957" y="867"/>
                  </a:cubicBezTo>
                  <a:cubicBezTo>
                    <a:pt x="772" y="896"/>
                    <a:pt x="1" y="1485"/>
                    <a:pt x="63" y="1670"/>
                  </a:cubicBezTo>
                  <a:lnTo>
                    <a:pt x="5345" y="1670"/>
                  </a:lnTo>
                  <a:cubicBezTo>
                    <a:pt x="5394" y="1376"/>
                    <a:pt x="5053" y="1120"/>
                    <a:pt x="4756" y="1120"/>
                  </a:cubicBezTo>
                  <a:cubicBezTo>
                    <a:pt x="4679" y="1120"/>
                    <a:pt x="4605" y="1138"/>
                    <a:pt x="4541" y="1176"/>
                  </a:cubicBezTo>
                  <a:cubicBezTo>
                    <a:pt x="4541" y="990"/>
                    <a:pt x="4294" y="835"/>
                    <a:pt x="4109" y="773"/>
                  </a:cubicBezTo>
                  <a:cubicBezTo>
                    <a:pt x="4061" y="757"/>
                    <a:pt x="4011" y="749"/>
                    <a:pt x="3962" y="749"/>
                  </a:cubicBezTo>
                  <a:cubicBezTo>
                    <a:pt x="3820" y="749"/>
                    <a:pt x="3679" y="812"/>
                    <a:pt x="3588" y="925"/>
                  </a:cubicBezTo>
                  <a:lnTo>
                    <a:pt x="3588" y="925"/>
                  </a:lnTo>
                  <a:cubicBezTo>
                    <a:pt x="3858" y="584"/>
                    <a:pt x="3366" y="31"/>
                    <a:pt x="2935" y="2"/>
                  </a:cubicBezTo>
                  <a:cubicBezTo>
                    <a:pt x="2923" y="1"/>
                    <a:pt x="2911" y="0"/>
                    <a:pt x="2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3967025" y="654025"/>
              <a:ext cx="523725" cy="19300"/>
            </a:xfrm>
            <a:custGeom>
              <a:avLst/>
              <a:gdLst/>
              <a:ahLst/>
              <a:cxnLst/>
              <a:rect l="l" t="t" r="r" b="b"/>
              <a:pathLst>
                <a:path w="20949" h="772" extrusionOk="0">
                  <a:moveTo>
                    <a:pt x="10476" y="1"/>
                  </a:moveTo>
                  <a:cubicBezTo>
                    <a:pt x="9826" y="1"/>
                    <a:pt x="9178" y="1"/>
                    <a:pt x="8528" y="30"/>
                  </a:cubicBezTo>
                  <a:lnTo>
                    <a:pt x="8034" y="30"/>
                  </a:lnTo>
                  <a:cubicBezTo>
                    <a:pt x="7880" y="30"/>
                    <a:pt x="7725" y="30"/>
                    <a:pt x="7571" y="63"/>
                  </a:cubicBezTo>
                  <a:cubicBezTo>
                    <a:pt x="7262" y="63"/>
                    <a:pt x="6953" y="63"/>
                    <a:pt x="6644" y="92"/>
                  </a:cubicBezTo>
                  <a:cubicBezTo>
                    <a:pt x="6027" y="92"/>
                    <a:pt x="5438" y="154"/>
                    <a:pt x="4852" y="186"/>
                  </a:cubicBezTo>
                  <a:cubicBezTo>
                    <a:pt x="4573" y="186"/>
                    <a:pt x="4326" y="216"/>
                    <a:pt x="4049" y="216"/>
                  </a:cubicBezTo>
                  <a:cubicBezTo>
                    <a:pt x="3770" y="248"/>
                    <a:pt x="3523" y="278"/>
                    <a:pt x="3275" y="278"/>
                  </a:cubicBezTo>
                  <a:cubicBezTo>
                    <a:pt x="3028" y="310"/>
                    <a:pt x="2813" y="310"/>
                    <a:pt x="2566" y="339"/>
                  </a:cubicBezTo>
                  <a:cubicBezTo>
                    <a:pt x="2349" y="372"/>
                    <a:pt x="2134" y="401"/>
                    <a:pt x="1948" y="401"/>
                  </a:cubicBezTo>
                  <a:cubicBezTo>
                    <a:pt x="1545" y="433"/>
                    <a:pt x="1207" y="495"/>
                    <a:pt x="898" y="525"/>
                  </a:cubicBezTo>
                  <a:cubicBezTo>
                    <a:pt x="618" y="557"/>
                    <a:pt x="403" y="587"/>
                    <a:pt x="248" y="619"/>
                  </a:cubicBezTo>
                  <a:cubicBezTo>
                    <a:pt x="94" y="648"/>
                    <a:pt x="0" y="648"/>
                    <a:pt x="0" y="648"/>
                  </a:cubicBezTo>
                  <a:lnTo>
                    <a:pt x="0" y="742"/>
                  </a:lnTo>
                  <a:lnTo>
                    <a:pt x="3275" y="742"/>
                  </a:lnTo>
                  <a:cubicBezTo>
                    <a:pt x="5253" y="742"/>
                    <a:pt x="7848" y="772"/>
                    <a:pt x="10476" y="772"/>
                  </a:cubicBezTo>
                  <a:cubicBezTo>
                    <a:pt x="13101" y="772"/>
                    <a:pt x="15696" y="742"/>
                    <a:pt x="17673" y="742"/>
                  </a:cubicBezTo>
                  <a:lnTo>
                    <a:pt x="20948" y="742"/>
                  </a:lnTo>
                  <a:lnTo>
                    <a:pt x="20948" y="648"/>
                  </a:lnTo>
                  <a:cubicBezTo>
                    <a:pt x="20948" y="648"/>
                    <a:pt x="20857" y="648"/>
                    <a:pt x="20701" y="619"/>
                  </a:cubicBezTo>
                  <a:cubicBezTo>
                    <a:pt x="20548" y="587"/>
                    <a:pt x="20330" y="557"/>
                    <a:pt x="20053" y="525"/>
                  </a:cubicBezTo>
                  <a:cubicBezTo>
                    <a:pt x="19745" y="495"/>
                    <a:pt x="19403" y="433"/>
                    <a:pt x="19003" y="401"/>
                  </a:cubicBezTo>
                  <a:cubicBezTo>
                    <a:pt x="18818" y="401"/>
                    <a:pt x="18600" y="372"/>
                    <a:pt x="18385" y="339"/>
                  </a:cubicBezTo>
                  <a:cubicBezTo>
                    <a:pt x="18168" y="310"/>
                    <a:pt x="17920" y="310"/>
                    <a:pt x="17673" y="278"/>
                  </a:cubicBezTo>
                  <a:cubicBezTo>
                    <a:pt x="17426" y="278"/>
                    <a:pt x="17179" y="248"/>
                    <a:pt x="16902" y="216"/>
                  </a:cubicBezTo>
                  <a:cubicBezTo>
                    <a:pt x="16655" y="216"/>
                    <a:pt x="16376" y="186"/>
                    <a:pt x="16099" y="186"/>
                  </a:cubicBezTo>
                  <a:cubicBezTo>
                    <a:pt x="15543" y="154"/>
                    <a:pt x="14925" y="92"/>
                    <a:pt x="14307" y="92"/>
                  </a:cubicBezTo>
                  <a:cubicBezTo>
                    <a:pt x="14027" y="63"/>
                    <a:pt x="13689" y="63"/>
                    <a:pt x="13380" y="63"/>
                  </a:cubicBezTo>
                  <a:cubicBezTo>
                    <a:pt x="13071" y="30"/>
                    <a:pt x="12762" y="30"/>
                    <a:pt x="12421" y="30"/>
                  </a:cubicBezTo>
                  <a:cubicBezTo>
                    <a:pt x="11773" y="1"/>
                    <a:pt x="11123" y="1"/>
                    <a:pt x="10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4035800" y="518825"/>
              <a:ext cx="428675" cy="152225"/>
            </a:xfrm>
            <a:custGeom>
              <a:avLst/>
              <a:gdLst/>
              <a:ahLst/>
              <a:cxnLst/>
              <a:rect l="l" t="t" r="r" b="b"/>
              <a:pathLst>
                <a:path w="17147" h="6089" extrusionOk="0">
                  <a:moveTo>
                    <a:pt x="8743" y="1"/>
                  </a:moveTo>
                  <a:cubicBezTo>
                    <a:pt x="7445" y="1"/>
                    <a:pt x="6333" y="742"/>
                    <a:pt x="5777" y="1793"/>
                  </a:cubicBezTo>
                  <a:cubicBezTo>
                    <a:pt x="5653" y="1793"/>
                    <a:pt x="5530" y="1763"/>
                    <a:pt x="5406" y="1763"/>
                  </a:cubicBezTo>
                  <a:cubicBezTo>
                    <a:pt x="4047" y="1763"/>
                    <a:pt x="2967" y="2843"/>
                    <a:pt x="2905" y="4173"/>
                  </a:cubicBezTo>
                  <a:cubicBezTo>
                    <a:pt x="2163" y="4173"/>
                    <a:pt x="1513" y="4573"/>
                    <a:pt x="1175" y="5191"/>
                  </a:cubicBezTo>
                  <a:cubicBezTo>
                    <a:pt x="1113" y="5162"/>
                    <a:pt x="1051" y="5162"/>
                    <a:pt x="957" y="5162"/>
                  </a:cubicBezTo>
                  <a:cubicBezTo>
                    <a:pt x="433" y="5162"/>
                    <a:pt x="0" y="5594"/>
                    <a:pt x="0" y="6089"/>
                  </a:cubicBezTo>
                  <a:lnTo>
                    <a:pt x="17147" y="6089"/>
                  </a:lnTo>
                  <a:cubicBezTo>
                    <a:pt x="16994" y="5933"/>
                    <a:pt x="16776" y="5841"/>
                    <a:pt x="16499" y="5841"/>
                  </a:cubicBezTo>
                  <a:lnTo>
                    <a:pt x="16376" y="5841"/>
                  </a:lnTo>
                  <a:cubicBezTo>
                    <a:pt x="16128" y="5100"/>
                    <a:pt x="15417" y="4573"/>
                    <a:pt x="14551" y="4573"/>
                  </a:cubicBezTo>
                  <a:lnTo>
                    <a:pt x="14460" y="4573"/>
                  </a:lnTo>
                  <a:cubicBezTo>
                    <a:pt x="14119" y="3555"/>
                    <a:pt x="13192" y="2814"/>
                    <a:pt x="12050" y="2814"/>
                  </a:cubicBezTo>
                  <a:lnTo>
                    <a:pt x="12018" y="2814"/>
                  </a:lnTo>
                  <a:cubicBezTo>
                    <a:pt x="11771" y="1237"/>
                    <a:pt x="10382" y="1"/>
                    <a:pt x="87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3841900" y="686475"/>
              <a:ext cx="227900" cy="9300"/>
            </a:xfrm>
            <a:custGeom>
              <a:avLst/>
              <a:gdLst/>
              <a:ahLst/>
              <a:cxnLst/>
              <a:rect l="l" t="t" r="r" b="b"/>
              <a:pathLst>
                <a:path w="9116" h="372" extrusionOk="0">
                  <a:moveTo>
                    <a:pt x="3708" y="0"/>
                  </a:moveTo>
                  <a:cubicBezTo>
                    <a:pt x="3431" y="0"/>
                    <a:pt x="3152" y="30"/>
                    <a:pt x="2905" y="30"/>
                  </a:cubicBezTo>
                  <a:cubicBezTo>
                    <a:pt x="2628" y="30"/>
                    <a:pt x="2381" y="62"/>
                    <a:pt x="2133" y="62"/>
                  </a:cubicBezTo>
                  <a:cubicBezTo>
                    <a:pt x="1886" y="92"/>
                    <a:pt x="1639" y="92"/>
                    <a:pt x="1421" y="124"/>
                  </a:cubicBezTo>
                  <a:cubicBezTo>
                    <a:pt x="1236" y="154"/>
                    <a:pt x="1021" y="154"/>
                    <a:pt x="865" y="186"/>
                  </a:cubicBezTo>
                  <a:cubicBezTo>
                    <a:pt x="680" y="216"/>
                    <a:pt x="527" y="216"/>
                    <a:pt x="403" y="248"/>
                  </a:cubicBezTo>
                  <a:cubicBezTo>
                    <a:pt x="280" y="248"/>
                    <a:pt x="186" y="277"/>
                    <a:pt x="124" y="277"/>
                  </a:cubicBezTo>
                  <a:cubicBezTo>
                    <a:pt x="62" y="309"/>
                    <a:pt x="0" y="309"/>
                    <a:pt x="0" y="309"/>
                  </a:cubicBezTo>
                  <a:lnTo>
                    <a:pt x="0" y="339"/>
                  </a:lnTo>
                  <a:cubicBezTo>
                    <a:pt x="0" y="339"/>
                    <a:pt x="589" y="339"/>
                    <a:pt x="1421" y="371"/>
                  </a:cubicBezTo>
                  <a:lnTo>
                    <a:pt x="7695" y="371"/>
                  </a:lnTo>
                  <a:cubicBezTo>
                    <a:pt x="8528" y="339"/>
                    <a:pt x="9116" y="339"/>
                    <a:pt x="9116" y="339"/>
                  </a:cubicBezTo>
                  <a:lnTo>
                    <a:pt x="9116" y="309"/>
                  </a:lnTo>
                  <a:cubicBezTo>
                    <a:pt x="9116" y="309"/>
                    <a:pt x="9084" y="309"/>
                    <a:pt x="8992" y="277"/>
                  </a:cubicBezTo>
                  <a:cubicBezTo>
                    <a:pt x="8931" y="277"/>
                    <a:pt x="8837" y="248"/>
                    <a:pt x="8713" y="248"/>
                  </a:cubicBezTo>
                  <a:cubicBezTo>
                    <a:pt x="8589" y="216"/>
                    <a:pt x="8436" y="216"/>
                    <a:pt x="8280" y="186"/>
                  </a:cubicBezTo>
                  <a:cubicBezTo>
                    <a:pt x="8095" y="154"/>
                    <a:pt x="7910" y="154"/>
                    <a:pt x="7695" y="124"/>
                  </a:cubicBezTo>
                  <a:cubicBezTo>
                    <a:pt x="7571" y="124"/>
                    <a:pt x="7477" y="92"/>
                    <a:pt x="7354" y="92"/>
                  </a:cubicBezTo>
                  <a:cubicBezTo>
                    <a:pt x="7230" y="92"/>
                    <a:pt x="7106" y="92"/>
                    <a:pt x="6983" y="62"/>
                  </a:cubicBezTo>
                  <a:cubicBezTo>
                    <a:pt x="6768" y="62"/>
                    <a:pt x="6489" y="30"/>
                    <a:pt x="6241" y="30"/>
                  </a:cubicBezTo>
                  <a:cubicBezTo>
                    <a:pt x="5964" y="30"/>
                    <a:pt x="5685" y="0"/>
                    <a:pt x="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2984525" y="412250"/>
              <a:ext cx="672825" cy="19350"/>
            </a:xfrm>
            <a:custGeom>
              <a:avLst/>
              <a:gdLst/>
              <a:ahLst/>
              <a:cxnLst/>
              <a:rect l="l" t="t" r="r" b="b"/>
              <a:pathLst>
                <a:path w="26913" h="774" extrusionOk="0">
                  <a:moveTo>
                    <a:pt x="13471" y="0"/>
                  </a:moveTo>
                  <a:cubicBezTo>
                    <a:pt x="12638" y="0"/>
                    <a:pt x="11773" y="0"/>
                    <a:pt x="10970" y="32"/>
                  </a:cubicBezTo>
                  <a:lnTo>
                    <a:pt x="9734" y="32"/>
                  </a:lnTo>
                  <a:cubicBezTo>
                    <a:pt x="9331" y="62"/>
                    <a:pt x="8931" y="62"/>
                    <a:pt x="8528" y="94"/>
                  </a:cubicBezTo>
                  <a:lnTo>
                    <a:pt x="7663" y="94"/>
                  </a:lnTo>
                  <a:cubicBezTo>
                    <a:pt x="7571" y="94"/>
                    <a:pt x="7447" y="124"/>
                    <a:pt x="7354" y="124"/>
                  </a:cubicBezTo>
                  <a:cubicBezTo>
                    <a:pt x="6983" y="124"/>
                    <a:pt x="6612" y="156"/>
                    <a:pt x="6241" y="156"/>
                  </a:cubicBezTo>
                  <a:cubicBezTo>
                    <a:pt x="5903" y="185"/>
                    <a:pt x="5532" y="185"/>
                    <a:pt x="5191" y="218"/>
                  </a:cubicBezTo>
                  <a:cubicBezTo>
                    <a:pt x="4852" y="247"/>
                    <a:pt x="4543" y="247"/>
                    <a:pt x="4202" y="279"/>
                  </a:cubicBezTo>
                  <a:cubicBezTo>
                    <a:pt x="3893" y="309"/>
                    <a:pt x="3584" y="309"/>
                    <a:pt x="3307" y="341"/>
                  </a:cubicBezTo>
                  <a:cubicBezTo>
                    <a:pt x="3028" y="371"/>
                    <a:pt x="2751" y="371"/>
                    <a:pt x="2504" y="403"/>
                  </a:cubicBezTo>
                  <a:cubicBezTo>
                    <a:pt x="1978" y="433"/>
                    <a:pt x="1545" y="494"/>
                    <a:pt x="1174" y="527"/>
                  </a:cubicBezTo>
                  <a:cubicBezTo>
                    <a:pt x="804" y="556"/>
                    <a:pt x="527" y="588"/>
                    <a:pt x="309" y="618"/>
                  </a:cubicBezTo>
                  <a:cubicBezTo>
                    <a:pt x="124" y="650"/>
                    <a:pt x="0" y="650"/>
                    <a:pt x="0" y="650"/>
                  </a:cubicBezTo>
                  <a:lnTo>
                    <a:pt x="0" y="712"/>
                  </a:lnTo>
                  <a:cubicBezTo>
                    <a:pt x="0" y="712"/>
                    <a:pt x="1701" y="742"/>
                    <a:pt x="4202" y="742"/>
                  </a:cubicBezTo>
                  <a:cubicBezTo>
                    <a:pt x="6736" y="742"/>
                    <a:pt x="10105" y="742"/>
                    <a:pt x="13471" y="774"/>
                  </a:cubicBezTo>
                  <a:cubicBezTo>
                    <a:pt x="16840" y="742"/>
                    <a:pt x="20206" y="742"/>
                    <a:pt x="22710" y="742"/>
                  </a:cubicBezTo>
                  <a:cubicBezTo>
                    <a:pt x="25244" y="742"/>
                    <a:pt x="26912" y="712"/>
                    <a:pt x="26912" y="712"/>
                  </a:cubicBezTo>
                  <a:lnTo>
                    <a:pt x="26912" y="650"/>
                  </a:lnTo>
                  <a:cubicBezTo>
                    <a:pt x="26912" y="650"/>
                    <a:pt x="26818" y="650"/>
                    <a:pt x="26633" y="618"/>
                  </a:cubicBezTo>
                  <a:cubicBezTo>
                    <a:pt x="26418" y="588"/>
                    <a:pt x="26139" y="556"/>
                    <a:pt x="25768" y="527"/>
                  </a:cubicBezTo>
                  <a:cubicBezTo>
                    <a:pt x="25397" y="494"/>
                    <a:pt x="24965" y="433"/>
                    <a:pt x="24441" y="403"/>
                  </a:cubicBezTo>
                  <a:cubicBezTo>
                    <a:pt x="24193" y="371"/>
                    <a:pt x="23914" y="371"/>
                    <a:pt x="23637" y="341"/>
                  </a:cubicBezTo>
                  <a:cubicBezTo>
                    <a:pt x="23328" y="309"/>
                    <a:pt x="23049" y="309"/>
                    <a:pt x="22710" y="279"/>
                  </a:cubicBezTo>
                  <a:cubicBezTo>
                    <a:pt x="22401" y="247"/>
                    <a:pt x="22060" y="247"/>
                    <a:pt x="21722" y="218"/>
                  </a:cubicBezTo>
                  <a:cubicBezTo>
                    <a:pt x="21381" y="185"/>
                    <a:pt x="21042" y="185"/>
                    <a:pt x="20671" y="156"/>
                  </a:cubicBezTo>
                  <a:cubicBezTo>
                    <a:pt x="19959" y="124"/>
                    <a:pt x="19188" y="94"/>
                    <a:pt x="18414" y="94"/>
                  </a:cubicBezTo>
                  <a:cubicBezTo>
                    <a:pt x="18014" y="62"/>
                    <a:pt x="17611" y="62"/>
                    <a:pt x="17211" y="62"/>
                  </a:cubicBezTo>
                  <a:cubicBezTo>
                    <a:pt x="16993" y="32"/>
                    <a:pt x="16808" y="32"/>
                    <a:pt x="16593" y="32"/>
                  </a:cubicBezTo>
                  <a:lnTo>
                    <a:pt x="15975" y="32"/>
                  </a:lnTo>
                  <a:cubicBezTo>
                    <a:pt x="15139" y="0"/>
                    <a:pt x="14306" y="0"/>
                    <a:pt x="13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3130525" y="322650"/>
              <a:ext cx="380800" cy="106600"/>
            </a:xfrm>
            <a:custGeom>
              <a:avLst/>
              <a:gdLst/>
              <a:ahLst/>
              <a:cxnLst/>
              <a:rect l="l" t="t" r="r" b="b"/>
              <a:pathLst>
                <a:path w="15232" h="4264" extrusionOk="0">
                  <a:moveTo>
                    <a:pt x="9208" y="0"/>
                  </a:moveTo>
                  <a:cubicBezTo>
                    <a:pt x="8434" y="0"/>
                    <a:pt x="7725" y="247"/>
                    <a:pt x="7169" y="680"/>
                  </a:cubicBezTo>
                  <a:cubicBezTo>
                    <a:pt x="6983" y="588"/>
                    <a:pt x="6798" y="556"/>
                    <a:pt x="6581" y="556"/>
                  </a:cubicBezTo>
                  <a:cubicBezTo>
                    <a:pt x="6057" y="556"/>
                    <a:pt x="5592" y="803"/>
                    <a:pt x="5315" y="1174"/>
                  </a:cubicBezTo>
                  <a:lnTo>
                    <a:pt x="5068" y="1174"/>
                  </a:lnTo>
                  <a:cubicBezTo>
                    <a:pt x="3894" y="1174"/>
                    <a:pt x="2873" y="1916"/>
                    <a:pt x="2502" y="2966"/>
                  </a:cubicBezTo>
                  <a:cubicBezTo>
                    <a:pt x="2349" y="2937"/>
                    <a:pt x="2193" y="2904"/>
                    <a:pt x="2040" y="2904"/>
                  </a:cubicBezTo>
                  <a:cubicBezTo>
                    <a:pt x="1113" y="2904"/>
                    <a:pt x="339" y="3461"/>
                    <a:pt x="1" y="4264"/>
                  </a:cubicBezTo>
                  <a:lnTo>
                    <a:pt x="15232" y="4264"/>
                  </a:lnTo>
                  <a:cubicBezTo>
                    <a:pt x="14984" y="3616"/>
                    <a:pt x="14428" y="3122"/>
                    <a:pt x="13719" y="2966"/>
                  </a:cubicBezTo>
                  <a:cubicBezTo>
                    <a:pt x="13501" y="2133"/>
                    <a:pt x="12822" y="1515"/>
                    <a:pt x="11957" y="1360"/>
                  </a:cubicBezTo>
                  <a:cubicBezTo>
                    <a:pt x="11309" y="527"/>
                    <a:pt x="10320" y="0"/>
                    <a:pt x="9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2880275" y="473300"/>
              <a:ext cx="270375" cy="9275"/>
            </a:xfrm>
            <a:custGeom>
              <a:avLst/>
              <a:gdLst/>
              <a:ahLst/>
              <a:cxnLst/>
              <a:rect l="l" t="t" r="r" b="b"/>
              <a:pathLst>
                <a:path w="10815" h="371" extrusionOk="0">
                  <a:moveTo>
                    <a:pt x="4388" y="0"/>
                  </a:moveTo>
                  <a:cubicBezTo>
                    <a:pt x="4079" y="0"/>
                    <a:pt x="3738" y="30"/>
                    <a:pt x="3429" y="30"/>
                  </a:cubicBezTo>
                  <a:cubicBezTo>
                    <a:pt x="3120" y="30"/>
                    <a:pt x="2811" y="62"/>
                    <a:pt x="2502" y="62"/>
                  </a:cubicBezTo>
                  <a:cubicBezTo>
                    <a:pt x="2349" y="92"/>
                    <a:pt x="2225" y="92"/>
                    <a:pt x="2069" y="92"/>
                  </a:cubicBezTo>
                  <a:cubicBezTo>
                    <a:pt x="1946" y="124"/>
                    <a:pt x="1822" y="124"/>
                    <a:pt x="1698" y="124"/>
                  </a:cubicBezTo>
                  <a:cubicBezTo>
                    <a:pt x="1422" y="153"/>
                    <a:pt x="1204" y="186"/>
                    <a:pt x="989" y="186"/>
                  </a:cubicBezTo>
                  <a:cubicBezTo>
                    <a:pt x="804" y="215"/>
                    <a:pt x="618" y="247"/>
                    <a:pt x="463" y="247"/>
                  </a:cubicBezTo>
                  <a:cubicBezTo>
                    <a:pt x="309" y="277"/>
                    <a:pt x="186" y="277"/>
                    <a:pt x="124" y="309"/>
                  </a:cubicBezTo>
                  <a:lnTo>
                    <a:pt x="0" y="309"/>
                  </a:lnTo>
                  <a:lnTo>
                    <a:pt x="0" y="339"/>
                  </a:lnTo>
                  <a:cubicBezTo>
                    <a:pt x="0" y="339"/>
                    <a:pt x="680" y="371"/>
                    <a:pt x="1698" y="371"/>
                  </a:cubicBezTo>
                  <a:lnTo>
                    <a:pt x="9146" y="371"/>
                  </a:lnTo>
                  <a:cubicBezTo>
                    <a:pt x="10164" y="371"/>
                    <a:pt x="10814" y="339"/>
                    <a:pt x="10814" y="339"/>
                  </a:cubicBezTo>
                  <a:lnTo>
                    <a:pt x="10814" y="309"/>
                  </a:lnTo>
                  <a:lnTo>
                    <a:pt x="10720" y="309"/>
                  </a:lnTo>
                  <a:cubicBezTo>
                    <a:pt x="10629" y="277"/>
                    <a:pt x="10505" y="277"/>
                    <a:pt x="10349" y="247"/>
                  </a:cubicBezTo>
                  <a:cubicBezTo>
                    <a:pt x="10226" y="247"/>
                    <a:pt x="10041" y="215"/>
                    <a:pt x="9825" y="186"/>
                  </a:cubicBezTo>
                  <a:cubicBezTo>
                    <a:pt x="9608" y="186"/>
                    <a:pt x="9393" y="153"/>
                    <a:pt x="9146" y="124"/>
                  </a:cubicBezTo>
                  <a:cubicBezTo>
                    <a:pt x="8866" y="124"/>
                    <a:pt x="8619" y="92"/>
                    <a:pt x="8310" y="62"/>
                  </a:cubicBezTo>
                  <a:cubicBezTo>
                    <a:pt x="8033" y="62"/>
                    <a:pt x="7725" y="30"/>
                    <a:pt x="7416" y="30"/>
                  </a:cubicBezTo>
                  <a:cubicBezTo>
                    <a:pt x="7074" y="30"/>
                    <a:pt x="6766" y="0"/>
                    <a:pt x="6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3530650" y="462475"/>
              <a:ext cx="214750" cy="9300"/>
            </a:xfrm>
            <a:custGeom>
              <a:avLst/>
              <a:gdLst/>
              <a:ahLst/>
              <a:cxnLst/>
              <a:rect l="l" t="t" r="r" b="b"/>
              <a:pathLst>
                <a:path w="8590" h="372" extrusionOk="0">
                  <a:moveTo>
                    <a:pt x="3490" y="1"/>
                  </a:moveTo>
                  <a:cubicBezTo>
                    <a:pt x="3243" y="1"/>
                    <a:pt x="2966" y="30"/>
                    <a:pt x="2719" y="30"/>
                  </a:cubicBezTo>
                  <a:cubicBezTo>
                    <a:pt x="2472" y="62"/>
                    <a:pt x="2225" y="62"/>
                    <a:pt x="2007" y="92"/>
                  </a:cubicBezTo>
                  <a:lnTo>
                    <a:pt x="1669" y="92"/>
                  </a:lnTo>
                  <a:cubicBezTo>
                    <a:pt x="1545" y="124"/>
                    <a:pt x="1451" y="124"/>
                    <a:pt x="1360" y="124"/>
                  </a:cubicBezTo>
                  <a:cubicBezTo>
                    <a:pt x="1142" y="154"/>
                    <a:pt x="957" y="186"/>
                    <a:pt x="804" y="186"/>
                  </a:cubicBezTo>
                  <a:cubicBezTo>
                    <a:pt x="648" y="216"/>
                    <a:pt x="495" y="248"/>
                    <a:pt x="371" y="248"/>
                  </a:cubicBezTo>
                  <a:cubicBezTo>
                    <a:pt x="247" y="277"/>
                    <a:pt x="153" y="310"/>
                    <a:pt x="92" y="310"/>
                  </a:cubicBezTo>
                  <a:lnTo>
                    <a:pt x="0" y="310"/>
                  </a:lnTo>
                  <a:lnTo>
                    <a:pt x="0" y="371"/>
                  </a:lnTo>
                  <a:lnTo>
                    <a:pt x="8589" y="371"/>
                  </a:lnTo>
                  <a:lnTo>
                    <a:pt x="8589" y="310"/>
                  </a:lnTo>
                  <a:lnTo>
                    <a:pt x="8496" y="310"/>
                  </a:lnTo>
                  <a:cubicBezTo>
                    <a:pt x="8434" y="310"/>
                    <a:pt x="8342" y="277"/>
                    <a:pt x="8219" y="248"/>
                  </a:cubicBezTo>
                  <a:cubicBezTo>
                    <a:pt x="8095" y="248"/>
                    <a:pt x="7972" y="216"/>
                    <a:pt x="7786" y="186"/>
                  </a:cubicBezTo>
                  <a:cubicBezTo>
                    <a:pt x="7630" y="186"/>
                    <a:pt x="7445" y="154"/>
                    <a:pt x="7260" y="124"/>
                  </a:cubicBezTo>
                  <a:cubicBezTo>
                    <a:pt x="7045" y="124"/>
                    <a:pt x="6827" y="92"/>
                    <a:pt x="6612" y="92"/>
                  </a:cubicBezTo>
                  <a:cubicBezTo>
                    <a:pt x="6365" y="62"/>
                    <a:pt x="6118" y="62"/>
                    <a:pt x="5871" y="30"/>
                  </a:cubicBezTo>
                  <a:cubicBezTo>
                    <a:pt x="5623" y="30"/>
                    <a:pt x="5376" y="1"/>
                    <a:pt x="5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2741975" y="453200"/>
              <a:ext cx="219400" cy="6200"/>
            </a:xfrm>
            <a:custGeom>
              <a:avLst/>
              <a:gdLst/>
              <a:ahLst/>
              <a:cxnLst/>
              <a:rect l="l" t="t" r="r" b="b"/>
              <a:pathLst>
                <a:path w="8776" h="248" extrusionOk="0">
                  <a:moveTo>
                    <a:pt x="3585" y="1"/>
                  </a:moveTo>
                  <a:cubicBezTo>
                    <a:pt x="3308" y="1"/>
                    <a:pt x="3029" y="30"/>
                    <a:pt x="2781" y="30"/>
                  </a:cubicBezTo>
                  <a:cubicBezTo>
                    <a:pt x="2534" y="30"/>
                    <a:pt x="2287" y="30"/>
                    <a:pt x="2040" y="63"/>
                  </a:cubicBezTo>
                  <a:cubicBezTo>
                    <a:pt x="1793" y="63"/>
                    <a:pt x="1578" y="63"/>
                    <a:pt x="1360" y="92"/>
                  </a:cubicBezTo>
                  <a:cubicBezTo>
                    <a:pt x="960" y="124"/>
                    <a:pt x="619" y="124"/>
                    <a:pt x="371" y="154"/>
                  </a:cubicBezTo>
                  <a:cubicBezTo>
                    <a:pt x="248" y="186"/>
                    <a:pt x="156" y="186"/>
                    <a:pt x="95" y="186"/>
                  </a:cubicBezTo>
                  <a:lnTo>
                    <a:pt x="1" y="186"/>
                  </a:lnTo>
                  <a:lnTo>
                    <a:pt x="1" y="216"/>
                  </a:lnTo>
                  <a:cubicBezTo>
                    <a:pt x="1" y="216"/>
                    <a:pt x="2196" y="216"/>
                    <a:pt x="4388" y="248"/>
                  </a:cubicBezTo>
                  <a:cubicBezTo>
                    <a:pt x="6583" y="216"/>
                    <a:pt x="8775" y="216"/>
                    <a:pt x="8775" y="216"/>
                  </a:cubicBezTo>
                  <a:lnTo>
                    <a:pt x="8775" y="186"/>
                  </a:lnTo>
                  <a:lnTo>
                    <a:pt x="8684" y="186"/>
                  </a:lnTo>
                  <a:cubicBezTo>
                    <a:pt x="8622" y="186"/>
                    <a:pt x="8528" y="154"/>
                    <a:pt x="8405" y="154"/>
                  </a:cubicBezTo>
                  <a:cubicBezTo>
                    <a:pt x="8157" y="124"/>
                    <a:pt x="7819" y="124"/>
                    <a:pt x="7416" y="92"/>
                  </a:cubicBezTo>
                  <a:cubicBezTo>
                    <a:pt x="7201" y="63"/>
                    <a:pt x="6983" y="63"/>
                    <a:pt x="6736" y="63"/>
                  </a:cubicBezTo>
                  <a:cubicBezTo>
                    <a:pt x="6521" y="30"/>
                    <a:pt x="6274" y="30"/>
                    <a:pt x="5995" y="30"/>
                  </a:cubicBezTo>
                  <a:cubicBezTo>
                    <a:pt x="5747" y="30"/>
                    <a:pt x="5471" y="1"/>
                    <a:pt x="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2765150" y="730425"/>
              <a:ext cx="340700" cy="94300"/>
            </a:xfrm>
            <a:custGeom>
              <a:avLst/>
              <a:gdLst/>
              <a:ahLst/>
              <a:cxnLst/>
              <a:rect l="l" t="t" r="r" b="b"/>
              <a:pathLst>
                <a:path w="13628" h="3772" extrusionOk="0">
                  <a:moveTo>
                    <a:pt x="8610" y="1"/>
                  </a:moveTo>
                  <a:cubicBezTo>
                    <a:pt x="8232" y="1"/>
                    <a:pt x="7965" y="386"/>
                    <a:pt x="7787" y="744"/>
                  </a:cubicBezTo>
                  <a:cubicBezTo>
                    <a:pt x="7655" y="319"/>
                    <a:pt x="7317" y="9"/>
                    <a:pt x="6890" y="9"/>
                  </a:cubicBezTo>
                  <a:cubicBezTo>
                    <a:pt x="6820" y="9"/>
                    <a:pt x="6748" y="17"/>
                    <a:pt x="6674" y="34"/>
                  </a:cubicBezTo>
                  <a:cubicBezTo>
                    <a:pt x="6180" y="158"/>
                    <a:pt x="5995" y="620"/>
                    <a:pt x="5841" y="1176"/>
                  </a:cubicBezTo>
                  <a:cubicBezTo>
                    <a:pt x="5666" y="794"/>
                    <a:pt x="5375" y="632"/>
                    <a:pt x="5070" y="632"/>
                  </a:cubicBezTo>
                  <a:cubicBezTo>
                    <a:pt x="4514" y="632"/>
                    <a:pt x="3914" y="1170"/>
                    <a:pt x="3894" y="1888"/>
                  </a:cubicBezTo>
                  <a:cubicBezTo>
                    <a:pt x="3894" y="1703"/>
                    <a:pt x="3740" y="1547"/>
                    <a:pt x="3555" y="1547"/>
                  </a:cubicBezTo>
                  <a:cubicBezTo>
                    <a:pt x="3524" y="1542"/>
                    <a:pt x="3494" y="1540"/>
                    <a:pt x="3465" y="1540"/>
                  </a:cubicBezTo>
                  <a:cubicBezTo>
                    <a:pt x="3318" y="1540"/>
                    <a:pt x="3188" y="1600"/>
                    <a:pt x="3061" y="1703"/>
                  </a:cubicBezTo>
                  <a:cubicBezTo>
                    <a:pt x="2720" y="1950"/>
                    <a:pt x="2534" y="2412"/>
                    <a:pt x="2566" y="2845"/>
                  </a:cubicBezTo>
                  <a:cubicBezTo>
                    <a:pt x="2472" y="2630"/>
                    <a:pt x="2287" y="2506"/>
                    <a:pt x="2040" y="2474"/>
                  </a:cubicBezTo>
                  <a:cubicBezTo>
                    <a:pt x="1989" y="2466"/>
                    <a:pt x="1932" y="2461"/>
                    <a:pt x="1872" y="2461"/>
                  </a:cubicBezTo>
                  <a:cubicBezTo>
                    <a:pt x="1485" y="2461"/>
                    <a:pt x="953" y="2639"/>
                    <a:pt x="1113" y="3092"/>
                  </a:cubicBezTo>
                  <a:cubicBezTo>
                    <a:pt x="280" y="3092"/>
                    <a:pt x="1" y="3371"/>
                    <a:pt x="433" y="3772"/>
                  </a:cubicBezTo>
                  <a:lnTo>
                    <a:pt x="13595" y="3772"/>
                  </a:lnTo>
                  <a:cubicBezTo>
                    <a:pt x="13627" y="3248"/>
                    <a:pt x="13410" y="2692"/>
                    <a:pt x="12947" y="2474"/>
                  </a:cubicBezTo>
                  <a:cubicBezTo>
                    <a:pt x="12859" y="2434"/>
                    <a:pt x="12743" y="2415"/>
                    <a:pt x="12618" y="2415"/>
                  </a:cubicBezTo>
                  <a:cubicBezTo>
                    <a:pt x="12263" y="2415"/>
                    <a:pt x="11833" y="2570"/>
                    <a:pt x="11741" y="2845"/>
                  </a:cubicBezTo>
                  <a:cubicBezTo>
                    <a:pt x="11679" y="2412"/>
                    <a:pt x="11588" y="1888"/>
                    <a:pt x="11371" y="1517"/>
                  </a:cubicBezTo>
                  <a:cubicBezTo>
                    <a:pt x="11185" y="1270"/>
                    <a:pt x="10908" y="991"/>
                    <a:pt x="10629" y="991"/>
                  </a:cubicBezTo>
                  <a:cubicBezTo>
                    <a:pt x="10320" y="991"/>
                    <a:pt x="9949" y="1208"/>
                    <a:pt x="9702" y="1641"/>
                  </a:cubicBezTo>
                  <a:cubicBezTo>
                    <a:pt x="9640" y="1053"/>
                    <a:pt x="9393" y="64"/>
                    <a:pt x="8652" y="2"/>
                  </a:cubicBezTo>
                  <a:cubicBezTo>
                    <a:pt x="8638" y="1"/>
                    <a:pt x="8624" y="1"/>
                    <a:pt x="8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2721150" y="816250"/>
              <a:ext cx="492825" cy="9275"/>
            </a:xfrm>
            <a:custGeom>
              <a:avLst/>
              <a:gdLst/>
              <a:ahLst/>
              <a:cxnLst/>
              <a:rect l="l" t="t" r="r" b="b"/>
              <a:pathLst>
                <a:path w="19713" h="371" extrusionOk="0">
                  <a:moveTo>
                    <a:pt x="7107" y="0"/>
                  </a:moveTo>
                  <a:cubicBezTo>
                    <a:pt x="6828" y="0"/>
                    <a:pt x="6519" y="30"/>
                    <a:pt x="6242" y="30"/>
                  </a:cubicBezTo>
                  <a:cubicBezTo>
                    <a:pt x="5654" y="30"/>
                    <a:pt x="5097" y="62"/>
                    <a:pt x="4573" y="62"/>
                  </a:cubicBezTo>
                  <a:cubicBezTo>
                    <a:pt x="4326" y="91"/>
                    <a:pt x="4047" y="91"/>
                    <a:pt x="3800" y="91"/>
                  </a:cubicBezTo>
                  <a:cubicBezTo>
                    <a:pt x="3553" y="91"/>
                    <a:pt x="3305" y="124"/>
                    <a:pt x="3090" y="124"/>
                  </a:cubicBezTo>
                  <a:cubicBezTo>
                    <a:pt x="2626" y="153"/>
                    <a:pt x="2193" y="153"/>
                    <a:pt x="1822" y="185"/>
                  </a:cubicBezTo>
                  <a:cubicBezTo>
                    <a:pt x="1452" y="215"/>
                    <a:pt x="1113" y="215"/>
                    <a:pt x="866" y="247"/>
                  </a:cubicBezTo>
                  <a:cubicBezTo>
                    <a:pt x="587" y="277"/>
                    <a:pt x="372" y="277"/>
                    <a:pt x="216" y="309"/>
                  </a:cubicBezTo>
                  <a:lnTo>
                    <a:pt x="1" y="309"/>
                  </a:lnTo>
                  <a:lnTo>
                    <a:pt x="1" y="339"/>
                  </a:lnTo>
                  <a:cubicBezTo>
                    <a:pt x="1" y="339"/>
                    <a:pt x="4944" y="371"/>
                    <a:pt x="9855" y="371"/>
                  </a:cubicBezTo>
                  <a:cubicBezTo>
                    <a:pt x="14769" y="371"/>
                    <a:pt x="19713" y="339"/>
                    <a:pt x="19713" y="339"/>
                  </a:cubicBezTo>
                  <a:lnTo>
                    <a:pt x="19713" y="309"/>
                  </a:lnTo>
                  <a:lnTo>
                    <a:pt x="19495" y="309"/>
                  </a:lnTo>
                  <a:cubicBezTo>
                    <a:pt x="19342" y="277"/>
                    <a:pt x="19124" y="277"/>
                    <a:pt x="18848" y="247"/>
                  </a:cubicBezTo>
                  <a:cubicBezTo>
                    <a:pt x="18600" y="247"/>
                    <a:pt x="18259" y="215"/>
                    <a:pt x="17889" y="185"/>
                  </a:cubicBezTo>
                  <a:cubicBezTo>
                    <a:pt x="17518" y="153"/>
                    <a:pt x="17085" y="153"/>
                    <a:pt x="16623" y="124"/>
                  </a:cubicBezTo>
                  <a:cubicBezTo>
                    <a:pt x="16158" y="91"/>
                    <a:pt x="15664" y="91"/>
                    <a:pt x="15140" y="62"/>
                  </a:cubicBezTo>
                  <a:cubicBezTo>
                    <a:pt x="14614" y="62"/>
                    <a:pt x="14057" y="30"/>
                    <a:pt x="13472" y="30"/>
                  </a:cubicBezTo>
                  <a:cubicBezTo>
                    <a:pt x="13192" y="30"/>
                    <a:pt x="12883" y="0"/>
                    <a:pt x="12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3023150" y="836325"/>
              <a:ext cx="278075" cy="6950"/>
            </a:xfrm>
            <a:custGeom>
              <a:avLst/>
              <a:gdLst/>
              <a:ahLst/>
              <a:cxnLst/>
              <a:rect l="l" t="t" r="r" b="b"/>
              <a:pathLst>
                <a:path w="11123" h="278" extrusionOk="0">
                  <a:moveTo>
                    <a:pt x="5561" y="0"/>
                  </a:moveTo>
                  <a:cubicBezTo>
                    <a:pt x="5191" y="0"/>
                    <a:pt x="4852" y="0"/>
                    <a:pt x="4511" y="30"/>
                  </a:cubicBezTo>
                  <a:lnTo>
                    <a:pt x="3522" y="30"/>
                  </a:lnTo>
                  <a:cubicBezTo>
                    <a:pt x="3184" y="30"/>
                    <a:pt x="2875" y="62"/>
                    <a:pt x="2566" y="62"/>
                  </a:cubicBezTo>
                  <a:cubicBezTo>
                    <a:pt x="2286" y="62"/>
                    <a:pt x="1977" y="92"/>
                    <a:pt x="1730" y="92"/>
                  </a:cubicBezTo>
                  <a:cubicBezTo>
                    <a:pt x="1483" y="124"/>
                    <a:pt x="1236" y="124"/>
                    <a:pt x="1021" y="154"/>
                  </a:cubicBezTo>
                  <a:cubicBezTo>
                    <a:pt x="803" y="154"/>
                    <a:pt x="618" y="186"/>
                    <a:pt x="465" y="186"/>
                  </a:cubicBezTo>
                  <a:cubicBezTo>
                    <a:pt x="309" y="186"/>
                    <a:pt x="185" y="215"/>
                    <a:pt x="124" y="215"/>
                  </a:cubicBezTo>
                  <a:lnTo>
                    <a:pt x="0" y="215"/>
                  </a:lnTo>
                  <a:lnTo>
                    <a:pt x="0" y="247"/>
                  </a:lnTo>
                  <a:cubicBezTo>
                    <a:pt x="0" y="247"/>
                    <a:pt x="2781" y="247"/>
                    <a:pt x="5561" y="277"/>
                  </a:cubicBezTo>
                  <a:cubicBezTo>
                    <a:pt x="8342" y="247"/>
                    <a:pt x="11123" y="247"/>
                    <a:pt x="11123" y="247"/>
                  </a:cubicBezTo>
                  <a:lnTo>
                    <a:pt x="11123" y="215"/>
                  </a:lnTo>
                  <a:lnTo>
                    <a:pt x="10999" y="215"/>
                  </a:lnTo>
                  <a:cubicBezTo>
                    <a:pt x="10908" y="215"/>
                    <a:pt x="10784" y="186"/>
                    <a:pt x="10628" y="186"/>
                  </a:cubicBezTo>
                  <a:cubicBezTo>
                    <a:pt x="10475" y="186"/>
                    <a:pt x="10290" y="154"/>
                    <a:pt x="10072" y="154"/>
                  </a:cubicBezTo>
                  <a:cubicBezTo>
                    <a:pt x="9857" y="124"/>
                    <a:pt x="9640" y="124"/>
                    <a:pt x="9363" y="92"/>
                  </a:cubicBezTo>
                  <a:cubicBezTo>
                    <a:pt x="9116" y="92"/>
                    <a:pt x="8836" y="62"/>
                    <a:pt x="8527" y="62"/>
                  </a:cubicBezTo>
                  <a:cubicBezTo>
                    <a:pt x="8218" y="62"/>
                    <a:pt x="7910" y="30"/>
                    <a:pt x="7601" y="30"/>
                  </a:cubicBezTo>
                  <a:lnTo>
                    <a:pt x="6582" y="30"/>
                  </a:lnTo>
                  <a:cubicBezTo>
                    <a:pt x="6241" y="0"/>
                    <a:pt x="5902" y="0"/>
                    <a:pt x="55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2889550" y="849425"/>
              <a:ext cx="173775" cy="8550"/>
            </a:xfrm>
            <a:custGeom>
              <a:avLst/>
              <a:gdLst/>
              <a:ahLst/>
              <a:cxnLst/>
              <a:rect l="l" t="t" r="r" b="b"/>
              <a:pathLst>
                <a:path w="6951" h="342" extrusionOk="0">
                  <a:moveTo>
                    <a:pt x="2843" y="0"/>
                  </a:moveTo>
                  <a:cubicBezTo>
                    <a:pt x="2719" y="0"/>
                    <a:pt x="2625" y="32"/>
                    <a:pt x="2502" y="32"/>
                  </a:cubicBezTo>
                  <a:lnTo>
                    <a:pt x="2193" y="32"/>
                  </a:lnTo>
                  <a:cubicBezTo>
                    <a:pt x="2007" y="32"/>
                    <a:pt x="1792" y="62"/>
                    <a:pt x="1607" y="62"/>
                  </a:cubicBezTo>
                  <a:cubicBezTo>
                    <a:pt x="1421" y="94"/>
                    <a:pt x="1236" y="94"/>
                    <a:pt x="1080" y="124"/>
                  </a:cubicBezTo>
                  <a:cubicBezTo>
                    <a:pt x="927" y="124"/>
                    <a:pt x="771" y="156"/>
                    <a:pt x="648" y="186"/>
                  </a:cubicBezTo>
                  <a:cubicBezTo>
                    <a:pt x="495" y="186"/>
                    <a:pt x="401" y="218"/>
                    <a:pt x="309" y="218"/>
                  </a:cubicBezTo>
                  <a:cubicBezTo>
                    <a:pt x="186" y="247"/>
                    <a:pt x="124" y="247"/>
                    <a:pt x="62" y="280"/>
                  </a:cubicBezTo>
                  <a:lnTo>
                    <a:pt x="0" y="280"/>
                  </a:lnTo>
                  <a:lnTo>
                    <a:pt x="0" y="309"/>
                  </a:lnTo>
                  <a:cubicBezTo>
                    <a:pt x="0" y="309"/>
                    <a:pt x="1730" y="309"/>
                    <a:pt x="3490" y="341"/>
                  </a:cubicBezTo>
                  <a:cubicBezTo>
                    <a:pt x="5220" y="309"/>
                    <a:pt x="6951" y="309"/>
                    <a:pt x="6951" y="309"/>
                  </a:cubicBezTo>
                  <a:lnTo>
                    <a:pt x="6951" y="280"/>
                  </a:lnTo>
                  <a:lnTo>
                    <a:pt x="6889" y="280"/>
                  </a:lnTo>
                  <a:cubicBezTo>
                    <a:pt x="6827" y="247"/>
                    <a:pt x="6765" y="247"/>
                    <a:pt x="6674" y="218"/>
                  </a:cubicBezTo>
                  <a:cubicBezTo>
                    <a:pt x="6580" y="218"/>
                    <a:pt x="6456" y="186"/>
                    <a:pt x="6333" y="186"/>
                  </a:cubicBezTo>
                  <a:cubicBezTo>
                    <a:pt x="6179" y="156"/>
                    <a:pt x="6024" y="124"/>
                    <a:pt x="5871" y="124"/>
                  </a:cubicBezTo>
                  <a:cubicBezTo>
                    <a:pt x="5715" y="94"/>
                    <a:pt x="5529" y="94"/>
                    <a:pt x="5344" y="62"/>
                  </a:cubicBezTo>
                  <a:cubicBezTo>
                    <a:pt x="5159" y="62"/>
                    <a:pt x="4973" y="32"/>
                    <a:pt x="4758" y="32"/>
                  </a:cubicBezTo>
                  <a:cubicBezTo>
                    <a:pt x="4541" y="32"/>
                    <a:pt x="4355" y="32"/>
                    <a:pt x="4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2741250" y="835525"/>
              <a:ext cx="173025" cy="4650"/>
            </a:xfrm>
            <a:custGeom>
              <a:avLst/>
              <a:gdLst/>
              <a:ahLst/>
              <a:cxnLst/>
              <a:rect l="l" t="t" r="r" b="b"/>
              <a:pathLst>
                <a:path w="6921" h="186" extrusionOk="0">
                  <a:moveTo>
                    <a:pt x="2810" y="0"/>
                  </a:moveTo>
                  <a:cubicBezTo>
                    <a:pt x="2595" y="0"/>
                    <a:pt x="2378" y="32"/>
                    <a:pt x="2163" y="32"/>
                  </a:cubicBezTo>
                  <a:lnTo>
                    <a:pt x="1607" y="32"/>
                  </a:lnTo>
                  <a:cubicBezTo>
                    <a:pt x="1389" y="62"/>
                    <a:pt x="1236" y="62"/>
                    <a:pt x="1080" y="62"/>
                  </a:cubicBezTo>
                  <a:cubicBezTo>
                    <a:pt x="895" y="94"/>
                    <a:pt x="742" y="94"/>
                    <a:pt x="618" y="94"/>
                  </a:cubicBezTo>
                  <a:cubicBezTo>
                    <a:pt x="494" y="124"/>
                    <a:pt x="371" y="124"/>
                    <a:pt x="277" y="124"/>
                  </a:cubicBezTo>
                  <a:cubicBezTo>
                    <a:pt x="185" y="156"/>
                    <a:pt x="124" y="156"/>
                    <a:pt x="62" y="156"/>
                  </a:cubicBezTo>
                  <a:lnTo>
                    <a:pt x="0" y="156"/>
                  </a:lnTo>
                  <a:lnTo>
                    <a:pt x="0" y="186"/>
                  </a:lnTo>
                  <a:lnTo>
                    <a:pt x="6921" y="186"/>
                  </a:lnTo>
                  <a:lnTo>
                    <a:pt x="6921" y="156"/>
                  </a:lnTo>
                  <a:lnTo>
                    <a:pt x="6827" y="156"/>
                  </a:lnTo>
                  <a:cubicBezTo>
                    <a:pt x="6765" y="156"/>
                    <a:pt x="6703" y="156"/>
                    <a:pt x="6612" y="124"/>
                  </a:cubicBezTo>
                  <a:cubicBezTo>
                    <a:pt x="6518" y="124"/>
                    <a:pt x="6394" y="124"/>
                    <a:pt x="6271" y="94"/>
                  </a:cubicBezTo>
                  <a:cubicBezTo>
                    <a:pt x="6147" y="94"/>
                    <a:pt x="5994" y="94"/>
                    <a:pt x="5838" y="62"/>
                  </a:cubicBezTo>
                  <a:cubicBezTo>
                    <a:pt x="5653" y="62"/>
                    <a:pt x="5500" y="62"/>
                    <a:pt x="5314" y="32"/>
                  </a:cubicBezTo>
                  <a:lnTo>
                    <a:pt x="4726" y="32"/>
                  </a:lnTo>
                  <a:cubicBezTo>
                    <a:pt x="4511" y="32"/>
                    <a:pt x="4293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4"/>
            <p:cNvSpPr/>
            <p:nvPr/>
          </p:nvSpPr>
          <p:spPr>
            <a:xfrm>
              <a:off x="2752050" y="939825"/>
              <a:ext cx="660400" cy="593975"/>
            </a:xfrm>
            <a:custGeom>
              <a:avLst/>
              <a:gdLst/>
              <a:ahLst/>
              <a:cxnLst/>
              <a:rect l="l" t="t" r="r" b="b"/>
              <a:pathLst>
                <a:path w="26416" h="23759" extrusionOk="0">
                  <a:moveTo>
                    <a:pt x="7445" y="0"/>
                  </a:moveTo>
                  <a:cubicBezTo>
                    <a:pt x="1204" y="0"/>
                    <a:pt x="1" y="23758"/>
                    <a:pt x="1" y="23758"/>
                  </a:cubicBezTo>
                  <a:lnTo>
                    <a:pt x="26416" y="23758"/>
                  </a:lnTo>
                  <a:cubicBezTo>
                    <a:pt x="26416" y="23758"/>
                    <a:pt x="23821" y="9578"/>
                    <a:pt x="19280" y="9578"/>
                  </a:cubicBezTo>
                  <a:cubicBezTo>
                    <a:pt x="18383" y="9578"/>
                    <a:pt x="16158" y="11123"/>
                    <a:pt x="15417" y="11709"/>
                  </a:cubicBezTo>
                  <a:cubicBezTo>
                    <a:pt x="15166" y="11897"/>
                    <a:pt x="14889" y="11984"/>
                    <a:pt x="14618" y="11984"/>
                  </a:cubicBezTo>
                  <a:cubicBezTo>
                    <a:pt x="13954" y="11984"/>
                    <a:pt x="13324" y="11462"/>
                    <a:pt x="13192" y="10629"/>
                  </a:cubicBezTo>
                  <a:cubicBezTo>
                    <a:pt x="12545" y="6612"/>
                    <a:pt x="10968" y="0"/>
                    <a:pt x="7445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2752050" y="939825"/>
              <a:ext cx="186150" cy="593975"/>
            </a:xfrm>
            <a:custGeom>
              <a:avLst/>
              <a:gdLst/>
              <a:ahLst/>
              <a:cxnLst/>
              <a:rect l="l" t="t" r="r" b="b"/>
              <a:pathLst>
                <a:path w="7446" h="23759" extrusionOk="0">
                  <a:moveTo>
                    <a:pt x="7445" y="0"/>
                  </a:moveTo>
                  <a:cubicBezTo>
                    <a:pt x="1204" y="0"/>
                    <a:pt x="1" y="23758"/>
                    <a:pt x="1" y="23758"/>
                  </a:cubicBezTo>
                  <a:lnTo>
                    <a:pt x="4170" y="23758"/>
                  </a:lnTo>
                  <a:cubicBezTo>
                    <a:pt x="4170" y="23758"/>
                    <a:pt x="5624" y="0"/>
                    <a:pt x="7445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3679675" y="783800"/>
              <a:ext cx="693650" cy="750000"/>
            </a:xfrm>
            <a:custGeom>
              <a:avLst/>
              <a:gdLst/>
              <a:ahLst/>
              <a:cxnLst/>
              <a:rect l="l" t="t" r="r" b="b"/>
              <a:pathLst>
                <a:path w="27746" h="30000" extrusionOk="0">
                  <a:moveTo>
                    <a:pt x="14616" y="0"/>
                  </a:moveTo>
                  <a:cubicBezTo>
                    <a:pt x="9764" y="0"/>
                    <a:pt x="4668" y="6303"/>
                    <a:pt x="1855" y="21719"/>
                  </a:cubicBezTo>
                  <a:cubicBezTo>
                    <a:pt x="681" y="28239"/>
                    <a:pt x="1" y="29999"/>
                    <a:pt x="1" y="29999"/>
                  </a:cubicBezTo>
                  <a:lnTo>
                    <a:pt x="27746" y="29999"/>
                  </a:lnTo>
                  <a:cubicBezTo>
                    <a:pt x="27746" y="12173"/>
                    <a:pt x="21011" y="0"/>
                    <a:pt x="14616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4"/>
            <p:cNvSpPr/>
            <p:nvPr/>
          </p:nvSpPr>
          <p:spPr>
            <a:xfrm>
              <a:off x="3679675" y="783800"/>
              <a:ext cx="365425" cy="750000"/>
            </a:xfrm>
            <a:custGeom>
              <a:avLst/>
              <a:gdLst/>
              <a:ahLst/>
              <a:cxnLst/>
              <a:rect l="l" t="t" r="r" b="b"/>
              <a:pathLst>
                <a:path w="14617" h="30000" extrusionOk="0">
                  <a:moveTo>
                    <a:pt x="14616" y="0"/>
                  </a:moveTo>
                  <a:cubicBezTo>
                    <a:pt x="9764" y="0"/>
                    <a:pt x="4668" y="6303"/>
                    <a:pt x="1855" y="21719"/>
                  </a:cubicBezTo>
                  <a:cubicBezTo>
                    <a:pt x="681" y="28239"/>
                    <a:pt x="1" y="29999"/>
                    <a:pt x="1" y="29999"/>
                  </a:cubicBezTo>
                  <a:lnTo>
                    <a:pt x="9085" y="29999"/>
                  </a:lnTo>
                  <a:cubicBezTo>
                    <a:pt x="7231" y="17549"/>
                    <a:pt x="12236" y="0"/>
                    <a:pt x="14616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2853200" y="1155300"/>
              <a:ext cx="1445250" cy="359950"/>
            </a:xfrm>
            <a:custGeom>
              <a:avLst/>
              <a:gdLst/>
              <a:ahLst/>
              <a:cxnLst/>
              <a:rect l="l" t="t" r="r" b="b"/>
              <a:pathLst>
                <a:path w="57810" h="14398" extrusionOk="0">
                  <a:moveTo>
                    <a:pt x="47705" y="0"/>
                  </a:moveTo>
                  <a:cubicBezTo>
                    <a:pt x="41649" y="0"/>
                    <a:pt x="43070" y="14212"/>
                    <a:pt x="34914" y="14212"/>
                  </a:cubicBezTo>
                  <a:cubicBezTo>
                    <a:pt x="26789" y="14212"/>
                    <a:pt x="25954" y="11217"/>
                    <a:pt x="22493" y="11217"/>
                  </a:cubicBezTo>
                  <a:cubicBezTo>
                    <a:pt x="19065" y="11217"/>
                    <a:pt x="15634" y="12576"/>
                    <a:pt x="14213" y="12576"/>
                  </a:cubicBezTo>
                  <a:cubicBezTo>
                    <a:pt x="12824" y="12576"/>
                    <a:pt x="11680" y="5655"/>
                    <a:pt x="6707" y="5655"/>
                  </a:cubicBezTo>
                  <a:cubicBezTo>
                    <a:pt x="1731" y="5655"/>
                    <a:pt x="2040" y="14398"/>
                    <a:pt x="1" y="14398"/>
                  </a:cubicBezTo>
                  <a:lnTo>
                    <a:pt x="57809" y="14398"/>
                  </a:lnTo>
                  <a:cubicBezTo>
                    <a:pt x="55614" y="14398"/>
                    <a:pt x="53731" y="0"/>
                    <a:pt x="47705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2853200" y="1296675"/>
              <a:ext cx="167675" cy="218575"/>
            </a:xfrm>
            <a:custGeom>
              <a:avLst/>
              <a:gdLst/>
              <a:ahLst/>
              <a:cxnLst/>
              <a:rect l="l" t="t" r="r" b="b"/>
              <a:pathLst>
                <a:path w="6707" h="8743" extrusionOk="0">
                  <a:moveTo>
                    <a:pt x="6707" y="0"/>
                  </a:moveTo>
                  <a:cubicBezTo>
                    <a:pt x="1731" y="0"/>
                    <a:pt x="2040" y="8743"/>
                    <a:pt x="1" y="8743"/>
                  </a:cubicBezTo>
                  <a:lnTo>
                    <a:pt x="6150" y="8743"/>
                  </a:lnTo>
                  <a:cubicBezTo>
                    <a:pt x="5965" y="7724"/>
                    <a:pt x="4544" y="0"/>
                    <a:pt x="6707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2765150" y="980000"/>
              <a:ext cx="71900" cy="66650"/>
            </a:xfrm>
            <a:custGeom>
              <a:avLst/>
              <a:gdLst/>
              <a:ahLst/>
              <a:cxnLst/>
              <a:rect l="l" t="t" r="r" b="b"/>
              <a:pathLst>
                <a:path w="2876" h="2666" extrusionOk="0">
                  <a:moveTo>
                    <a:pt x="1" y="0"/>
                  </a:moveTo>
                  <a:cubicBezTo>
                    <a:pt x="1" y="0"/>
                    <a:pt x="436" y="2666"/>
                    <a:pt x="2653" y="2666"/>
                  </a:cubicBezTo>
                  <a:cubicBezTo>
                    <a:pt x="2725" y="2666"/>
                    <a:pt x="2799" y="2663"/>
                    <a:pt x="2875" y="2657"/>
                  </a:cubicBezTo>
                  <a:lnTo>
                    <a:pt x="2628" y="2316"/>
                  </a:lnTo>
                  <a:cubicBezTo>
                    <a:pt x="2517" y="2352"/>
                    <a:pt x="2404" y="2369"/>
                    <a:pt x="2292" y="2369"/>
                  </a:cubicBezTo>
                  <a:cubicBezTo>
                    <a:pt x="1345" y="2369"/>
                    <a:pt x="410" y="1160"/>
                    <a:pt x="218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2843950" y="1062600"/>
              <a:ext cx="40975" cy="42550"/>
            </a:xfrm>
            <a:custGeom>
              <a:avLst/>
              <a:gdLst/>
              <a:ahLst/>
              <a:cxnLst/>
              <a:rect l="l" t="t" r="r" b="b"/>
              <a:pathLst>
                <a:path w="1639" h="1702" extrusionOk="0">
                  <a:moveTo>
                    <a:pt x="1359" y="1"/>
                  </a:moveTo>
                  <a:cubicBezTo>
                    <a:pt x="1174" y="774"/>
                    <a:pt x="1083" y="1207"/>
                    <a:pt x="185" y="1330"/>
                  </a:cubicBezTo>
                  <a:cubicBezTo>
                    <a:pt x="62" y="1330"/>
                    <a:pt x="0" y="1454"/>
                    <a:pt x="32" y="1545"/>
                  </a:cubicBezTo>
                  <a:cubicBezTo>
                    <a:pt x="32" y="1639"/>
                    <a:pt x="124" y="1701"/>
                    <a:pt x="218" y="1701"/>
                  </a:cubicBezTo>
                  <a:cubicBezTo>
                    <a:pt x="1607" y="1578"/>
                    <a:pt x="1639" y="1"/>
                    <a:pt x="1639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2840850" y="1321400"/>
              <a:ext cx="59525" cy="88800"/>
            </a:xfrm>
            <a:custGeom>
              <a:avLst/>
              <a:gdLst/>
              <a:ahLst/>
              <a:cxnLst/>
              <a:rect l="l" t="t" r="r" b="b"/>
              <a:pathLst>
                <a:path w="2381" h="3552" extrusionOk="0">
                  <a:moveTo>
                    <a:pt x="2287" y="0"/>
                  </a:moveTo>
                  <a:lnTo>
                    <a:pt x="2163" y="92"/>
                  </a:lnTo>
                  <a:cubicBezTo>
                    <a:pt x="2163" y="92"/>
                    <a:pt x="1577" y="2966"/>
                    <a:pt x="0" y="3243"/>
                  </a:cubicBezTo>
                  <a:lnTo>
                    <a:pt x="0" y="3552"/>
                  </a:lnTo>
                  <a:cubicBezTo>
                    <a:pt x="1422" y="3428"/>
                    <a:pt x="2381" y="1051"/>
                    <a:pt x="2287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2879475" y="1321400"/>
              <a:ext cx="19350" cy="47100"/>
            </a:xfrm>
            <a:custGeom>
              <a:avLst/>
              <a:gdLst/>
              <a:ahLst/>
              <a:cxnLst/>
              <a:rect l="l" t="t" r="r" b="b"/>
              <a:pathLst>
                <a:path w="774" h="1884" extrusionOk="0">
                  <a:moveTo>
                    <a:pt x="742" y="0"/>
                  </a:moveTo>
                  <a:lnTo>
                    <a:pt x="618" y="92"/>
                  </a:lnTo>
                  <a:cubicBezTo>
                    <a:pt x="618" y="92"/>
                    <a:pt x="433" y="989"/>
                    <a:pt x="0" y="1822"/>
                  </a:cubicBezTo>
                  <a:lnTo>
                    <a:pt x="280" y="1884"/>
                  </a:lnTo>
                  <a:cubicBezTo>
                    <a:pt x="618" y="1204"/>
                    <a:pt x="774" y="462"/>
                    <a:pt x="742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2786775" y="926650"/>
              <a:ext cx="69550" cy="580150"/>
            </a:xfrm>
            <a:custGeom>
              <a:avLst/>
              <a:gdLst/>
              <a:ahLst/>
              <a:cxnLst/>
              <a:rect l="l" t="t" r="r" b="b"/>
              <a:pathLst>
                <a:path w="2782" h="23206" extrusionOk="0">
                  <a:moveTo>
                    <a:pt x="1" y="1"/>
                  </a:moveTo>
                  <a:lnTo>
                    <a:pt x="1360" y="3400"/>
                  </a:lnTo>
                  <a:cubicBezTo>
                    <a:pt x="1639" y="4079"/>
                    <a:pt x="1763" y="4821"/>
                    <a:pt x="1763" y="5562"/>
                  </a:cubicBezTo>
                  <a:lnTo>
                    <a:pt x="1484" y="23205"/>
                  </a:lnTo>
                  <a:lnTo>
                    <a:pt x="2781" y="23205"/>
                  </a:lnTo>
                  <a:lnTo>
                    <a:pt x="2505" y="5594"/>
                  </a:lnTo>
                  <a:cubicBezTo>
                    <a:pt x="2505" y="4729"/>
                    <a:pt x="2287" y="3894"/>
                    <a:pt x="1887" y="3123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2825400" y="1331400"/>
              <a:ext cx="28625" cy="46375"/>
            </a:xfrm>
            <a:custGeom>
              <a:avLst/>
              <a:gdLst/>
              <a:ahLst/>
              <a:cxnLst/>
              <a:rect l="l" t="t" r="r" b="b"/>
              <a:pathLst>
                <a:path w="1145" h="1855" extrusionOk="0">
                  <a:moveTo>
                    <a:pt x="1145" y="1"/>
                  </a:moveTo>
                  <a:lnTo>
                    <a:pt x="248" y="280"/>
                  </a:lnTo>
                  <a:lnTo>
                    <a:pt x="1" y="1854"/>
                  </a:lnTo>
                  <a:cubicBezTo>
                    <a:pt x="1" y="1854"/>
                    <a:pt x="589" y="1392"/>
                    <a:pt x="1145" y="1392"/>
                  </a:cubicBezTo>
                  <a:lnTo>
                    <a:pt x="1145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2786775" y="926650"/>
              <a:ext cx="51825" cy="580150"/>
            </a:xfrm>
            <a:custGeom>
              <a:avLst/>
              <a:gdLst/>
              <a:ahLst/>
              <a:cxnLst/>
              <a:rect l="l" t="t" r="r" b="b"/>
              <a:pathLst>
                <a:path w="2073" h="23206" extrusionOk="0">
                  <a:moveTo>
                    <a:pt x="1" y="1"/>
                  </a:moveTo>
                  <a:lnTo>
                    <a:pt x="1360" y="3400"/>
                  </a:lnTo>
                  <a:cubicBezTo>
                    <a:pt x="1639" y="4079"/>
                    <a:pt x="1763" y="4821"/>
                    <a:pt x="1763" y="5562"/>
                  </a:cubicBezTo>
                  <a:lnTo>
                    <a:pt x="1484" y="23205"/>
                  </a:lnTo>
                  <a:lnTo>
                    <a:pt x="1916" y="23205"/>
                  </a:lnTo>
                  <a:lnTo>
                    <a:pt x="2072" y="5533"/>
                  </a:lnTo>
                  <a:cubicBezTo>
                    <a:pt x="2072" y="4667"/>
                    <a:pt x="1887" y="3802"/>
                    <a:pt x="1516" y="3029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4"/>
            <p:cNvSpPr/>
            <p:nvPr/>
          </p:nvSpPr>
          <p:spPr>
            <a:xfrm>
              <a:off x="2837025" y="956000"/>
              <a:ext cx="137500" cy="136775"/>
            </a:xfrm>
            <a:custGeom>
              <a:avLst/>
              <a:gdLst/>
              <a:ahLst/>
              <a:cxnLst/>
              <a:rect l="l" t="t" r="r" b="b"/>
              <a:pathLst>
                <a:path w="5500" h="5471" extrusionOk="0">
                  <a:moveTo>
                    <a:pt x="2749" y="1"/>
                  </a:moveTo>
                  <a:cubicBezTo>
                    <a:pt x="1236" y="1"/>
                    <a:pt x="0" y="1207"/>
                    <a:pt x="0" y="2720"/>
                  </a:cubicBezTo>
                  <a:cubicBezTo>
                    <a:pt x="0" y="4235"/>
                    <a:pt x="1236" y="5471"/>
                    <a:pt x="2749" y="5471"/>
                  </a:cubicBezTo>
                  <a:cubicBezTo>
                    <a:pt x="4264" y="5471"/>
                    <a:pt x="5500" y="4235"/>
                    <a:pt x="5500" y="2720"/>
                  </a:cubicBezTo>
                  <a:cubicBezTo>
                    <a:pt x="5500" y="1207"/>
                    <a:pt x="4264" y="1"/>
                    <a:pt x="2749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2851675" y="956000"/>
              <a:ext cx="122850" cy="120525"/>
            </a:xfrm>
            <a:custGeom>
              <a:avLst/>
              <a:gdLst/>
              <a:ahLst/>
              <a:cxnLst/>
              <a:rect l="l" t="t" r="r" b="b"/>
              <a:pathLst>
                <a:path w="4914" h="4821" extrusionOk="0">
                  <a:moveTo>
                    <a:pt x="2163" y="1"/>
                  </a:moveTo>
                  <a:cubicBezTo>
                    <a:pt x="1762" y="1"/>
                    <a:pt x="1421" y="63"/>
                    <a:pt x="1083" y="219"/>
                  </a:cubicBezTo>
                  <a:cubicBezTo>
                    <a:pt x="433" y="681"/>
                    <a:pt x="0" y="1422"/>
                    <a:pt x="0" y="2287"/>
                  </a:cubicBezTo>
                  <a:cubicBezTo>
                    <a:pt x="0" y="3679"/>
                    <a:pt x="1144" y="4821"/>
                    <a:pt x="2566" y="4821"/>
                  </a:cubicBezTo>
                  <a:cubicBezTo>
                    <a:pt x="3522" y="4821"/>
                    <a:pt x="4326" y="4297"/>
                    <a:pt x="4790" y="3555"/>
                  </a:cubicBezTo>
                  <a:cubicBezTo>
                    <a:pt x="4852" y="3276"/>
                    <a:pt x="4914" y="2999"/>
                    <a:pt x="4914" y="2720"/>
                  </a:cubicBezTo>
                  <a:cubicBezTo>
                    <a:pt x="4914" y="1207"/>
                    <a:pt x="3678" y="1"/>
                    <a:pt x="2163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2888750" y="966825"/>
              <a:ext cx="65700" cy="64900"/>
            </a:xfrm>
            <a:custGeom>
              <a:avLst/>
              <a:gdLst/>
              <a:ahLst/>
              <a:cxnLst/>
              <a:rect l="l" t="t" r="r" b="b"/>
              <a:pathLst>
                <a:path w="2628" h="2596" extrusionOk="0">
                  <a:moveTo>
                    <a:pt x="1298" y="1"/>
                  </a:moveTo>
                  <a:cubicBezTo>
                    <a:pt x="588" y="1"/>
                    <a:pt x="0" y="589"/>
                    <a:pt x="0" y="1298"/>
                  </a:cubicBezTo>
                  <a:cubicBezTo>
                    <a:pt x="0" y="2010"/>
                    <a:pt x="588" y="2596"/>
                    <a:pt x="1298" y="2596"/>
                  </a:cubicBezTo>
                  <a:cubicBezTo>
                    <a:pt x="2039" y="2596"/>
                    <a:pt x="2627" y="2010"/>
                    <a:pt x="2627" y="1298"/>
                  </a:cubicBezTo>
                  <a:cubicBezTo>
                    <a:pt x="2627" y="589"/>
                    <a:pt x="2039" y="1"/>
                    <a:pt x="1298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2714975" y="1103575"/>
              <a:ext cx="247950" cy="247200"/>
            </a:xfrm>
            <a:custGeom>
              <a:avLst/>
              <a:gdLst/>
              <a:ahLst/>
              <a:cxnLst/>
              <a:rect l="l" t="t" r="r" b="b"/>
              <a:pathLst>
                <a:path w="9918" h="9888" extrusionOk="0">
                  <a:moveTo>
                    <a:pt x="4974" y="0"/>
                  </a:moveTo>
                  <a:cubicBezTo>
                    <a:pt x="2225" y="0"/>
                    <a:pt x="1" y="2225"/>
                    <a:pt x="1" y="4944"/>
                  </a:cubicBezTo>
                  <a:cubicBezTo>
                    <a:pt x="1" y="7692"/>
                    <a:pt x="2225" y="9887"/>
                    <a:pt x="4974" y="9887"/>
                  </a:cubicBezTo>
                  <a:cubicBezTo>
                    <a:pt x="7693" y="9887"/>
                    <a:pt x="9917" y="7692"/>
                    <a:pt x="9917" y="4944"/>
                  </a:cubicBezTo>
                  <a:cubicBezTo>
                    <a:pt x="9917" y="2225"/>
                    <a:pt x="7693" y="0"/>
                    <a:pt x="4974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2741975" y="1103575"/>
              <a:ext cx="220950" cy="218575"/>
            </a:xfrm>
            <a:custGeom>
              <a:avLst/>
              <a:gdLst/>
              <a:ahLst/>
              <a:cxnLst/>
              <a:rect l="l" t="t" r="r" b="b"/>
              <a:pathLst>
                <a:path w="8838" h="8743" extrusionOk="0">
                  <a:moveTo>
                    <a:pt x="3894" y="0"/>
                  </a:moveTo>
                  <a:cubicBezTo>
                    <a:pt x="3184" y="0"/>
                    <a:pt x="2534" y="124"/>
                    <a:pt x="1948" y="401"/>
                  </a:cubicBezTo>
                  <a:cubicBezTo>
                    <a:pt x="774" y="1236"/>
                    <a:pt x="1" y="2596"/>
                    <a:pt x="1" y="4140"/>
                  </a:cubicBezTo>
                  <a:cubicBezTo>
                    <a:pt x="1" y="6674"/>
                    <a:pt x="2072" y="8743"/>
                    <a:pt x="4606" y="8743"/>
                  </a:cubicBezTo>
                  <a:cubicBezTo>
                    <a:pt x="6336" y="8743"/>
                    <a:pt x="7819" y="7816"/>
                    <a:pt x="8622" y="6427"/>
                  </a:cubicBezTo>
                  <a:cubicBezTo>
                    <a:pt x="8746" y="5962"/>
                    <a:pt x="8837" y="5468"/>
                    <a:pt x="8837" y="4944"/>
                  </a:cubicBezTo>
                  <a:cubicBezTo>
                    <a:pt x="8837" y="2225"/>
                    <a:pt x="6613" y="0"/>
                    <a:pt x="389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809200" y="1122850"/>
              <a:ext cx="117450" cy="117425"/>
            </a:xfrm>
            <a:custGeom>
              <a:avLst/>
              <a:gdLst/>
              <a:ahLst/>
              <a:cxnLst/>
              <a:rect l="l" t="t" r="r" b="b"/>
              <a:pathLst>
                <a:path w="4698" h="4697" extrusionOk="0">
                  <a:moveTo>
                    <a:pt x="2349" y="1"/>
                  </a:moveTo>
                  <a:cubicBezTo>
                    <a:pt x="1051" y="1"/>
                    <a:pt x="1" y="1051"/>
                    <a:pt x="1" y="2349"/>
                  </a:cubicBezTo>
                  <a:cubicBezTo>
                    <a:pt x="1" y="3646"/>
                    <a:pt x="1051" y="4697"/>
                    <a:pt x="2349" y="4697"/>
                  </a:cubicBezTo>
                  <a:cubicBezTo>
                    <a:pt x="3647" y="4697"/>
                    <a:pt x="4697" y="3646"/>
                    <a:pt x="4697" y="2349"/>
                  </a:cubicBezTo>
                  <a:cubicBezTo>
                    <a:pt x="4697" y="1051"/>
                    <a:pt x="3647" y="1"/>
                    <a:pt x="2349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2722700" y="876475"/>
              <a:ext cx="122075" cy="122075"/>
            </a:xfrm>
            <a:custGeom>
              <a:avLst/>
              <a:gdLst/>
              <a:ahLst/>
              <a:cxnLst/>
              <a:rect l="l" t="t" r="r" b="b"/>
              <a:pathLst>
                <a:path w="4883" h="4883" extrusionOk="0">
                  <a:moveTo>
                    <a:pt x="2440" y="1"/>
                  </a:moveTo>
                  <a:cubicBezTo>
                    <a:pt x="1113" y="1"/>
                    <a:pt x="1" y="1113"/>
                    <a:pt x="1" y="2440"/>
                  </a:cubicBezTo>
                  <a:cubicBezTo>
                    <a:pt x="1" y="3800"/>
                    <a:pt x="1113" y="4883"/>
                    <a:pt x="2440" y="4883"/>
                  </a:cubicBezTo>
                  <a:cubicBezTo>
                    <a:pt x="3800" y="4883"/>
                    <a:pt x="4882" y="3800"/>
                    <a:pt x="4882" y="2440"/>
                  </a:cubicBezTo>
                  <a:cubicBezTo>
                    <a:pt x="4882" y="1113"/>
                    <a:pt x="3800" y="1"/>
                    <a:pt x="2440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2735800" y="876475"/>
              <a:ext cx="108975" cy="108175"/>
            </a:xfrm>
            <a:custGeom>
              <a:avLst/>
              <a:gdLst/>
              <a:ahLst/>
              <a:cxnLst/>
              <a:rect l="l" t="t" r="r" b="b"/>
              <a:pathLst>
                <a:path w="4359" h="4327" extrusionOk="0">
                  <a:moveTo>
                    <a:pt x="1916" y="1"/>
                  </a:moveTo>
                  <a:cubicBezTo>
                    <a:pt x="1578" y="1"/>
                    <a:pt x="1269" y="63"/>
                    <a:pt x="960" y="216"/>
                  </a:cubicBezTo>
                  <a:cubicBezTo>
                    <a:pt x="403" y="619"/>
                    <a:pt x="1" y="1299"/>
                    <a:pt x="1" y="2040"/>
                  </a:cubicBezTo>
                  <a:cubicBezTo>
                    <a:pt x="1" y="3306"/>
                    <a:pt x="1021" y="4326"/>
                    <a:pt x="2287" y="4326"/>
                  </a:cubicBezTo>
                  <a:cubicBezTo>
                    <a:pt x="3122" y="4326"/>
                    <a:pt x="3864" y="3862"/>
                    <a:pt x="4235" y="3182"/>
                  </a:cubicBezTo>
                  <a:cubicBezTo>
                    <a:pt x="4326" y="2935"/>
                    <a:pt x="4358" y="2688"/>
                    <a:pt x="4358" y="2440"/>
                  </a:cubicBezTo>
                  <a:cubicBezTo>
                    <a:pt x="4358" y="1113"/>
                    <a:pt x="3276" y="1"/>
                    <a:pt x="1916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769050" y="886500"/>
              <a:ext cx="57925" cy="57975"/>
            </a:xfrm>
            <a:custGeom>
              <a:avLst/>
              <a:gdLst/>
              <a:ahLst/>
              <a:cxnLst/>
              <a:rect l="l" t="t" r="r" b="b"/>
              <a:pathLst>
                <a:path w="2317" h="2319" extrusionOk="0">
                  <a:moveTo>
                    <a:pt x="1142" y="0"/>
                  </a:moveTo>
                  <a:cubicBezTo>
                    <a:pt x="524" y="0"/>
                    <a:pt x="0" y="527"/>
                    <a:pt x="0" y="1145"/>
                  </a:cubicBezTo>
                  <a:cubicBezTo>
                    <a:pt x="0" y="1792"/>
                    <a:pt x="524" y="2319"/>
                    <a:pt x="1142" y="2319"/>
                  </a:cubicBezTo>
                  <a:cubicBezTo>
                    <a:pt x="1792" y="2319"/>
                    <a:pt x="2316" y="1792"/>
                    <a:pt x="2316" y="1145"/>
                  </a:cubicBezTo>
                  <a:cubicBezTo>
                    <a:pt x="2316" y="527"/>
                    <a:pt x="1792" y="0"/>
                    <a:pt x="1142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4232725" y="1359800"/>
              <a:ext cx="90425" cy="114550"/>
            </a:xfrm>
            <a:custGeom>
              <a:avLst/>
              <a:gdLst/>
              <a:ahLst/>
              <a:cxnLst/>
              <a:rect l="l" t="t" r="r" b="b"/>
              <a:pathLst>
                <a:path w="3617" h="4582" extrusionOk="0">
                  <a:moveTo>
                    <a:pt x="435" y="0"/>
                  </a:moveTo>
                  <a:cubicBezTo>
                    <a:pt x="331" y="0"/>
                    <a:pt x="102" y="605"/>
                    <a:pt x="63" y="1059"/>
                  </a:cubicBezTo>
                  <a:cubicBezTo>
                    <a:pt x="1" y="1801"/>
                    <a:pt x="1392" y="4149"/>
                    <a:pt x="3370" y="4582"/>
                  </a:cubicBezTo>
                  <a:lnTo>
                    <a:pt x="3617" y="4087"/>
                  </a:lnTo>
                  <a:cubicBezTo>
                    <a:pt x="2349" y="3808"/>
                    <a:pt x="186" y="2140"/>
                    <a:pt x="433" y="718"/>
                  </a:cubicBezTo>
                  <a:cubicBezTo>
                    <a:pt x="512" y="194"/>
                    <a:pt x="493" y="0"/>
                    <a:pt x="435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4320800" y="1296075"/>
              <a:ext cx="78800" cy="118775"/>
            </a:xfrm>
            <a:custGeom>
              <a:avLst/>
              <a:gdLst/>
              <a:ahLst/>
              <a:cxnLst/>
              <a:rect l="l" t="t" r="r" b="b"/>
              <a:pathLst>
                <a:path w="3152" h="4751" extrusionOk="0">
                  <a:moveTo>
                    <a:pt x="2784" y="0"/>
                  </a:moveTo>
                  <a:cubicBezTo>
                    <a:pt x="2732" y="0"/>
                    <a:pt x="2714" y="192"/>
                    <a:pt x="2781" y="704"/>
                  </a:cubicBezTo>
                  <a:cubicBezTo>
                    <a:pt x="2998" y="2155"/>
                    <a:pt x="1174" y="4009"/>
                    <a:pt x="0" y="4288"/>
                  </a:cubicBezTo>
                  <a:lnTo>
                    <a:pt x="94" y="4750"/>
                  </a:lnTo>
                  <a:cubicBezTo>
                    <a:pt x="1854" y="4288"/>
                    <a:pt x="3151" y="1816"/>
                    <a:pt x="3122" y="1075"/>
                  </a:cubicBezTo>
                  <a:cubicBezTo>
                    <a:pt x="3082" y="601"/>
                    <a:pt x="2878" y="0"/>
                    <a:pt x="2784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4306875" y="1261875"/>
              <a:ext cx="24000" cy="286625"/>
            </a:xfrm>
            <a:custGeom>
              <a:avLst/>
              <a:gdLst/>
              <a:ahLst/>
              <a:cxnLst/>
              <a:rect l="l" t="t" r="r" b="b"/>
              <a:pathLst>
                <a:path w="960" h="11465" extrusionOk="0">
                  <a:moveTo>
                    <a:pt x="95" y="1"/>
                  </a:moveTo>
                  <a:lnTo>
                    <a:pt x="1" y="11465"/>
                  </a:lnTo>
                  <a:lnTo>
                    <a:pt x="960" y="11465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4308425" y="1315200"/>
              <a:ext cx="20925" cy="31700"/>
            </a:xfrm>
            <a:custGeom>
              <a:avLst/>
              <a:gdLst/>
              <a:ahLst/>
              <a:cxnLst/>
              <a:rect l="l" t="t" r="r" b="b"/>
              <a:pathLst>
                <a:path w="837" h="1268" extrusionOk="0">
                  <a:moveTo>
                    <a:pt x="1" y="1"/>
                  </a:moveTo>
                  <a:lnTo>
                    <a:pt x="1" y="1113"/>
                  </a:lnTo>
                  <a:cubicBezTo>
                    <a:pt x="155" y="1237"/>
                    <a:pt x="364" y="1268"/>
                    <a:pt x="534" y="1268"/>
                  </a:cubicBezTo>
                  <a:cubicBezTo>
                    <a:pt x="705" y="1268"/>
                    <a:pt x="836" y="1237"/>
                    <a:pt x="836" y="1237"/>
                  </a:cubicBezTo>
                  <a:lnTo>
                    <a:pt x="836" y="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4306875" y="1261875"/>
              <a:ext cx="9300" cy="286625"/>
            </a:xfrm>
            <a:custGeom>
              <a:avLst/>
              <a:gdLst/>
              <a:ahLst/>
              <a:cxnLst/>
              <a:rect l="l" t="t" r="r" b="b"/>
              <a:pathLst>
                <a:path w="372" h="11465" extrusionOk="0">
                  <a:moveTo>
                    <a:pt x="95" y="1"/>
                  </a:moveTo>
                  <a:lnTo>
                    <a:pt x="1" y="11465"/>
                  </a:lnTo>
                  <a:lnTo>
                    <a:pt x="310" y="11465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4208825" y="1104325"/>
              <a:ext cx="259550" cy="260350"/>
            </a:xfrm>
            <a:custGeom>
              <a:avLst/>
              <a:gdLst/>
              <a:ahLst/>
              <a:cxnLst/>
              <a:rect l="l" t="t" r="r" b="b"/>
              <a:pathLst>
                <a:path w="10382" h="10414" extrusionOk="0">
                  <a:moveTo>
                    <a:pt x="5191" y="0"/>
                  </a:moveTo>
                  <a:cubicBezTo>
                    <a:pt x="2316" y="0"/>
                    <a:pt x="0" y="2319"/>
                    <a:pt x="0" y="5191"/>
                  </a:cubicBezTo>
                  <a:cubicBezTo>
                    <a:pt x="0" y="8065"/>
                    <a:pt x="2316" y="10413"/>
                    <a:pt x="5191" y="10413"/>
                  </a:cubicBezTo>
                  <a:cubicBezTo>
                    <a:pt x="8063" y="10413"/>
                    <a:pt x="10381" y="8065"/>
                    <a:pt x="10381" y="5191"/>
                  </a:cubicBezTo>
                  <a:cubicBezTo>
                    <a:pt x="10381" y="2319"/>
                    <a:pt x="8063" y="0"/>
                    <a:pt x="5191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4236625" y="1104325"/>
              <a:ext cx="231750" cy="229450"/>
            </a:xfrm>
            <a:custGeom>
              <a:avLst/>
              <a:gdLst/>
              <a:ahLst/>
              <a:cxnLst/>
              <a:rect l="l" t="t" r="r" b="b"/>
              <a:pathLst>
                <a:path w="9270" h="9178" extrusionOk="0">
                  <a:moveTo>
                    <a:pt x="4079" y="0"/>
                  </a:moveTo>
                  <a:cubicBezTo>
                    <a:pt x="3367" y="0"/>
                    <a:pt x="2658" y="156"/>
                    <a:pt x="2040" y="403"/>
                  </a:cubicBezTo>
                  <a:cubicBezTo>
                    <a:pt x="804" y="1298"/>
                    <a:pt x="1" y="2719"/>
                    <a:pt x="1" y="4358"/>
                  </a:cubicBezTo>
                  <a:cubicBezTo>
                    <a:pt x="1" y="7015"/>
                    <a:pt x="2163" y="9177"/>
                    <a:pt x="4850" y="9177"/>
                  </a:cubicBezTo>
                  <a:cubicBezTo>
                    <a:pt x="6642" y="9177"/>
                    <a:pt x="8219" y="8218"/>
                    <a:pt x="9052" y="6735"/>
                  </a:cubicBezTo>
                  <a:cubicBezTo>
                    <a:pt x="9208" y="6273"/>
                    <a:pt x="9269" y="5747"/>
                    <a:pt x="9269" y="5191"/>
                  </a:cubicBezTo>
                  <a:cubicBezTo>
                    <a:pt x="9269" y="2319"/>
                    <a:pt x="6951" y="0"/>
                    <a:pt x="4079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4306875" y="1125200"/>
              <a:ext cx="123625" cy="122800"/>
            </a:xfrm>
            <a:custGeom>
              <a:avLst/>
              <a:gdLst/>
              <a:ahLst/>
              <a:cxnLst/>
              <a:rect l="l" t="t" r="r" b="b"/>
              <a:pathLst>
                <a:path w="4945" h="4912" extrusionOk="0">
                  <a:moveTo>
                    <a:pt x="2473" y="0"/>
                  </a:moveTo>
                  <a:cubicBezTo>
                    <a:pt x="1113" y="0"/>
                    <a:pt x="1" y="1113"/>
                    <a:pt x="1" y="2472"/>
                  </a:cubicBezTo>
                  <a:cubicBezTo>
                    <a:pt x="1" y="3832"/>
                    <a:pt x="1113" y="4912"/>
                    <a:pt x="2473" y="4912"/>
                  </a:cubicBezTo>
                  <a:cubicBezTo>
                    <a:pt x="3832" y="4912"/>
                    <a:pt x="4944" y="3832"/>
                    <a:pt x="4944" y="2472"/>
                  </a:cubicBezTo>
                  <a:cubicBezTo>
                    <a:pt x="4944" y="1113"/>
                    <a:pt x="3832" y="0"/>
                    <a:pt x="2473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4166300" y="1296675"/>
              <a:ext cx="138325" cy="137500"/>
            </a:xfrm>
            <a:custGeom>
              <a:avLst/>
              <a:gdLst/>
              <a:ahLst/>
              <a:cxnLst/>
              <a:rect l="l" t="t" r="r" b="b"/>
              <a:pathLst>
                <a:path w="5533" h="5500" extrusionOk="0">
                  <a:moveTo>
                    <a:pt x="2752" y="0"/>
                  </a:moveTo>
                  <a:cubicBezTo>
                    <a:pt x="1237" y="0"/>
                    <a:pt x="1" y="1236"/>
                    <a:pt x="1" y="2749"/>
                  </a:cubicBezTo>
                  <a:cubicBezTo>
                    <a:pt x="1" y="4264"/>
                    <a:pt x="1237" y="5500"/>
                    <a:pt x="2752" y="5500"/>
                  </a:cubicBezTo>
                  <a:cubicBezTo>
                    <a:pt x="4297" y="5500"/>
                    <a:pt x="5532" y="4264"/>
                    <a:pt x="5532" y="2749"/>
                  </a:cubicBezTo>
                  <a:cubicBezTo>
                    <a:pt x="5532" y="1236"/>
                    <a:pt x="4297" y="0"/>
                    <a:pt x="2752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4181750" y="1296675"/>
              <a:ext cx="122875" cy="121250"/>
            </a:xfrm>
            <a:custGeom>
              <a:avLst/>
              <a:gdLst/>
              <a:ahLst/>
              <a:cxnLst/>
              <a:rect l="l" t="t" r="r" b="b"/>
              <a:pathLst>
                <a:path w="4915" h="4850" extrusionOk="0">
                  <a:moveTo>
                    <a:pt x="2134" y="0"/>
                  </a:moveTo>
                  <a:cubicBezTo>
                    <a:pt x="1763" y="0"/>
                    <a:pt x="1392" y="62"/>
                    <a:pt x="1051" y="215"/>
                  </a:cubicBezTo>
                  <a:cubicBezTo>
                    <a:pt x="404" y="680"/>
                    <a:pt x="1" y="1451"/>
                    <a:pt x="1" y="2287"/>
                  </a:cubicBezTo>
                  <a:cubicBezTo>
                    <a:pt x="1" y="3708"/>
                    <a:pt x="1145" y="4850"/>
                    <a:pt x="2534" y="4850"/>
                  </a:cubicBezTo>
                  <a:cubicBezTo>
                    <a:pt x="3493" y="4850"/>
                    <a:pt x="4326" y="4356"/>
                    <a:pt x="4791" y="3584"/>
                  </a:cubicBezTo>
                  <a:cubicBezTo>
                    <a:pt x="4853" y="3305"/>
                    <a:pt x="4914" y="3028"/>
                    <a:pt x="4914" y="2749"/>
                  </a:cubicBezTo>
                  <a:cubicBezTo>
                    <a:pt x="4914" y="1236"/>
                    <a:pt x="3679" y="0"/>
                    <a:pt x="213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4218825" y="1307475"/>
              <a:ext cx="64900" cy="65650"/>
            </a:xfrm>
            <a:custGeom>
              <a:avLst/>
              <a:gdLst/>
              <a:ahLst/>
              <a:cxnLst/>
              <a:rect l="l" t="t" r="r" b="b"/>
              <a:pathLst>
                <a:path w="2596" h="2626" extrusionOk="0">
                  <a:moveTo>
                    <a:pt x="1298" y="1"/>
                  </a:moveTo>
                  <a:cubicBezTo>
                    <a:pt x="589" y="1"/>
                    <a:pt x="1" y="587"/>
                    <a:pt x="1" y="1299"/>
                  </a:cubicBezTo>
                  <a:cubicBezTo>
                    <a:pt x="1" y="2040"/>
                    <a:pt x="589" y="2626"/>
                    <a:pt x="1298" y="2626"/>
                  </a:cubicBezTo>
                  <a:cubicBezTo>
                    <a:pt x="2010" y="2626"/>
                    <a:pt x="2596" y="2040"/>
                    <a:pt x="2596" y="1299"/>
                  </a:cubicBezTo>
                  <a:cubicBezTo>
                    <a:pt x="2596" y="587"/>
                    <a:pt x="2010" y="1"/>
                    <a:pt x="1298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061750" y="1346750"/>
              <a:ext cx="45625" cy="58075"/>
            </a:xfrm>
            <a:custGeom>
              <a:avLst/>
              <a:gdLst/>
              <a:ahLst/>
              <a:cxnLst/>
              <a:rect l="l" t="t" r="r" b="b"/>
              <a:pathLst>
                <a:path w="1825" h="2323" extrusionOk="0">
                  <a:moveTo>
                    <a:pt x="1617" y="1"/>
                  </a:moveTo>
                  <a:cubicBezTo>
                    <a:pt x="1586" y="1"/>
                    <a:pt x="1574" y="102"/>
                    <a:pt x="1607" y="375"/>
                  </a:cubicBezTo>
                  <a:cubicBezTo>
                    <a:pt x="1731" y="1087"/>
                    <a:pt x="651" y="1920"/>
                    <a:pt x="1" y="2076"/>
                  </a:cubicBezTo>
                  <a:lnTo>
                    <a:pt x="124" y="2323"/>
                  </a:lnTo>
                  <a:cubicBezTo>
                    <a:pt x="1145" y="2105"/>
                    <a:pt x="1825" y="902"/>
                    <a:pt x="1793" y="531"/>
                  </a:cubicBezTo>
                  <a:cubicBezTo>
                    <a:pt x="1774" y="297"/>
                    <a:pt x="1669" y="1"/>
                    <a:pt x="1617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022400" y="1314550"/>
              <a:ext cx="40175" cy="60125"/>
            </a:xfrm>
            <a:custGeom>
              <a:avLst/>
              <a:gdLst/>
              <a:ahLst/>
              <a:cxnLst/>
              <a:rect l="l" t="t" r="r" b="b"/>
              <a:pathLst>
                <a:path w="1607" h="2405" extrusionOk="0">
                  <a:moveTo>
                    <a:pt x="180" y="0"/>
                  </a:moveTo>
                  <a:cubicBezTo>
                    <a:pt x="131" y="0"/>
                    <a:pt x="30" y="314"/>
                    <a:pt x="30" y="551"/>
                  </a:cubicBezTo>
                  <a:cubicBezTo>
                    <a:pt x="0" y="922"/>
                    <a:pt x="648" y="2158"/>
                    <a:pt x="1545" y="2405"/>
                  </a:cubicBezTo>
                  <a:lnTo>
                    <a:pt x="1607" y="2190"/>
                  </a:lnTo>
                  <a:cubicBezTo>
                    <a:pt x="989" y="2034"/>
                    <a:pt x="92" y="1077"/>
                    <a:pt x="186" y="366"/>
                  </a:cubicBezTo>
                  <a:cubicBezTo>
                    <a:pt x="219" y="99"/>
                    <a:pt x="208" y="0"/>
                    <a:pt x="180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3055575" y="1315950"/>
              <a:ext cx="12400" cy="146050"/>
            </a:xfrm>
            <a:custGeom>
              <a:avLst/>
              <a:gdLst/>
              <a:ahLst/>
              <a:cxnLst/>
              <a:rect l="l" t="t" r="r" b="b"/>
              <a:pathLst>
                <a:path w="496" h="5842" extrusionOk="0">
                  <a:moveTo>
                    <a:pt x="33" y="1"/>
                  </a:moveTo>
                  <a:lnTo>
                    <a:pt x="1" y="5841"/>
                  </a:lnTo>
                  <a:lnTo>
                    <a:pt x="495" y="5841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3056375" y="1343750"/>
              <a:ext cx="10850" cy="15875"/>
            </a:xfrm>
            <a:custGeom>
              <a:avLst/>
              <a:gdLst/>
              <a:ahLst/>
              <a:cxnLst/>
              <a:rect l="l" t="t" r="r" b="b"/>
              <a:pathLst>
                <a:path w="434" h="635" extrusionOk="0">
                  <a:moveTo>
                    <a:pt x="1" y="1"/>
                  </a:moveTo>
                  <a:lnTo>
                    <a:pt x="1" y="557"/>
                  </a:lnTo>
                  <a:cubicBezTo>
                    <a:pt x="77" y="619"/>
                    <a:pt x="186" y="634"/>
                    <a:pt x="275" y="634"/>
                  </a:cubicBezTo>
                  <a:cubicBezTo>
                    <a:pt x="364" y="634"/>
                    <a:pt x="433" y="619"/>
                    <a:pt x="433" y="619"/>
                  </a:cubicBezTo>
                  <a:lnTo>
                    <a:pt x="433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3055575" y="1315950"/>
              <a:ext cx="4675" cy="146050"/>
            </a:xfrm>
            <a:custGeom>
              <a:avLst/>
              <a:gdLst/>
              <a:ahLst/>
              <a:cxnLst/>
              <a:rect l="l" t="t" r="r" b="b"/>
              <a:pathLst>
                <a:path w="187" h="5842" extrusionOk="0">
                  <a:moveTo>
                    <a:pt x="33" y="1"/>
                  </a:moveTo>
                  <a:lnTo>
                    <a:pt x="1" y="5841"/>
                  </a:lnTo>
                  <a:lnTo>
                    <a:pt x="156" y="58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93050" y="1217075"/>
              <a:ext cx="132075" cy="132150"/>
            </a:xfrm>
            <a:custGeom>
              <a:avLst/>
              <a:gdLst/>
              <a:ahLst/>
              <a:cxnLst/>
              <a:rect l="l" t="t" r="r" b="b"/>
              <a:pathLst>
                <a:path w="5283" h="5286" extrusionOk="0">
                  <a:moveTo>
                    <a:pt x="2657" y="1"/>
                  </a:moveTo>
                  <a:cubicBezTo>
                    <a:pt x="1204" y="1"/>
                    <a:pt x="0" y="1175"/>
                    <a:pt x="0" y="2628"/>
                  </a:cubicBezTo>
                  <a:cubicBezTo>
                    <a:pt x="0" y="4111"/>
                    <a:pt x="1204" y="5285"/>
                    <a:pt x="2657" y="5285"/>
                  </a:cubicBezTo>
                  <a:cubicBezTo>
                    <a:pt x="4108" y="5285"/>
                    <a:pt x="5282" y="4111"/>
                    <a:pt x="5282" y="2628"/>
                  </a:cubicBezTo>
                  <a:cubicBezTo>
                    <a:pt x="5282" y="1175"/>
                    <a:pt x="4108" y="1"/>
                    <a:pt x="2657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3007700" y="1217075"/>
              <a:ext cx="117425" cy="116700"/>
            </a:xfrm>
            <a:custGeom>
              <a:avLst/>
              <a:gdLst/>
              <a:ahLst/>
              <a:cxnLst/>
              <a:rect l="l" t="t" r="r" b="b"/>
              <a:pathLst>
                <a:path w="4697" h="4668" extrusionOk="0">
                  <a:moveTo>
                    <a:pt x="2071" y="1"/>
                  </a:moveTo>
                  <a:cubicBezTo>
                    <a:pt x="1701" y="1"/>
                    <a:pt x="1360" y="63"/>
                    <a:pt x="1021" y="218"/>
                  </a:cubicBezTo>
                  <a:cubicBezTo>
                    <a:pt x="403" y="651"/>
                    <a:pt x="0" y="1392"/>
                    <a:pt x="0" y="2196"/>
                  </a:cubicBezTo>
                  <a:cubicBezTo>
                    <a:pt x="0" y="3555"/>
                    <a:pt x="1083" y="4667"/>
                    <a:pt x="2442" y="4667"/>
                  </a:cubicBezTo>
                  <a:cubicBezTo>
                    <a:pt x="3369" y="4667"/>
                    <a:pt x="4172" y="4173"/>
                    <a:pt x="4573" y="3432"/>
                  </a:cubicBezTo>
                  <a:cubicBezTo>
                    <a:pt x="4667" y="3184"/>
                    <a:pt x="4696" y="2905"/>
                    <a:pt x="4696" y="2628"/>
                  </a:cubicBezTo>
                  <a:cubicBezTo>
                    <a:pt x="4696" y="1175"/>
                    <a:pt x="3522" y="1"/>
                    <a:pt x="2071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3043225" y="1227900"/>
              <a:ext cx="62625" cy="62625"/>
            </a:xfrm>
            <a:custGeom>
              <a:avLst/>
              <a:gdLst/>
              <a:ahLst/>
              <a:cxnLst/>
              <a:rect l="l" t="t" r="r" b="b"/>
              <a:pathLst>
                <a:path w="2505" h="2505" extrusionOk="0">
                  <a:moveTo>
                    <a:pt x="1268" y="0"/>
                  </a:moveTo>
                  <a:cubicBezTo>
                    <a:pt x="556" y="0"/>
                    <a:pt x="0" y="557"/>
                    <a:pt x="0" y="1236"/>
                  </a:cubicBezTo>
                  <a:cubicBezTo>
                    <a:pt x="0" y="1916"/>
                    <a:pt x="556" y="2504"/>
                    <a:pt x="1268" y="2504"/>
                  </a:cubicBezTo>
                  <a:cubicBezTo>
                    <a:pt x="1948" y="2504"/>
                    <a:pt x="2504" y="1916"/>
                    <a:pt x="2504" y="1236"/>
                  </a:cubicBezTo>
                  <a:cubicBezTo>
                    <a:pt x="2504" y="557"/>
                    <a:pt x="1948" y="0"/>
                    <a:pt x="1268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078750" y="1314400"/>
              <a:ext cx="70350" cy="70350"/>
            </a:xfrm>
            <a:custGeom>
              <a:avLst/>
              <a:gdLst/>
              <a:ahLst/>
              <a:cxnLst/>
              <a:rect l="l" t="t" r="r" b="b"/>
              <a:pathLst>
                <a:path w="2814" h="2814" extrusionOk="0">
                  <a:moveTo>
                    <a:pt x="1392" y="1"/>
                  </a:moveTo>
                  <a:cubicBezTo>
                    <a:pt x="618" y="1"/>
                    <a:pt x="1" y="651"/>
                    <a:pt x="1" y="1422"/>
                  </a:cubicBezTo>
                  <a:cubicBezTo>
                    <a:pt x="1" y="2196"/>
                    <a:pt x="618" y="2814"/>
                    <a:pt x="1392" y="2814"/>
                  </a:cubicBezTo>
                  <a:cubicBezTo>
                    <a:pt x="2163" y="2814"/>
                    <a:pt x="2813" y="2196"/>
                    <a:pt x="2813" y="1422"/>
                  </a:cubicBezTo>
                  <a:cubicBezTo>
                    <a:pt x="2813" y="651"/>
                    <a:pt x="2163" y="1"/>
                    <a:pt x="1392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086475" y="1314400"/>
              <a:ext cx="62625" cy="61825"/>
            </a:xfrm>
            <a:custGeom>
              <a:avLst/>
              <a:gdLst/>
              <a:ahLst/>
              <a:cxnLst/>
              <a:rect l="l" t="t" r="r" b="b"/>
              <a:pathLst>
                <a:path w="2505" h="2473" extrusionOk="0">
                  <a:moveTo>
                    <a:pt x="1083" y="1"/>
                  </a:moveTo>
                  <a:cubicBezTo>
                    <a:pt x="898" y="1"/>
                    <a:pt x="712" y="63"/>
                    <a:pt x="557" y="124"/>
                  </a:cubicBezTo>
                  <a:cubicBezTo>
                    <a:pt x="218" y="372"/>
                    <a:pt x="1" y="742"/>
                    <a:pt x="1" y="1175"/>
                  </a:cubicBezTo>
                  <a:cubicBezTo>
                    <a:pt x="1" y="1887"/>
                    <a:pt x="589" y="2473"/>
                    <a:pt x="1298" y="2473"/>
                  </a:cubicBezTo>
                  <a:cubicBezTo>
                    <a:pt x="1793" y="2473"/>
                    <a:pt x="2195" y="2225"/>
                    <a:pt x="2443" y="1825"/>
                  </a:cubicBezTo>
                  <a:cubicBezTo>
                    <a:pt x="2472" y="1701"/>
                    <a:pt x="2504" y="1546"/>
                    <a:pt x="2504" y="1422"/>
                  </a:cubicBezTo>
                  <a:cubicBezTo>
                    <a:pt x="2504" y="651"/>
                    <a:pt x="1854" y="1"/>
                    <a:pt x="1083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3105025" y="1319850"/>
              <a:ext cx="33250" cy="33200"/>
            </a:xfrm>
            <a:custGeom>
              <a:avLst/>
              <a:gdLst/>
              <a:ahLst/>
              <a:cxnLst/>
              <a:rect l="l" t="t" r="r" b="b"/>
              <a:pathLst>
                <a:path w="1330" h="1328" extrusionOk="0">
                  <a:moveTo>
                    <a:pt x="680" y="0"/>
                  </a:moveTo>
                  <a:cubicBezTo>
                    <a:pt x="309" y="0"/>
                    <a:pt x="0" y="309"/>
                    <a:pt x="0" y="680"/>
                  </a:cubicBezTo>
                  <a:cubicBezTo>
                    <a:pt x="0" y="1051"/>
                    <a:pt x="309" y="1328"/>
                    <a:pt x="680" y="1328"/>
                  </a:cubicBezTo>
                  <a:cubicBezTo>
                    <a:pt x="1051" y="1328"/>
                    <a:pt x="1330" y="1051"/>
                    <a:pt x="1330" y="680"/>
                  </a:cubicBezTo>
                  <a:cubicBezTo>
                    <a:pt x="1330" y="309"/>
                    <a:pt x="1051" y="0"/>
                    <a:pt x="680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788325" y="1430275"/>
              <a:ext cx="1569575" cy="100425"/>
            </a:xfrm>
            <a:custGeom>
              <a:avLst/>
              <a:gdLst/>
              <a:ahLst/>
              <a:cxnLst/>
              <a:rect l="l" t="t" r="r" b="b"/>
              <a:pathLst>
                <a:path w="62783" h="4017" extrusionOk="0">
                  <a:moveTo>
                    <a:pt x="51474" y="0"/>
                  </a:moveTo>
                  <a:cubicBezTo>
                    <a:pt x="44153" y="0"/>
                    <a:pt x="38344" y="2348"/>
                    <a:pt x="31176" y="2348"/>
                  </a:cubicBezTo>
                  <a:cubicBezTo>
                    <a:pt x="23976" y="2348"/>
                    <a:pt x="14987" y="712"/>
                    <a:pt x="9796" y="712"/>
                  </a:cubicBezTo>
                  <a:cubicBezTo>
                    <a:pt x="3678" y="712"/>
                    <a:pt x="1" y="4017"/>
                    <a:pt x="1" y="4017"/>
                  </a:cubicBezTo>
                  <a:lnTo>
                    <a:pt x="62782" y="4017"/>
                  </a:lnTo>
                  <a:cubicBezTo>
                    <a:pt x="62782" y="4017"/>
                    <a:pt x="58798" y="0"/>
                    <a:pt x="51474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898000" y="1448075"/>
              <a:ext cx="637725" cy="52475"/>
            </a:xfrm>
            <a:custGeom>
              <a:avLst/>
              <a:gdLst/>
              <a:ahLst/>
              <a:cxnLst/>
              <a:rect l="l" t="t" r="r" b="b"/>
              <a:pathLst>
                <a:path w="25509" h="2099" extrusionOk="0">
                  <a:moveTo>
                    <a:pt x="5409" y="0"/>
                  </a:moveTo>
                  <a:cubicBezTo>
                    <a:pt x="4667" y="0"/>
                    <a:pt x="3988" y="62"/>
                    <a:pt x="3338" y="124"/>
                  </a:cubicBezTo>
                  <a:lnTo>
                    <a:pt x="3152" y="247"/>
                  </a:lnTo>
                  <a:cubicBezTo>
                    <a:pt x="928" y="618"/>
                    <a:pt x="1" y="1945"/>
                    <a:pt x="4235" y="1945"/>
                  </a:cubicBezTo>
                  <a:cubicBezTo>
                    <a:pt x="7441" y="1945"/>
                    <a:pt x="8866" y="1281"/>
                    <a:pt x="11077" y="1281"/>
                  </a:cubicBezTo>
                  <a:cubicBezTo>
                    <a:pt x="11764" y="1281"/>
                    <a:pt x="12526" y="1345"/>
                    <a:pt x="13442" y="1513"/>
                  </a:cubicBezTo>
                  <a:cubicBezTo>
                    <a:pt x="15488" y="1887"/>
                    <a:pt x="19317" y="2099"/>
                    <a:pt x="21889" y="2099"/>
                  </a:cubicBezTo>
                  <a:cubicBezTo>
                    <a:pt x="24211" y="2099"/>
                    <a:pt x="25508" y="1926"/>
                    <a:pt x="23544" y="1545"/>
                  </a:cubicBezTo>
                  <a:lnTo>
                    <a:pt x="23420" y="1545"/>
                  </a:lnTo>
                  <a:cubicBezTo>
                    <a:pt x="16994" y="1174"/>
                    <a:pt x="9826" y="0"/>
                    <a:pt x="5409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3884175" y="1430275"/>
              <a:ext cx="398025" cy="82375"/>
            </a:xfrm>
            <a:custGeom>
              <a:avLst/>
              <a:gdLst/>
              <a:ahLst/>
              <a:cxnLst/>
              <a:rect l="l" t="t" r="r" b="b"/>
              <a:pathLst>
                <a:path w="15921" h="3295" extrusionOk="0">
                  <a:moveTo>
                    <a:pt x="7640" y="0"/>
                  </a:moveTo>
                  <a:cubicBezTo>
                    <a:pt x="5724" y="0"/>
                    <a:pt x="3903" y="156"/>
                    <a:pt x="2140" y="403"/>
                  </a:cubicBezTo>
                  <a:cubicBezTo>
                    <a:pt x="0" y="732"/>
                    <a:pt x="2148" y="1524"/>
                    <a:pt x="5772" y="1524"/>
                  </a:cubicBezTo>
                  <a:cubicBezTo>
                    <a:pt x="6229" y="1524"/>
                    <a:pt x="6709" y="1511"/>
                    <a:pt x="7207" y="1483"/>
                  </a:cubicBezTo>
                  <a:cubicBezTo>
                    <a:pt x="7829" y="1449"/>
                    <a:pt x="8388" y="1434"/>
                    <a:pt x="8889" y="1434"/>
                  </a:cubicBezTo>
                  <a:cubicBezTo>
                    <a:pt x="11973" y="1434"/>
                    <a:pt x="12807" y="2012"/>
                    <a:pt x="11904" y="2225"/>
                  </a:cubicBezTo>
                  <a:cubicBezTo>
                    <a:pt x="11058" y="2418"/>
                    <a:pt x="11708" y="3294"/>
                    <a:pt x="13069" y="3294"/>
                  </a:cubicBezTo>
                  <a:cubicBezTo>
                    <a:pt x="13446" y="3294"/>
                    <a:pt x="13877" y="3227"/>
                    <a:pt x="14346" y="3060"/>
                  </a:cubicBezTo>
                  <a:cubicBezTo>
                    <a:pt x="15735" y="2534"/>
                    <a:pt x="15920" y="2072"/>
                    <a:pt x="15302" y="1669"/>
                  </a:cubicBezTo>
                  <a:cubicBezTo>
                    <a:pt x="14840" y="1421"/>
                    <a:pt x="14314" y="1206"/>
                    <a:pt x="13728" y="1021"/>
                  </a:cubicBezTo>
                  <a:cubicBezTo>
                    <a:pt x="13604" y="959"/>
                    <a:pt x="13481" y="927"/>
                    <a:pt x="13357" y="865"/>
                  </a:cubicBezTo>
                  <a:cubicBezTo>
                    <a:pt x="11780" y="371"/>
                    <a:pt x="9865" y="0"/>
                    <a:pt x="7640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2728875" y="1508300"/>
              <a:ext cx="1676900" cy="19325"/>
            </a:xfrm>
            <a:custGeom>
              <a:avLst/>
              <a:gdLst/>
              <a:ahLst/>
              <a:cxnLst/>
              <a:rect l="l" t="t" r="r" b="b"/>
              <a:pathLst>
                <a:path w="67076" h="773" extrusionOk="0">
                  <a:moveTo>
                    <a:pt x="772" y="1"/>
                  </a:moveTo>
                  <a:cubicBezTo>
                    <a:pt x="371" y="1"/>
                    <a:pt x="1" y="340"/>
                    <a:pt x="1" y="772"/>
                  </a:cubicBezTo>
                  <a:lnTo>
                    <a:pt x="67076" y="772"/>
                  </a:lnTo>
                  <a:cubicBezTo>
                    <a:pt x="67076" y="340"/>
                    <a:pt x="66737" y="1"/>
                    <a:pt x="66304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3844250" y="1458075"/>
              <a:ext cx="25" cy="825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0"/>
                  </a:move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691000" y="1526850"/>
              <a:ext cx="1753400" cy="40200"/>
            </a:xfrm>
            <a:custGeom>
              <a:avLst/>
              <a:gdLst/>
              <a:ahLst/>
              <a:cxnLst/>
              <a:rect l="l" t="t" r="r" b="b"/>
              <a:pathLst>
                <a:path w="70136" h="1608" extrusionOk="0">
                  <a:moveTo>
                    <a:pt x="156" y="0"/>
                  </a:moveTo>
                  <a:cubicBezTo>
                    <a:pt x="62" y="0"/>
                    <a:pt x="1" y="62"/>
                    <a:pt x="1" y="124"/>
                  </a:cubicBezTo>
                  <a:lnTo>
                    <a:pt x="1" y="1484"/>
                  </a:lnTo>
                  <a:cubicBezTo>
                    <a:pt x="1" y="1545"/>
                    <a:pt x="62" y="1607"/>
                    <a:pt x="156" y="1607"/>
                  </a:cubicBezTo>
                  <a:lnTo>
                    <a:pt x="69982" y="1607"/>
                  </a:lnTo>
                  <a:cubicBezTo>
                    <a:pt x="70074" y="1607"/>
                    <a:pt x="70135" y="1545"/>
                    <a:pt x="70135" y="1484"/>
                  </a:cubicBezTo>
                  <a:lnTo>
                    <a:pt x="70135" y="124"/>
                  </a:lnTo>
                  <a:cubicBezTo>
                    <a:pt x="70135" y="62"/>
                    <a:pt x="70074" y="0"/>
                    <a:pt x="69982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7" name="Google Shape;1687;p44"/>
          <p:cNvSpPr txBox="1">
            <a:spLocks noGrp="1"/>
          </p:cNvSpPr>
          <p:nvPr>
            <p:ph type="title"/>
          </p:nvPr>
        </p:nvSpPr>
        <p:spPr>
          <a:xfrm>
            <a:off x="997338" y="1827315"/>
            <a:ext cx="3624000" cy="713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</a:t>
            </a:r>
            <a:endParaRPr dirty="0"/>
          </a:p>
        </p:txBody>
      </p:sp>
      <p:grpSp>
        <p:nvGrpSpPr>
          <p:cNvPr id="1689" name="Google Shape;1689;p44"/>
          <p:cNvGrpSpPr/>
          <p:nvPr/>
        </p:nvGrpSpPr>
        <p:grpSpPr>
          <a:xfrm>
            <a:off x="5019834" y="2855829"/>
            <a:ext cx="3699294" cy="1586733"/>
            <a:chOff x="2547425" y="1805800"/>
            <a:chExt cx="1218075" cy="522450"/>
          </a:xfrm>
        </p:grpSpPr>
        <p:sp>
          <p:nvSpPr>
            <p:cNvPr id="1690" name="Google Shape;1690;p44"/>
            <p:cNvSpPr/>
            <p:nvPr/>
          </p:nvSpPr>
          <p:spPr>
            <a:xfrm>
              <a:off x="3537350" y="1808300"/>
              <a:ext cx="83525" cy="45800"/>
            </a:xfrm>
            <a:custGeom>
              <a:avLst/>
              <a:gdLst/>
              <a:ahLst/>
              <a:cxnLst/>
              <a:rect l="l" t="t" r="r" b="b"/>
              <a:pathLst>
                <a:path w="3341" h="1832" extrusionOk="0">
                  <a:moveTo>
                    <a:pt x="1" y="0"/>
                  </a:moveTo>
                  <a:cubicBezTo>
                    <a:pt x="1" y="0"/>
                    <a:pt x="2269" y="1832"/>
                    <a:pt x="2860" y="1832"/>
                  </a:cubicBezTo>
                  <a:cubicBezTo>
                    <a:pt x="2930" y="1832"/>
                    <a:pt x="2977" y="1806"/>
                    <a:pt x="2993" y="1748"/>
                  </a:cubicBezTo>
                  <a:cubicBezTo>
                    <a:pt x="3093" y="1197"/>
                    <a:pt x="3340" y="0"/>
                    <a:pt x="2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3537350" y="1808300"/>
              <a:ext cx="78525" cy="16275"/>
            </a:xfrm>
            <a:custGeom>
              <a:avLst/>
              <a:gdLst/>
              <a:ahLst/>
              <a:cxnLst/>
              <a:rect l="l" t="t" r="r" b="b"/>
              <a:pathLst>
                <a:path w="3141" h="651" extrusionOk="0">
                  <a:moveTo>
                    <a:pt x="1" y="0"/>
                  </a:moveTo>
                  <a:cubicBezTo>
                    <a:pt x="1" y="0"/>
                    <a:pt x="348" y="299"/>
                    <a:pt x="847" y="650"/>
                  </a:cubicBezTo>
                  <a:lnTo>
                    <a:pt x="3141" y="650"/>
                  </a:lnTo>
                  <a:cubicBezTo>
                    <a:pt x="3141" y="299"/>
                    <a:pt x="3093" y="52"/>
                    <a:pt x="2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3534875" y="1805800"/>
              <a:ext cx="86000" cy="51200"/>
            </a:xfrm>
            <a:custGeom>
              <a:avLst/>
              <a:gdLst/>
              <a:ahLst/>
              <a:cxnLst/>
              <a:rect l="l" t="t" r="r" b="b"/>
              <a:pathLst>
                <a:path w="3440" h="2048" extrusionOk="0">
                  <a:moveTo>
                    <a:pt x="3040" y="252"/>
                  </a:moveTo>
                  <a:cubicBezTo>
                    <a:pt x="3240" y="499"/>
                    <a:pt x="3040" y="1496"/>
                    <a:pt x="2992" y="1796"/>
                  </a:cubicBezTo>
                  <a:cubicBezTo>
                    <a:pt x="2978" y="1801"/>
                    <a:pt x="2961" y="1804"/>
                    <a:pt x="2940" y="1804"/>
                  </a:cubicBezTo>
                  <a:cubicBezTo>
                    <a:pt x="2605" y="1804"/>
                    <a:pt x="1482" y="1049"/>
                    <a:pt x="447" y="252"/>
                  </a:cubicBezTo>
                  <a:close/>
                  <a:moveTo>
                    <a:pt x="100" y="0"/>
                  </a:moveTo>
                  <a:cubicBezTo>
                    <a:pt x="48" y="0"/>
                    <a:pt x="48" y="52"/>
                    <a:pt x="0" y="100"/>
                  </a:cubicBezTo>
                  <a:cubicBezTo>
                    <a:pt x="0" y="100"/>
                    <a:pt x="0" y="152"/>
                    <a:pt x="48" y="200"/>
                  </a:cubicBezTo>
                  <a:cubicBezTo>
                    <a:pt x="599" y="651"/>
                    <a:pt x="2394" y="2047"/>
                    <a:pt x="2941" y="2047"/>
                  </a:cubicBezTo>
                  <a:lnTo>
                    <a:pt x="3040" y="2047"/>
                  </a:lnTo>
                  <a:cubicBezTo>
                    <a:pt x="3140" y="1995"/>
                    <a:pt x="3192" y="1947"/>
                    <a:pt x="3192" y="1848"/>
                  </a:cubicBezTo>
                  <a:cubicBezTo>
                    <a:pt x="3340" y="1149"/>
                    <a:pt x="3439" y="399"/>
                    <a:pt x="3240" y="100"/>
                  </a:cubicBezTo>
                  <a:cubicBezTo>
                    <a:pt x="3140" y="52"/>
                    <a:pt x="3040" y="0"/>
                    <a:pt x="29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2627225" y="2112500"/>
              <a:ext cx="150825" cy="210775"/>
            </a:xfrm>
            <a:custGeom>
              <a:avLst/>
              <a:gdLst/>
              <a:ahLst/>
              <a:cxnLst/>
              <a:rect l="l" t="t" r="r" b="b"/>
              <a:pathLst>
                <a:path w="6033" h="8431" extrusionOk="0">
                  <a:moveTo>
                    <a:pt x="2841" y="0"/>
                  </a:moveTo>
                  <a:cubicBezTo>
                    <a:pt x="1297" y="0"/>
                    <a:pt x="0" y="1895"/>
                    <a:pt x="0" y="4241"/>
                  </a:cubicBezTo>
                  <a:cubicBezTo>
                    <a:pt x="0" y="6535"/>
                    <a:pt x="1297" y="8430"/>
                    <a:pt x="2841" y="8430"/>
                  </a:cubicBezTo>
                  <a:lnTo>
                    <a:pt x="6033" y="8430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2624725" y="2108800"/>
              <a:ext cx="155825" cy="218175"/>
            </a:xfrm>
            <a:custGeom>
              <a:avLst/>
              <a:gdLst/>
              <a:ahLst/>
              <a:cxnLst/>
              <a:rect l="l" t="t" r="r" b="b"/>
              <a:pathLst>
                <a:path w="6233" h="8727" extrusionOk="0">
                  <a:moveTo>
                    <a:pt x="6033" y="248"/>
                  </a:moveTo>
                  <a:lnTo>
                    <a:pt x="6033" y="8479"/>
                  </a:lnTo>
                  <a:lnTo>
                    <a:pt x="2941" y="8479"/>
                  </a:lnTo>
                  <a:cubicBezTo>
                    <a:pt x="1445" y="8479"/>
                    <a:pt x="200" y="6632"/>
                    <a:pt x="200" y="4389"/>
                  </a:cubicBezTo>
                  <a:cubicBezTo>
                    <a:pt x="200" y="2095"/>
                    <a:pt x="1445" y="248"/>
                    <a:pt x="2941" y="248"/>
                  </a:cubicBezTo>
                  <a:close/>
                  <a:moveTo>
                    <a:pt x="2941" y="1"/>
                  </a:moveTo>
                  <a:cubicBezTo>
                    <a:pt x="1297" y="1"/>
                    <a:pt x="1" y="1944"/>
                    <a:pt x="1" y="4389"/>
                  </a:cubicBezTo>
                  <a:cubicBezTo>
                    <a:pt x="1" y="6783"/>
                    <a:pt x="1297" y="8726"/>
                    <a:pt x="2941" y="8726"/>
                  </a:cubicBezTo>
                  <a:lnTo>
                    <a:pt x="6133" y="8726"/>
                  </a:lnTo>
                  <a:cubicBezTo>
                    <a:pt x="6185" y="8726"/>
                    <a:pt x="6233" y="8678"/>
                    <a:pt x="6233" y="8578"/>
                  </a:cubicBezTo>
                  <a:lnTo>
                    <a:pt x="6233" y="148"/>
                  </a:lnTo>
                  <a:cubicBezTo>
                    <a:pt x="6233" y="49"/>
                    <a:pt x="6185" y="1"/>
                    <a:pt x="61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2707025" y="2112500"/>
              <a:ext cx="142150" cy="210775"/>
            </a:xfrm>
            <a:custGeom>
              <a:avLst/>
              <a:gdLst/>
              <a:ahLst/>
              <a:cxnLst/>
              <a:rect l="l" t="t" r="r" b="b"/>
              <a:pathLst>
                <a:path w="5686" h="8431" extrusionOk="0">
                  <a:moveTo>
                    <a:pt x="2841" y="0"/>
                  </a:moveTo>
                  <a:cubicBezTo>
                    <a:pt x="1297" y="0"/>
                    <a:pt x="0" y="1895"/>
                    <a:pt x="0" y="4241"/>
                  </a:cubicBezTo>
                  <a:cubicBezTo>
                    <a:pt x="0" y="6535"/>
                    <a:pt x="1297" y="8430"/>
                    <a:pt x="2841" y="8430"/>
                  </a:cubicBezTo>
                  <a:cubicBezTo>
                    <a:pt x="4389" y="8430"/>
                    <a:pt x="5685" y="6535"/>
                    <a:pt x="5685" y="4241"/>
                  </a:cubicBezTo>
                  <a:cubicBezTo>
                    <a:pt x="5685" y="1895"/>
                    <a:pt x="4389" y="0"/>
                    <a:pt x="2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2704525" y="2108800"/>
              <a:ext cx="147150" cy="218175"/>
            </a:xfrm>
            <a:custGeom>
              <a:avLst/>
              <a:gdLst/>
              <a:ahLst/>
              <a:cxnLst/>
              <a:rect l="l" t="t" r="r" b="b"/>
              <a:pathLst>
                <a:path w="5886" h="8727" extrusionOk="0">
                  <a:moveTo>
                    <a:pt x="2941" y="248"/>
                  </a:moveTo>
                  <a:cubicBezTo>
                    <a:pt x="4437" y="248"/>
                    <a:pt x="5686" y="2095"/>
                    <a:pt x="5686" y="4389"/>
                  </a:cubicBezTo>
                  <a:cubicBezTo>
                    <a:pt x="5686" y="6632"/>
                    <a:pt x="4437" y="8479"/>
                    <a:pt x="2941" y="8479"/>
                  </a:cubicBezTo>
                  <a:cubicBezTo>
                    <a:pt x="1445" y="8479"/>
                    <a:pt x="200" y="6632"/>
                    <a:pt x="200" y="4389"/>
                  </a:cubicBezTo>
                  <a:cubicBezTo>
                    <a:pt x="200" y="2095"/>
                    <a:pt x="1445" y="248"/>
                    <a:pt x="2941" y="248"/>
                  </a:cubicBezTo>
                  <a:close/>
                  <a:moveTo>
                    <a:pt x="2941" y="1"/>
                  </a:moveTo>
                  <a:cubicBezTo>
                    <a:pt x="1297" y="1"/>
                    <a:pt x="0" y="1944"/>
                    <a:pt x="0" y="4389"/>
                  </a:cubicBezTo>
                  <a:cubicBezTo>
                    <a:pt x="0" y="6783"/>
                    <a:pt x="1297" y="8726"/>
                    <a:pt x="2941" y="8726"/>
                  </a:cubicBezTo>
                  <a:cubicBezTo>
                    <a:pt x="4589" y="8726"/>
                    <a:pt x="5885" y="6783"/>
                    <a:pt x="5885" y="4389"/>
                  </a:cubicBezTo>
                  <a:cubicBezTo>
                    <a:pt x="5885" y="1944"/>
                    <a:pt x="4589" y="1"/>
                    <a:pt x="2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3196950" y="2113800"/>
              <a:ext cx="150925" cy="211975"/>
            </a:xfrm>
            <a:custGeom>
              <a:avLst/>
              <a:gdLst/>
              <a:ahLst/>
              <a:cxnLst/>
              <a:rect l="l" t="t" r="r" b="b"/>
              <a:pathLst>
                <a:path w="6037" h="8479" extrusionOk="0">
                  <a:moveTo>
                    <a:pt x="2845" y="0"/>
                  </a:moveTo>
                  <a:cubicBezTo>
                    <a:pt x="1249" y="0"/>
                    <a:pt x="0" y="1895"/>
                    <a:pt x="0" y="4237"/>
                  </a:cubicBezTo>
                  <a:cubicBezTo>
                    <a:pt x="0" y="6583"/>
                    <a:pt x="1249" y="8478"/>
                    <a:pt x="2845" y="8478"/>
                  </a:cubicBezTo>
                  <a:lnTo>
                    <a:pt x="6037" y="8478"/>
                  </a:lnTo>
                  <a:lnTo>
                    <a:pt x="6037" y="0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3194450" y="2111300"/>
              <a:ext cx="155925" cy="216950"/>
            </a:xfrm>
            <a:custGeom>
              <a:avLst/>
              <a:gdLst/>
              <a:ahLst/>
              <a:cxnLst/>
              <a:rect l="l" t="t" r="r" b="b"/>
              <a:pathLst>
                <a:path w="6237" h="8678" extrusionOk="0">
                  <a:moveTo>
                    <a:pt x="5985" y="200"/>
                  </a:moveTo>
                  <a:lnTo>
                    <a:pt x="5985" y="8478"/>
                  </a:lnTo>
                  <a:lnTo>
                    <a:pt x="2945" y="8478"/>
                  </a:lnTo>
                  <a:cubicBezTo>
                    <a:pt x="1449" y="8478"/>
                    <a:pt x="200" y="6631"/>
                    <a:pt x="200" y="4337"/>
                  </a:cubicBezTo>
                  <a:cubicBezTo>
                    <a:pt x="200" y="2043"/>
                    <a:pt x="1449" y="200"/>
                    <a:pt x="2945" y="200"/>
                  </a:cubicBezTo>
                  <a:close/>
                  <a:moveTo>
                    <a:pt x="2945" y="1"/>
                  </a:moveTo>
                  <a:cubicBezTo>
                    <a:pt x="1297" y="1"/>
                    <a:pt x="1" y="1943"/>
                    <a:pt x="1" y="4337"/>
                  </a:cubicBezTo>
                  <a:cubicBezTo>
                    <a:pt x="1" y="6731"/>
                    <a:pt x="1297" y="8678"/>
                    <a:pt x="2945" y="8678"/>
                  </a:cubicBezTo>
                  <a:lnTo>
                    <a:pt x="6137" y="8678"/>
                  </a:lnTo>
                  <a:cubicBezTo>
                    <a:pt x="6184" y="8678"/>
                    <a:pt x="6236" y="8626"/>
                    <a:pt x="6236" y="8578"/>
                  </a:cubicBezTo>
                  <a:lnTo>
                    <a:pt x="6236" y="100"/>
                  </a:lnTo>
                  <a:cubicBezTo>
                    <a:pt x="6236" y="48"/>
                    <a:pt x="6184" y="1"/>
                    <a:pt x="6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3276750" y="2113800"/>
              <a:ext cx="142150" cy="211975"/>
            </a:xfrm>
            <a:custGeom>
              <a:avLst/>
              <a:gdLst/>
              <a:ahLst/>
              <a:cxnLst/>
              <a:rect l="l" t="t" r="r" b="b"/>
              <a:pathLst>
                <a:path w="5686" h="8479" extrusionOk="0">
                  <a:moveTo>
                    <a:pt x="2845" y="0"/>
                  </a:moveTo>
                  <a:cubicBezTo>
                    <a:pt x="1249" y="0"/>
                    <a:pt x="0" y="1895"/>
                    <a:pt x="0" y="4237"/>
                  </a:cubicBezTo>
                  <a:cubicBezTo>
                    <a:pt x="0" y="6583"/>
                    <a:pt x="1249" y="8478"/>
                    <a:pt x="2845" y="8478"/>
                  </a:cubicBezTo>
                  <a:cubicBezTo>
                    <a:pt x="4389" y="8478"/>
                    <a:pt x="5685" y="6583"/>
                    <a:pt x="5685" y="4237"/>
                  </a:cubicBezTo>
                  <a:cubicBezTo>
                    <a:pt x="5685" y="1895"/>
                    <a:pt x="4389" y="0"/>
                    <a:pt x="28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3273050" y="2111300"/>
              <a:ext cx="148325" cy="216950"/>
            </a:xfrm>
            <a:custGeom>
              <a:avLst/>
              <a:gdLst/>
              <a:ahLst/>
              <a:cxnLst/>
              <a:rect l="l" t="t" r="r" b="b"/>
              <a:pathLst>
                <a:path w="5933" h="8678" extrusionOk="0">
                  <a:moveTo>
                    <a:pt x="2993" y="200"/>
                  </a:moveTo>
                  <a:cubicBezTo>
                    <a:pt x="4489" y="200"/>
                    <a:pt x="5686" y="2043"/>
                    <a:pt x="5686" y="4337"/>
                  </a:cubicBezTo>
                  <a:cubicBezTo>
                    <a:pt x="5686" y="6631"/>
                    <a:pt x="4489" y="8478"/>
                    <a:pt x="2993" y="8478"/>
                  </a:cubicBezTo>
                  <a:cubicBezTo>
                    <a:pt x="1497" y="8478"/>
                    <a:pt x="248" y="6631"/>
                    <a:pt x="248" y="4337"/>
                  </a:cubicBezTo>
                  <a:cubicBezTo>
                    <a:pt x="248" y="2043"/>
                    <a:pt x="1497" y="200"/>
                    <a:pt x="2993" y="200"/>
                  </a:cubicBezTo>
                  <a:close/>
                  <a:moveTo>
                    <a:pt x="2993" y="1"/>
                  </a:moveTo>
                  <a:cubicBezTo>
                    <a:pt x="1345" y="1"/>
                    <a:pt x="0" y="1943"/>
                    <a:pt x="0" y="4337"/>
                  </a:cubicBezTo>
                  <a:cubicBezTo>
                    <a:pt x="0" y="6731"/>
                    <a:pt x="1345" y="8678"/>
                    <a:pt x="2993" y="8678"/>
                  </a:cubicBezTo>
                  <a:cubicBezTo>
                    <a:pt x="4588" y="8678"/>
                    <a:pt x="5933" y="6731"/>
                    <a:pt x="5933" y="4337"/>
                  </a:cubicBezTo>
                  <a:cubicBezTo>
                    <a:pt x="5933" y="1943"/>
                    <a:pt x="4588" y="1"/>
                    <a:pt x="2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3026200" y="2092550"/>
              <a:ext cx="208175" cy="177075"/>
            </a:xfrm>
            <a:custGeom>
              <a:avLst/>
              <a:gdLst/>
              <a:ahLst/>
              <a:cxnLst/>
              <a:rect l="l" t="t" r="r" b="b"/>
              <a:pathLst>
                <a:path w="8327" h="7083" extrusionOk="0">
                  <a:moveTo>
                    <a:pt x="0" y="0"/>
                  </a:moveTo>
                  <a:lnTo>
                    <a:pt x="0" y="7082"/>
                  </a:lnTo>
                  <a:lnTo>
                    <a:pt x="8326" y="7082"/>
                  </a:lnTo>
                  <a:lnTo>
                    <a:pt x="83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3023700" y="2088850"/>
              <a:ext cx="213175" cy="184550"/>
            </a:xfrm>
            <a:custGeom>
              <a:avLst/>
              <a:gdLst/>
              <a:ahLst/>
              <a:cxnLst/>
              <a:rect l="l" t="t" r="r" b="b"/>
              <a:pathLst>
                <a:path w="8527" h="7382" extrusionOk="0">
                  <a:moveTo>
                    <a:pt x="8279" y="248"/>
                  </a:moveTo>
                  <a:lnTo>
                    <a:pt x="8279" y="7130"/>
                  </a:lnTo>
                  <a:lnTo>
                    <a:pt x="200" y="7130"/>
                  </a:lnTo>
                  <a:lnTo>
                    <a:pt x="200" y="248"/>
                  </a:lnTo>
                  <a:close/>
                  <a:moveTo>
                    <a:pt x="100" y="1"/>
                  </a:moveTo>
                  <a:cubicBezTo>
                    <a:pt x="48" y="1"/>
                    <a:pt x="0" y="49"/>
                    <a:pt x="0" y="148"/>
                  </a:cubicBezTo>
                  <a:lnTo>
                    <a:pt x="0" y="7230"/>
                  </a:lnTo>
                  <a:cubicBezTo>
                    <a:pt x="0" y="7330"/>
                    <a:pt x="48" y="7382"/>
                    <a:pt x="100" y="7382"/>
                  </a:cubicBezTo>
                  <a:lnTo>
                    <a:pt x="8426" y="7382"/>
                  </a:lnTo>
                  <a:cubicBezTo>
                    <a:pt x="8478" y="7382"/>
                    <a:pt x="8526" y="7330"/>
                    <a:pt x="8526" y="7230"/>
                  </a:cubicBezTo>
                  <a:lnTo>
                    <a:pt x="8526" y="148"/>
                  </a:lnTo>
                  <a:cubicBezTo>
                    <a:pt x="8526" y="49"/>
                    <a:pt x="8478" y="1"/>
                    <a:pt x="8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2985000" y="2112500"/>
              <a:ext cx="150925" cy="210775"/>
            </a:xfrm>
            <a:custGeom>
              <a:avLst/>
              <a:gdLst/>
              <a:ahLst/>
              <a:cxnLst/>
              <a:rect l="l" t="t" r="r" b="b"/>
              <a:pathLst>
                <a:path w="6037" h="8431" extrusionOk="0">
                  <a:moveTo>
                    <a:pt x="2845" y="0"/>
                  </a:moveTo>
                  <a:cubicBezTo>
                    <a:pt x="1249" y="0"/>
                    <a:pt x="0" y="1895"/>
                    <a:pt x="0" y="4241"/>
                  </a:cubicBezTo>
                  <a:cubicBezTo>
                    <a:pt x="0" y="6535"/>
                    <a:pt x="1249" y="8430"/>
                    <a:pt x="2845" y="8430"/>
                  </a:cubicBezTo>
                  <a:lnTo>
                    <a:pt x="6037" y="8430"/>
                  </a:lnTo>
                  <a:lnTo>
                    <a:pt x="60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2982500" y="2108800"/>
              <a:ext cx="155925" cy="218175"/>
            </a:xfrm>
            <a:custGeom>
              <a:avLst/>
              <a:gdLst/>
              <a:ahLst/>
              <a:cxnLst/>
              <a:rect l="l" t="t" r="r" b="b"/>
              <a:pathLst>
                <a:path w="6237" h="8727" extrusionOk="0">
                  <a:moveTo>
                    <a:pt x="6037" y="248"/>
                  </a:moveTo>
                  <a:lnTo>
                    <a:pt x="6037" y="8479"/>
                  </a:lnTo>
                  <a:lnTo>
                    <a:pt x="2945" y="8479"/>
                  </a:lnTo>
                  <a:cubicBezTo>
                    <a:pt x="1449" y="8479"/>
                    <a:pt x="200" y="6632"/>
                    <a:pt x="200" y="4389"/>
                  </a:cubicBezTo>
                  <a:cubicBezTo>
                    <a:pt x="200" y="2095"/>
                    <a:pt x="1449" y="248"/>
                    <a:pt x="2945" y="248"/>
                  </a:cubicBezTo>
                  <a:close/>
                  <a:moveTo>
                    <a:pt x="2945" y="1"/>
                  </a:moveTo>
                  <a:cubicBezTo>
                    <a:pt x="1297" y="1"/>
                    <a:pt x="1" y="1944"/>
                    <a:pt x="1" y="4389"/>
                  </a:cubicBezTo>
                  <a:cubicBezTo>
                    <a:pt x="1" y="6783"/>
                    <a:pt x="1297" y="8726"/>
                    <a:pt x="2945" y="8726"/>
                  </a:cubicBezTo>
                  <a:lnTo>
                    <a:pt x="6137" y="8726"/>
                  </a:lnTo>
                  <a:cubicBezTo>
                    <a:pt x="6185" y="8726"/>
                    <a:pt x="6236" y="8678"/>
                    <a:pt x="6236" y="8578"/>
                  </a:cubicBezTo>
                  <a:lnTo>
                    <a:pt x="6236" y="148"/>
                  </a:lnTo>
                  <a:cubicBezTo>
                    <a:pt x="6236" y="49"/>
                    <a:pt x="6185" y="1"/>
                    <a:pt x="6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3064800" y="2112500"/>
              <a:ext cx="142150" cy="210775"/>
            </a:xfrm>
            <a:custGeom>
              <a:avLst/>
              <a:gdLst/>
              <a:ahLst/>
              <a:cxnLst/>
              <a:rect l="l" t="t" r="r" b="b"/>
              <a:pathLst>
                <a:path w="5686" h="8431" extrusionOk="0">
                  <a:moveTo>
                    <a:pt x="2845" y="0"/>
                  </a:moveTo>
                  <a:cubicBezTo>
                    <a:pt x="1249" y="0"/>
                    <a:pt x="0" y="1895"/>
                    <a:pt x="0" y="4241"/>
                  </a:cubicBezTo>
                  <a:cubicBezTo>
                    <a:pt x="0" y="6535"/>
                    <a:pt x="1249" y="8430"/>
                    <a:pt x="2845" y="8430"/>
                  </a:cubicBezTo>
                  <a:cubicBezTo>
                    <a:pt x="4389" y="8430"/>
                    <a:pt x="5685" y="6535"/>
                    <a:pt x="5685" y="4241"/>
                  </a:cubicBezTo>
                  <a:cubicBezTo>
                    <a:pt x="5685" y="1895"/>
                    <a:pt x="4389" y="0"/>
                    <a:pt x="2845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3062300" y="2108800"/>
              <a:ext cx="147125" cy="218175"/>
            </a:xfrm>
            <a:custGeom>
              <a:avLst/>
              <a:gdLst/>
              <a:ahLst/>
              <a:cxnLst/>
              <a:rect l="l" t="t" r="r" b="b"/>
              <a:pathLst>
                <a:path w="5885" h="8727" extrusionOk="0">
                  <a:moveTo>
                    <a:pt x="2945" y="248"/>
                  </a:moveTo>
                  <a:cubicBezTo>
                    <a:pt x="4441" y="248"/>
                    <a:pt x="5686" y="2095"/>
                    <a:pt x="5686" y="4389"/>
                  </a:cubicBezTo>
                  <a:cubicBezTo>
                    <a:pt x="5686" y="6632"/>
                    <a:pt x="4441" y="8479"/>
                    <a:pt x="2945" y="8479"/>
                  </a:cubicBezTo>
                  <a:cubicBezTo>
                    <a:pt x="1449" y="8479"/>
                    <a:pt x="200" y="6632"/>
                    <a:pt x="200" y="4389"/>
                  </a:cubicBezTo>
                  <a:cubicBezTo>
                    <a:pt x="200" y="2095"/>
                    <a:pt x="1449" y="248"/>
                    <a:pt x="2945" y="248"/>
                  </a:cubicBezTo>
                  <a:close/>
                  <a:moveTo>
                    <a:pt x="2945" y="1"/>
                  </a:moveTo>
                  <a:cubicBezTo>
                    <a:pt x="1297" y="1"/>
                    <a:pt x="0" y="1944"/>
                    <a:pt x="0" y="4389"/>
                  </a:cubicBezTo>
                  <a:cubicBezTo>
                    <a:pt x="0" y="6783"/>
                    <a:pt x="1297" y="8726"/>
                    <a:pt x="2945" y="8726"/>
                  </a:cubicBezTo>
                  <a:cubicBezTo>
                    <a:pt x="4588" y="8726"/>
                    <a:pt x="5885" y="6783"/>
                    <a:pt x="5885" y="4389"/>
                  </a:cubicBezTo>
                  <a:cubicBezTo>
                    <a:pt x="5885" y="1944"/>
                    <a:pt x="4588" y="1"/>
                    <a:pt x="2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3078550" y="2129950"/>
              <a:ext cx="114725" cy="175875"/>
            </a:xfrm>
            <a:custGeom>
              <a:avLst/>
              <a:gdLst/>
              <a:ahLst/>
              <a:cxnLst/>
              <a:rect l="l" t="t" r="r" b="b"/>
              <a:pathLst>
                <a:path w="4589" h="7035" extrusionOk="0">
                  <a:moveTo>
                    <a:pt x="2295" y="1"/>
                  </a:moveTo>
                  <a:cubicBezTo>
                    <a:pt x="1046" y="1"/>
                    <a:pt x="1" y="1549"/>
                    <a:pt x="1" y="3543"/>
                  </a:cubicBezTo>
                  <a:cubicBezTo>
                    <a:pt x="1" y="5486"/>
                    <a:pt x="1046" y="7034"/>
                    <a:pt x="2295" y="7034"/>
                  </a:cubicBezTo>
                  <a:cubicBezTo>
                    <a:pt x="3539" y="7034"/>
                    <a:pt x="4589" y="5486"/>
                    <a:pt x="4589" y="3543"/>
                  </a:cubicBezTo>
                  <a:cubicBezTo>
                    <a:pt x="4589" y="1549"/>
                    <a:pt x="3539" y="1"/>
                    <a:pt x="2295" y="1"/>
                  </a:cubicBezTo>
                  <a:close/>
                </a:path>
              </a:pathLst>
            </a:custGeom>
            <a:solidFill>
              <a:srgbClr val="D6F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3076050" y="2126250"/>
              <a:ext cx="119725" cy="183250"/>
            </a:xfrm>
            <a:custGeom>
              <a:avLst/>
              <a:gdLst/>
              <a:ahLst/>
              <a:cxnLst/>
              <a:rect l="l" t="t" r="r" b="b"/>
              <a:pathLst>
                <a:path w="4789" h="7330" extrusionOk="0">
                  <a:moveTo>
                    <a:pt x="2395" y="248"/>
                  </a:moveTo>
                  <a:cubicBezTo>
                    <a:pt x="3592" y="248"/>
                    <a:pt x="4589" y="1796"/>
                    <a:pt x="4589" y="3691"/>
                  </a:cubicBezTo>
                  <a:cubicBezTo>
                    <a:pt x="4589" y="5535"/>
                    <a:pt x="3592" y="7083"/>
                    <a:pt x="2395" y="7083"/>
                  </a:cubicBezTo>
                  <a:cubicBezTo>
                    <a:pt x="1198" y="7083"/>
                    <a:pt x="200" y="5535"/>
                    <a:pt x="200" y="3691"/>
                  </a:cubicBezTo>
                  <a:cubicBezTo>
                    <a:pt x="200" y="1796"/>
                    <a:pt x="1198" y="248"/>
                    <a:pt x="2395" y="248"/>
                  </a:cubicBezTo>
                  <a:close/>
                  <a:moveTo>
                    <a:pt x="2395" y="1"/>
                  </a:moveTo>
                  <a:cubicBezTo>
                    <a:pt x="1744" y="1"/>
                    <a:pt x="1098" y="400"/>
                    <a:pt x="647" y="1146"/>
                  </a:cubicBezTo>
                  <a:cubicBezTo>
                    <a:pt x="248" y="1796"/>
                    <a:pt x="1" y="2694"/>
                    <a:pt x="1" y="3691"/>
                  </a:cubicBezTo>
                  <a:cubicBezTo>
                    <a:pt x="1" y="4637"/>
                    <a:pt x="248" y="5535"/>
                    <a:pt x="647" y="6185"/>
                  </a:cubicBezTo>
                  <a:cubicBezTo>
                    <a:pt x="1098" y="6931"/>
                    <a:pt x="1744" y="7330"/>
                    <a:pt x="2395" y="7330"/>
                  </a:cubicBezTo>
                  <a:cubicBezTo>
                    <a:pt x="3041" y="7330"/>
                    <a:pt x="3639" y="6931"/>
                    <a:pt x="4138" y="6185"/>
                  </a:cubicBezTo>
                  <a:cubicBezTo>
                    <a:pt x="4537" y="5535"/>
                    <a:pt x="4788" y="4637"/>
                    <a:pt x="4788" y="3691"/>
                  </a:cubicBezTo>
                  <a:cubicBezTo>
                    <a:pt x="4788" y="2694"/>
                    <a:pt x="4537" y="1796"/>
                    <a:pt x="4138" y="1146"/>
                  </a:cubicBezTo>
                  <a:cubicBezTo>
                    <a:pt x="3639" y="400"/>
                    <a:pt x="3041" y="1"/>
                    <a:pt x="23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3086025" y="2138725"/>
              <a:ext cx="99775" cy="159625"/>
            </a:xfrm>
            <a:custGeom>
              <a:avLst/>
              <a:gdLst/>
              <a:ahLst/>
              <a:cxnLst/>
              <a:rect l="l" t="t" r="r" b="b"/>
              <a:pathLst>
                <a:path w="3991" h="6385" extrusionOk="0">
                  <a:moveTo>
                    <a:pt x="1996" y="1"/>
                  </a:moveTo>
                  <a:cubicBezTo>
                    <a:pt x="898" y="1"/>
                    <a:pt x="1" y="1397"/>
                    <a:pt x="1" y="3192"/>
                  </a:cubicBezTo>
                  <a:cubicBezTo>
                    <a:pt x="1" y="4936"/>
                    <a:pt x="898" y="6384"/>
                    <a:pt x="1996" y="6384"/>
                  </a:cubicBezTo>
                  <a:cubicBezTo>
                    <a:pt x="3093" y="6384"/>
                    <a:pt x="3990" y="4936"/>
                    <a:pt x="3990" y="3192"/>
                  </a:cubicBezTo>
                  <a:cubicBezTo>
                    <a:pt x="3990" y="1397"/>
                    <a:pt x="3093" y="1"/>
                    <a:pt x="1996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3093525" y="2148700"/>
              <a:ext cx="84800" cy="138375"/>
            </a:xfrm>
            <a:custGeom>
              <a:avLst/>
              <a:gdLst/>
              <a:ahLst/>
              <a:cxnLst/>
              <a:rect l="l" t="t" r="r" b="b"/>
              <a:pathLst>
                <a:path w="3392" h="5535" extrusionOk="0">
                  <a:moveTo>
                    <a:pt x="1396" y="1"/>
                  </a:moveTo>
                  <a:cubicBezTo>
                    <a:pt x="1297" y="49"/>
                    <a:pt x="1245" y="248"/>
                    <a:pt x="1245" y="400"/>
                  </a:cubicBezTo>
                  <a:lnTo>
                    <a:pt x="1145" y="1696"/>
                  </a:lnTo>
                  <a:cubicBezTo>
                    <a:pt x="1171" y="1846"/>
                    <a:pt x="1246" y="1921"/>
                    <a:pt x="1321" y="1921"/>
                  </a:cubicBezTo>
                  <a:cubicBezTo>
                    <a:pt x="1395" y="1921"/>
                    <a:pt x="1470" y="1846"/>
                    <a:pt x="1496" y="1696"/>
                  </a:cubicBezTo>
                  <a:lnTo>
                    <a:pt x="2095" y="400"/>
                  </a:lnTo>
                  <a:cubicBezTo>
                    <a:pt x="2095" y="200"/>
                    <a:pt x="2043" y="49"/>
                    <a:pt x="1895" y="1"/>
                  </a:cubicBezTo>
                  <a:close/>
                  <a:moveTo>
                    <a:pt x="2916" y="923"/>
                  </a:moveTo>
                  <a:cubicBezTo>
                    <a:pt x="2867" y="923"/>
                    <a:pt x="2817" y="948"/>
                    <a:pt x="2793" y="998"/>
                  </a:cubicBezTo>
                  <a:lnTo>
                    <a:pt x="1795" y="1944"/>
                  </a:lnTo>
                  <a:cubicBezTo>
                    <a:pt x="1708" y="2165"/>
                    <a:pt x="1774" y="2460"/>
                    <a:pt x="1927" y="2460"/>
                  </a:cubicBezTo>
                  <a:cubicBezTo>
                    <a:pt x="1948" y="2460"/>
                    <a:pt x="1971" y="2454"/>
                    <a:pt x="1995" y="2442"/>
                  </a:cubicBezTo>
                  <a:lnTo>
                    <a:pt x="3192" y="2095"/>
                  </a:lnTo>
                  <a:cubicBezTo>
                    <a:pt x="3291" y="2043"/>
                    <a:pt x="3339" y="1844"/>
                    <a:pt x="3339" y="1696"/>
                  </a:cubicBezTo>
                  <a:cubicBezTo>
                    <a:pt x="3291" y="1596"/>
                    <a:pt x="3240" y="1445"/>
                    <a:pt x="3192" y="1345"/>
                  </a:cubicBezTo>
                  <a:cubicBezTo>
                    <a:pt x="3140" y="1245"/>
                    <a:pt x="3140" y="1146"/>
                    <a:pt x="3040" y="998"/>
                  </a:cubicBezTo>
                  <a:cubicBezTo>
                    <a:pt x="3016" y="948"/>
                    <a:pt x="2966" y="923"/>
                    <a:pt x="2916" y="923"/>
                  </a:cubicBezTo>
                  <a:close/>
                  <a:moveTo>
                    <a:pt x="439" y="977"/>
                  </a:moveTo>
                  <a:cubicBezTo>
                    <a:pt x="384" y="977"/>
                    <a:pt x="326" y="1014"/>
                    <a:pt x="299" y="1098"/>
                  </a:cubicBezTo>
                  <a:lnTo>
                    <a:pt x="148" y="1397"/>
                  </a:lnTo>
                  <a:cubicBezTo>
                    <a:pt x="100" y="1545"/>
                    <a:pt x="48" y="1644"/>
                    <a:pt x="48" y="1796"/>
                  </a:cubicBezTo>
                  <a:cubicBezTo>
                    <a:pt x="0" y="1944"/>
                    <a:pt x="48" y="2143"/>
                    <a:pt x="148" y="2143"/>
                  </a:cubicBezTo>
                  <a:lnTo>
                    <a:pt x="646" y="2494"/>
                  </a:lnTo>
                  <a:cubicBezTo>
                    <a:pt x="663" y="2505"/>
                    <a:pt x="679" y="2510"/>
                    <a:pt x="695" y="2510"/>
                  </a:cubicBezTo>
                  <a:cubicBezTo>
                    <a:pt x="826" y="2510"/>
                    <a:pt x="930" y="2173"/>
                    <a:pt x="798" y="1995"/>
                  </a:cubicBezTo>
                  <a:lnTo>
                    <a:pt x="547" y="1046"/>
                  </a:lnTo>
                  <a:cubicBezTo>
                    <a:pt x="525" y="1001"/>
                    <a:pt x="483" y="977"/>
                    <a:pt x="439" y="977"/>
                  </a:cubicBezTo>
                  <a:close/>
                  <a:moveTo>
                    <a:pt x="1934" y="3025"/>
                  </a:moveTo>
                  <a:cubicBezTo>
                    <a:pt x="1777" y="3025"/>
                    <a:pt x="1712" y="3362"/>
                    <a:pt x="1843" y="3539"/>
                  </a:cubicBezTo>
                  <a:lnTo>
                    <a:pt x="2793" y="4489"/>
                  </a:lnTo>
                  <a:cubicBezTo>
                    <a:pt x="2837" y="4534"/>
                    <a:pt x="2892" y="4558"/>
                    <a:pt x="2943" y="4558"/>
                  </a:cubicBezTo>
                  <a:cubicBezTo>
                    <a:pt x="3006" y="4558"/>
                    <a:pt x="3063" y="4521"/>
                    <a:pt x="3092" y="4437"/>
                  </a:cubicBezTo>
                  <a:lnTo>
                    <a:pt x="3240" y="4138"/>
                  </a:lnTo>
                  <a:cubicBezTo>
                    <a:pt x="3291" y="3990"/>
                    <a:pt x="3291" y="3891"/>
                    <a:pt x="3339" y="3739"/>
                  </a:cubicBezTo>
                  <a:cubicBezTo>
                    <a:pt x="3391" y="3591"/>
                    <a:pt x="3339" y="3392"/>
                    <a:pt x="3192" y="3392"/>
                  </a:cubicBezTo>
                  <a:lnTo>
                    <a:pt x="1995" y="3041"/>
                  </a:lnTo>
                  <a:cubicBezTo>
                    <a:pt x="1973" y="3030"/>
                    <a:pt x="1953" y="3025"/>
                    <a:pt x="1934" y="3025"/>
                  </a:cubicBezTo>
                  <a:close/>
                  <a:moveTo>
                    <a:pt x="700" y="3075"/>
                  </a:moveTo>
                  <a:cubicBezTo>
                    <a:pt x="683" y="3075"/>
                    <a:pt x="665" y="3081"/>
                    <a:pt x="646" y="3093"/>
                  </a:cubicBezTo>
                  <a:lnTo>
                    <a:pt x="200" y="3440"/>
                  </a:lnTo>
                  <a:cubicBezTo>
                    <a:pt x="48" y="3492"/>
                    <a:pt x="0" y="3691"/>
                    <a:pt x="48" y="3839"/>
                  </a:cubicBezTo>
                  <a:cubicBezTo>
                    <a:pt x="100" y="3938"/>
                    <a:pt x="148" y="4090"/>
                    <a:pt x="148" y="4190"/>
                  </a:cubicBezTo>
                  <a:cubicBezTo>
                    <a:pt x="200" y="4289"/>
                    <a:pt x="247" y="4437"/>
                    <a:pt x="299" y="4537"/>
                  </a:cubicBezTo>
                  <a:cubicBezTo>
                    <a:pt x="349" y="4587"/>
                    <a:pt x="399" y="4612"/>
                    <a:pt x="449" y="4612"/>
                  </a:cubicBezTo>
                  <a:cubicBezTo>
                    <a:pt x="499" y="4612"/>
                    <a:pt x="549" y="4587"/>
                    <a:pt x="598" y="4537"/>
                  </a:cubicBezTo>
                  <a:lnTo>
                    <a:pt x="798" y="3591"/>
                  </a:lnTo>
                  <a:cubicBezTo>
                    <a:pt x="928" y="3370"/>
                    <a:pt x="829" y="3075"/>
                    <a:pt x="700" y="3075"/>
                  </a:cubicBezTo>
                  <a:close/>
                  <a:moveTo>
                    <a:pt x="1321" y="3614"/>
                  </a:moveTo>
                  <a:cubicBezTo>
                    <a:pt x="1246" y="3614"/>
                    <a:pt x="1171" y="3689"/>
                    <a:pt x="1145" y="3839"/>
                  </a:cubicBezTo>
                  <a:lnTo>
                    <a:pt x="1297" y="5135"/>
                  </a:lnTo>
                  <a:cubicBezTo>
                    <a:pt x="1297" y="5335"/>
                    <a:pt x="1345" y="5486"/>
                    <a:pt x="1444" y="5534"/>
                  </a:cubicBezTo>
                  <a:lnTo>
                    <a:pt x="1943" y="5534"/>
                  </a:lnTo>
                  <a:cubicBezTo>
                    <a:pt x="2095" y="5486"/>
                    <a:pt x="2142" y="5287"/>
                    <a:pt x="2095" y="5135"/>
                  </a:cubicBezTo>
                  <a:lnTo>
                    <a:pt x="1496" y="3839"/>
                  </a:lnTo>
                  <a:cubicBezTo>
                    <a:pt x="1470" y="3689"/>
                    <a:pt x="1395" y="3614"/>
                    <a:pt x="1321" y="3614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3093525" y="2227200"/>
              <a:ext cx="14975" cy="33725"/>
            </a:xfrm>
            <a:custGeom>
              <a:avLst/>
              <a:gdLst/>
              <a:ahLst/>
              <a:cxnLst/>
              <a:rect l="l" t="t" r="r" b="b"/>
              <a:pathLst>
                <a:path w="599" h="1349" extrusionOk="0">
                  <a:moveTo>
                    <a:pt x="499" y="0"/>
                  </a:moveTo>
                  <a:lnTo>
                    <a:pt x="200" y="300"/>
                  </a:lnTo>
                  <a:cubicBezTo>
                    <a:pt x="48" y="352"/>
                    <a:pt x="0" y="551"/>
                    <a:pt x="48" y="699"/>
                  </a:cubicBezTo>
                  <a:cubicBezTo>
                    <a:pt x="100" y="798"/>
                    <a:pt x="148" y="950"/>
                    <a:pt x="148" y="1050"/>
                  </a:cubicBezTo>
                  <a:lnTo>
                    <a:pt x="299" y="1349"/>
                  </a:lnTo>
                  <a:lnTo>
                    <a:pt x="499" y="451"/>
                  </a:lnTo>
                  <a:cubicBezTo>
                    <a:pt x="598" y="300"/>
                    <a:pt x="598" y="152"/>
                    <a:pt x="499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3122150" y="2242150"/>
              <a:ext cx="17475" cy="44925"/>
            </a:xfrm>
            <a:custGeom>
              <a:avLst/>
              <a:gdLst/>
              <a:ahLst/>
              <a:cxnLst/>
              <a:rect l="l" t="t" r="r" b="b"/>
              <a:pathLst>
                <a:path w="699" h="1797" extrusionOk="0">
                  <a:moveTo>
                    <a:pt x="52" y="1"/>
                  </a:moveTo>
                  <a:cubicBezTo>
                    <a:pt x="0" y="53"/>
                    <a:pt x="0" y="53"/>
                    <a:pt x="0" y="101"/>
                  </a:cubicBezTo>
                  <a:lnTo>
                    <a:pt x="152" y="1397"/>
                  </a:lnTo>
                  <a:cubicBezTo>
                    <a:pt x="152" y="1597"/>
                    <a:pt x="200" y="1748"/>
                    <a:pt x="299" y="1796"/>
                  </a:cubicBezTo>
                  <a:lnTo>
                    <a:pt x="499" y="1796"/>
                  </a:lnTo>
                  <a:cubicBezTo>
                    <a:pt x="650" y="1748"/>
                    <a:pt x="698" y="1549"/>
                    <a:pt x="650" y="1397"/>
                  </a:cubicBezTo>
                  <a:lnTo>
                    <a:pt x="52" y="10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3137100" y="2226000"/>
              <a:ext cx="33725" cy="33650"/>
            </a:xfrm>
            <a:custGeom>
              <a:avLst/>
              <a:gdLst/>
              <a:ahLst/>
              <a:cxnLst/>
              <a:rect l="l" t="t" r="r" b="b"/>
              <a:pathLst>
                <a:path w="1349" h="1346" extrusionOk="0">
                  <a:moveTo>
                    <a:pt x="100" y="1"/>
                  </a:moveTo>
                  <a:cubicBezTo>
                    <a:pt x="1" y="100"/>
                    <a:pt x="1" y="300"/>
                    <a:pt x="100" y="447"/>
                  </a:cubicBezTo>
                  <a:lnTo>
                    <a:pt x="1050" y="1345"/>
                  </a:lnTo>
                  <a:lnTo>
                    <a:pt x="1197" y="1046"/>
                  </a:lnTo>
                  <a:cubicBezTo>
                    <a:pt x="1249" y="898"/>
                    <a:pt x="1249" y="799"/>
                    <a:pt x="1297" y="647"/>
                  </a:cubicBezTo>
                  <a:cubicBezTo>
                    <a:pt x="1349" y="499"/>
                    <a:pt x="1249" y="300"/>
                    <a:pt x="1150" y="300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3137100" y="2174825"/>
              <a:ext cx="32450" cy="34950"/>
            </a:xfrm>
            <a:custGeom>
              <a:avLst/>
              <a:gdLst/>
              <a:ahLst/>
              <a:cxnLst/>
              <a:rect l="l" t="t" r="r" b="b"/>
              <a:pathLst>
                <a:path w="1298" h="1398" extrusionOk="0">
                  <a:moveTo>
                    <a:pt x="998" y="1"/>
                  </a:moveTo>
                  <a:lnTo>
                    <a:pt x="52" y="899"/>
                  </a:lnTo>
                  <a:cubicBezTo>
                    <a:pt x="1" y="1050"/>
                    <a:pt x="1" y="1298"/>
                    <a:pt x="100" y="1397"/>
                  </a:cubicBezTo>
                  <a:lnTo>
                    <a:pt x="1150" y="1050"/>
                  </a:lnTo>
                  <a:cubicBezTo>
                    <a:pt x="1249" y="998"/>
                    <a:pt x="1297" y="799"/>
                    <a:pt x="1249" y="651"/>
                  </a:cubicBezTo>
                  <a:cubicBezTo>
                    <a:pt x="1249" y="551"/>
                    <a:pt x="1197" y="400"/>
                    <a:pt x="1150" y="300"/>
                  </a:cubicBezTo>
                  <a:lnTo>
                    <a:pt x="998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3093525" y="2176125"/>
              <a:ext cx="14975" cy="32450"/>
            </a:xfrm>
            <a:custGeom>
              <a:avLst/>
              <a:gdLst/>
              <a:ahLst/>
              <a:cxnLst/>
              <a:rect l="l" t="t" r="r" b="b"/>
              <a:pathLst>
                <a:path w="599" h="1298" extrusionOk="0">
                  <a:moveTo>
                    <a:pt x="247" y="1"/>
                  </a:moveTo>
                  <a:cubicBezTo>
                    <a:pt x="200" y="101"/>
                    <a:pt x="200" y="200"/>
                    <a:pt x="148" y="300"/>
                  </a:cubicBezTo>
                  <a:cubicBezTo>
                    <a:pt x="100" y="448"/>
                    <a:pt x="48" y="547"/>
                    <a:pt x="48" y="699"/>
                  </a:cubicBezTo>
                  <a:cubicBezTo>
                    <a:pt x="0" y="847"/>
                    <a:pt x="48" y="1046"/>
                    <a:pt x="148" y="1046"/>
                  </a:cubicBezTo>
                  <a:lnTo>
                    <a:pt x="499" y="1297"/>
                  </a:lnTo>
                  <a:cubicBezTo>
                    <a:pt x="547" y="1198"/>
                    <a:pt x="598" y="998"/>
                    <a:pt x="499" y="898"/>
                  </a:cubicBezTo>
                  <a:lnTo>
                    <a:pt x="247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3122150" y="2148700"/>
              <a:ext cx="16275" cy="44900"/>
            </a:xfrm>
            <a:custGeom>
              <a:avLst/>
              <a:gdLst/>
              <a:ahLst/>
              <a:cxnLst/>
              <a:rect l="l" t="t" r="r" b="b"/>
              <a:pathLst>
                <a:path w="651" h="1796" extrusionOk="0">
                  <a:moveTo>
                    <a:pt x="251" y="1"/>
                  </a:moveTo>
                  <a:cubicBezTo>
                    <a:pt x="152" y="49"/>
                    <a:pt x="100" y="248"/>
                    <a:pt x="100" y="400"/>
                  </a:cubicBezTo>
                  <a:lnTo>
                    <a:pt x="0" y="1696"/>
                  </a:lnTo>
                  <a:lnTo>
                    <a:pt x="0" y="1796"/>
                  </a:lnTo>
                  <a:cubicBezTo>
                    <a:pt x="0" y="1744"/>
                    <a:pt x="52" y="1744"/>
                    <a:pt x="52" y="1696"/>
                  </a:cubicBezTo>
                  <a:lnTo>
                    <a:pt x="599" y="400"/>
                  </a:lnTo>
                  <a:cubicBezTo>
                    <a:pt x="650" y="200"/>
                    <a:pt x="599" y="49"/>
                    <a:pt x="451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3543550" y="2085075"/>
              <a:ext cx="199500" cy="184550"/>
            </a:xfrm>
            <a:custGeom>
              <a:avLst/>
              <a:gdLst/>
              <a:ahLst/>
              <a:cxnLst/>
              <a:rect l="l" t="t" r="r" b="b"/>
              <a:pathLst>
                <a:path w="7980" h="7382" extrusionOk="0">
                  <a:moveTo>
                    <a:pt x="3890" y="0"/>
                  </a:moveTo>
                  <a:cubicBezTo>
                    <a:pt x="3890" y="0"/>
                    <a:pt x="0" y="2793"/>
                    <a:pt x="0" y="2845"/>
                  </a:cubicBezTo>
                  <a:cubicBezTo>
                    <a:pt x="0" y="2945"/>
                    <a:pt x="750" y="7381"/>
                    <a:pt x="850" y="7381"/>
                  </a:cubicBezTo>
                  <a:cubicBezTo>
                    <a:pt x="950" y="7381"/>
                    <a:pt x="4888" y="6136"/>
                    <a:pt x="4888" y="6136"/>
                  </a:cubicBezTo>
                  <a:lnTo>
                    <a:pt x="7281" y="6136"/>
                  </a:lnTo>
                  <a:cubicBezTo>
                    <a:pt x="7281" y="6136"/>
                    <a:pt x="7932" y="4888"/>
                    <a:pt x="7932" y="4840"/>
                  </a:cubicBezTo>
                  <a:cubicBezTo>
                    <a:pt x="7980" y="4788"/>
                    <a:pt x="7281" y="1097"/>
                    <a:pt x="7281" y="1097"/>
                  </a:cubicBezTo>
                  <a:lnTo>
                    <a:pt x="3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3541050" y="2082050"/>
              <a:ext cx="204500" cy="191350"/>
            </a:xfrm>
            <a:custGeom>
              <a:avLst/>
              <a:gdLst/>
              <a:ahLst/>
              <a:cxnLst/>
              <a:rect l="l" t="t" r="r" b="b"/>
              <a:pathLst>
                <a:path w="8180" h="7654" extrusionOk="0">
                  <a:moveTo>
                    <a:pt x="3990" y="221"/>
                  </a:moveTo>
                  <a:lnTo>
                    <a:pt x="7282" y="1270"/>
                  </a:lnTo>
                  <a:cubicBezTo>
                    <a:pt x="7533" y="2667"/>
                    <a:pt x="7932" y="4661"/>
                    <a:pt x="7932" y="4909"/>
                  </a:cubicBezTo>
                  <a:cubicBezTo>
                    <a:pt x="7880" y="5060"/>
                    <a:pt x="7533" y="5707"/>
                    <a:pt x="7334" y="6158"/>
                  </a:cubicBezTo>
                  <a:lnTo>
                    <a:pt x="4988" y="6158"/>
                  </a:lnTo>
                  <a:cubicBezTo>
                    <a:pt x="3543" y="6604"/>
                    <a:pt x="1449" y="7255"/>
                    <a:pt x="1050" y="7402"/>
                  </a:cubicBezTo>
                  <a:cubicBezTo>
                    <a:pt x="850" y="6856"/>
                    <a:pt x="252" y="3465"/>
                    <a:pt x="200" y="3014"/>
                  </a:cubicBezTo>
                  <a:cubicBezTo>
                    <a:pt x="499" y="2766"/>
                    <a:pt x="2594" y="1270"/>
                    <a:pt x="3990" y="221"/>
                  </a:cubicBezTo>
                  <a:close/>
                  <a:moveTo>
                    <a:pt x="3993" y="0"/>
                  </a:moveTo>
                  <a:cubicBezTo>
                    <a:pt x="3964" y="0"/>
                    <a:pt x="3942" y="22"/>
                    <a:pt x="3942" y="22"/>
                  </a:cubicBezTo>
                  <a:cubicBezTo>
                    <a:pt x="3890" y="22"/>
                    <a:pt x="2945" y="720"/>
                    <a:pt x="1995" y="1418"/>
                  </a:cubicBezTo>
                  <a:cubicBezTo>
                    <a:pt x="1" y="2866"/>
                    <a:pt x="1" y="2914"/>
                    <a:pt x="1" y="2966"/>
                  </a:cubicBezTo>
                  <a:cubicBezTo>
                    <a:pt x="1" y="3014"/>
                    <a:pt x="200" y="4362"/>
                    <a:pt x="400" y="5308"/>
                  </a:cubicBezTo>
                  <a:cubicBezTo>
                    <a:pt x="798" y="7654"/>
                    <a:pt x="850" y="7654"/>
                    <a:pt x="950" y="7654"/>
                  </a:cubicBezTo>
                  <a:cubicBezTo>
                    <a:pt x="1050" y="7654"/>
                    <a:pt x="3244" y="6955"/>
                    <a:pt x="5039" y="6357"/>
                  </a:cubicBezTo>
                  <a:lnTo>
                    <a:pt x="7381" y="6357"/>
                  </a:lnTo>
                  <a:cubicBezTo>
                    <a:pt x="7433" y="6357"/>
                    <a:pt x="7481" y="6357"/>
                    <a:pt x="7481" y="6305"/>
                  </a:cubicBezTo>
                  <a:cubicBezTo>
                    <a:pt x="7533" y="6205"/>
                    <a:pt x="8131" y="5060"/>
                    <a:pt x="8131" y="5009"/>
                  </a:cubicBezTo>
                  <a:cubicBezTo>
                    <a:pt x="8179" y="4961"/>
                    <a:pt x="8179" y="4909"/>
                    <a:pt x="7481" y="1171"/>
                  </a:cubicBezTo>
                  <a:cubicBezTo>
                    <a:pt x="7481" y="1119"/>
                    <a:pt x="7433" y="1119"/>
                    <a:pt x="7433" y="1071"/>
                  </a:cubicBezTo>
                  <a:lnTo>
                    <a:pt x="4042" y="22"/>
                  </a:lnTo>
                  <a:cubicBezTo>
                    <a:pt x="4025" y="6"/>
                    <a:pt x="4008" y="0"/>
                    <a:pt x="3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3497475" y="2112500"/>
              <a:ext cx="150825" cy="210775"/>
            </a:xfrm>
            <a:custGeom>
              <a:avLst/>
              <a:gdLst/>
              <a:ahLst/>
              <a:cxnLst/>
              <a:rect l="l" t="t" r="r" b="b"/>
              <a:pathLst>
                <a:path w="6033" h="8431" extrusionOk="0">
                  <a:moveTo>
                    <a:pt x="2841" y="0"/>
                  </a:moveTo>
                  <a:cubicBezTo>
                    <a:pt x="1245" y="0"/>
                    <a:pt x="0" y="1895"/>
                    <a:pt x="0" y="4241"/>
                  </a:cubicBezTo>
                  <a:cubicBezTo>
                    <a:pt x="0" y="6535"/>
                    <a:pt x="1245" y="8430"/>
                    <a:pt x="2841" y="8430"/>
                  </a:cubicBezTo>
                  <a:lnTo>
                    <a:pt x="6032" y="8430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3493675" y="2108800"/>
              <a:ext cx="157125" cy="218175"/>
            </a:xfrm>
            <a:custGeom>
              <a:avLst/>
              <a:gdLst/>
              <a:ahLst/>
              <a:cxnLst/>
              <a:rect l="l" t="t" r="r" b="b"/>
              <a:pathLst>
                <a:path w="6285" h="8727" extrusionOk="0">
                  <a:moveTo>
                    <a:pt x="6037" y="248"/>
                  </a:moveTo>
                  <a:lnTo>
                    <a:pt x="6037" y="8479"/>
                  </a:lnTo>
                  <a:lnTo>
                    <a:pt x="2993" y="8479"/>
                  </a:lnTo>
                  <a:cubicBezTo>
                    <a:pt x="1449" y="8479"/>
                    <a:pt x="252" y="6632"/>
                    <a:pt x="252" y="4389"/>
                  </a:cubicBezTo>
                  <a:cubicBezTo>
                    <a:pt x="252" y="2095"/>
                    <a:pt x="1449" y="248"/>
                    <a:pt x="2993" y="248"/>
                  </a:cubicBezTo>
                  <a:close/>
                  <a:moveTo>
                    <a:pt x="2993" y="1"/>
                  </a:moveTo>
                  <a:cubicBezTo>
                    <a:pt x="1349" y="1"/>
                    <a:pt x="0" y="1944"/>
                    <a:pt x="0" y="4389"/>
                  </a:cubicBezTo>
                  <a:cubicBezTo>
                    <a:pt x="0" y="6783"/>
                    <a:pt x="1349" y="8726"/>
                    <a:pt x="2993" y="8726"/>
                  </a:cubicBezTo>
                  <a:lnTo>
                    <a:pt x="6184" y="8726"/>
                  </a:lnTo>
                  <a:cubicBezTo>
                    <a:pt x="6236" y="8726"/>
                    <a:pt x="6284" y="8678"/>
                    <a:pt x="6284" y="8578"/>
                  </a:cubicBezTo>
                  <a:lnTo>
                    <a:pt x="6284" y="148"/>
                  </a:lnTo>
                  <a:cubicBezTo>
                    <a:pt x="6284" y="49"/>
                    <a:pt x="6236" y="1"/>
                    <a:pt x="61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3577250" y="2112500"/>
              <a:ext cx="142175" cy="210775"/>
            </a:xfrm>
            <a:custGeom>
              <a:avLst/>
              <a:gdLst/>
              <a:ahLst/>
              <a:cxnLst/>
              <a:rect l="l" t="t" r="r" b="b"/>
              <a:pathLst>
                <a:path w="5687" h="8431" extrusionOk="0">
                  <a:moveTo>
                    <a:pt x="2841" y="0"/>
                  </a:moveTo>
                  <a:cubicBezTo>
                    <a:pt x="1246" y="0"/>
                    <a:pt x="1" y="1895"/>
                    <a:pt x="1" y="4241"/>
                  </a:cubicBezTo>
                  <a:cubicBezTo>
                    <a:pt x="1" y="6535"/>
                    <a:pt x="1246" y="8430"/>
                    <a:pt x="2841" y="8430"/>
                  </a:cubicBezTo>
                  <a:cubicBezTo>
                    <a:pt x="4389" y="8430"/>
                    <a:pt x="5686" y="6535"/>
                    <a:pt x="5686" y="4241"/>
                  </a:cubicBezTo>
                  <a:cubicBezTo>
                    <a:pt x="5686" y="1895"/>
                    <a:pt x="4389" y="0"/>
                    <a:pt x="2841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3573475" y="2108800"/>
              <a:ext cx="148425" cy="218175"/>
            </a:xfrm>
            <a:custGeom>
              <a:avLst/>
              <a:gdLst/>
              <a:ahLst/>
              <a:cxnLst/>
              <a:rect l="l" t="t" r="r" b="b"/>
              <a:pathLst>
                <a:path w="5937" h="8727" extrusionOk="0">
                  <a:moveTo>
                    <a:pt x="2992" y="248"/>
                  </a:moveTo>
                  <a:cubicBezTo>
                    <a:pt x="4489" y="248"/>
                    <a:pt x="5685" y="2095"/>
                    <a:pt x="5685" y="4389"/>
                  </a:cubicBezTo>
                  <a:cubicBezTo>
                    <a:pt x="5685" y="6632"/>
                    <a:pt x="4489" y="8479"/>
                    <a:pt x="2992" y="8479"/>
                  </a:cubicBezTo>
                  <a:cubicBezTo>
                    <a:pt x="1448" y="8479"/>
                    <a:pt x="252" y="6632"/>
                    <a:pt x="252" y="4389"/>
                  </a:cubicBezTo>
                  <a:cubicBezTo>
                    <a:pt x="252" y="2095"/>
                    <a:pt x="1448" y="248"/>
                    <a:pt x="2992" y="248"/>
                  </a:cubicBezTo>
                  <a:close/>
                  <a:moveTo>
                    <a:pt x="2992" y="1"/>
                  </a:moveTo>
                  <a:cubicBezTo>
                    <a:pt x="1349" y="1"/>
                    <a:pt x="0" y="1944"/>
                    <a:pt x="0" y="4389"/>
                  </a:cubicBezTo>
                  <a:cubicBezTo>
                    <a:pt x="0" y="6783"/>
                    <a:pt x="1349" y="8726"/>
                    <a:pt x="2992" y="8726"/>
                  </a:cubicBezTo>
                  <a:cubicBezTo>
                    <a:pt x="4588" y="8726"/>
                    <a:pt x="5937" y="6783"/>
                    <a:pt x="5937" y="4389"/>
                  </a:cubicBezTo>
                  <a:cubicBezTo>
                    <a:pt x="5937" y="1944"/>
                    <a:pt x="4588" y="1"/>
                    <a:pt x="2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3590925" y="2129950"/>
              <a:ext cx="113525" cy="175875"/>
            </a:xfrm>
            <a:custGeom>
              <a:avLst/>
              <a:gdLst/>
              <a:ahLst/>
              <a:cxnLst/>
              <a:rect l="l" t="t" r="r" b="b"/>
              <a:pathLst>
                <a:path w="4541" h="7035" extrusionOk="0">
                  <a:moveTo>
                    <a:pt x="2294" y="1"/>
                  </a:moveTo>
                  <a:cubicBezTo>
                    <a:pt x="998" y="1"/>
                    <a:pt x="0" y="1549"/>
                    <a:pt x="0" y="3543"/>
                  </a:cubicBezTo>
                  <a:cubicBezTo>
                    <a:pt x="0" y="5486"/>
                    <a:pt x="998" y="7034"/>
                    <a:pt x="2294" y="7034"/>
                  </a:cubicBezTo>
                  <a:cubicBezTo>
                    <a:pt x="3543" y="7034"/>
                    <a:pt x="4541" y="5486"/>
                    <a:pt x="4541" y="3543"/>
                  </a:cubicBezTo>
                  <a:cubicBezTo>
                    <a:pt x="4541" y="1549"/>
                    <a:pt x="3543" y="1"/>
                    <a:pt x="2294" y="1"/>
                  </a:cubicBezTo>
                  <a:close/>
                </a:path>
              </a:pathLst>
            </a:custGeom>
            <a:solidFill>
              <a:srgbClr val="D6F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3587225" y="2126250"/>
              <a:ext cx="120925" cy="183250"/>
            </a:xfrm>
            <a:custGeom>
              <a:avLst/>
              <a:gdLst/>
              <a:ahLst/>
              <a:cxnLst/>
              <a:rect l="l" t="t" r="r" b="b"/>
              <a:pathLst>
                <a:path w="4837" h="7330" extrusionOk="0">
                  <a:moveTo>
                    <a:pt x="2442" y="248"/>
                  </a:moveTo>
                  <a:cubicBezTo>
                    <a:pt x="3639" y="248"/>
                    <a:pt x="4589" y="1796"/>
                    <a:pt x="4589" y="3691"/>
                  </a:cubicBezTo>
                  <a:cubicBezTo>
                    <a:pt x="4589" y="5535"/>
                    <a:pt x="3639" y="7083"/>
                    <a:pt x="2442" y="7083"/>
                  </a:cubicBezTo>
                  <a:cubicBezTo>
                    <a:pt x="1198" y="7083"/>
                    <a:pt x="248" y="5535"/>
                    <a:pt x="248" y="3691"/>
                  </a:cubicBezTo>
                  <a:cubicBezTo>
                    <a:pt x="248" y="1796"/>
                    <a:pt x="1198" y="248"/>
                    <a:pt x="2442" y="248"/>
                  </a:cubicBezTo>
                  <a:close/>
                  <a:moveTo>
                    <a:pt x="2442" y="1"/>
                  </a:moveTo>
                  <a:cubicBezTo>
                    <a:pt x="1744" y="1"/>
                    <a:pt x="1146" y="400"/>
                    <a:pt x="699" y="1146"/>
                  </a:cubicBezTo>
                  <a:cubicBezTo>
                    <a:pt x="248" y="1796"/>
                    <a:pt x="1" y="2694"/>
                    <a:pt x="1" y="3691"/>
                  </a:cubicBezTo>
                  <a:cubicBezTo>
                    <a:pt x="1" y="4637"/>
                    <a:pt x="248" y="5535"/>
                    <a:pt x="699" y="6185"/>
                  </a:cubicBezTo>
                  <a:cubicBezTo>
                    <a:pt x="1146" y="6931"/>
                    <a:pt x="1744" y="7330"/>
                    <a:pt x="2442" y="7330"/>
                  </a:cubicBezTo>
                  <a:cubicBezTo>
                    <a:pt x="3093" y="7330"/>
                    <a:pt x="3691" y="6931"/>
                    <a:pt x="4138" y="6185"/>
                  </a:cubicBezTo>
                  <a:cubicBezTo>
                    <a:pt x="4589" y="5535"/>
                    <a:pt x="4836" y="4637"/>
                    <a:pt x="4836" y="3691"/>
                  </a:cubicBezTo>
                  <a:cubicBezTo>
                    <a:pt x="4836" y="2694"/>
                    <a:pt x="4589" y="1796"/>
                    <a:pt x="4138" y="1146"/>
                  </a:cubicBezTo>
                  <a:cubicBezTo>
                    <a:pt x="3691" y="400"/>
                    <a:pt x="3093" y="1"/>
                    <a:pt x="2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3598400" y="2138725"/>
              <a:ext cx="98575" cy="159625"/>
            </a:xfrm>
            <a:custGeom>
              <a:avLst/>
              <a:gdLst/>
              <a:ahLst/>
              <a:cxnLst/>
              <a:rect l="l" t="t" r="r" b="b"/>
              <a:pathLst>
                <a:path w="3943" h="6385" extrusionOk="0">
                  <a:moveTo>
                    <a:pt x="1995" y="1"/>
                  </a:moveTo>
                  <a:cubicBezTo>
                    <a:pt x="898" y="1"/>
                    <a:pt x="1" y="1397"/>
                    <a:pt x="1" y="3192"/>
                  </a:cubicBezTo>
                  <a:cubicBezTo>
                    <a:pt x="1" y="4936"/>
                    <a:pt x="898" y="6384"/>
                    <a:pt x="1995" y="6384"/>
                  </a:cubicBezTo>
                  <a:cubicBezTo>
                    <a:pt x="3093" y="6384"/>
                    <a:pt x="3942" y="4936"/>
                    <a:pt x="3942" y="3192"/>
                  </a:cubicBezTo>
                  <a:cubicBezTo>
                    <a:pt x="3942" y="1397"/>
                    <a:pt x="3093" y="1"/>
                    <a:pt x="1995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3605875" y="2148700"/>
              <a:ext cx="84825" cy="138375"/>
            </a:xfrm>
            <a:custGeom>
              <a:avLst/>
              <a:gdLst/>
              <a:ahLst/>
              <a:cxnLst/>
              <a:rect l="l" t="t" r="r" b="b"/>
              <a:pathLst>
                <a:path w="3393" h="5535" extrusionOk="0">
                  <a:moveTo>
                    <a:pt x="1397" y="1"/>
                  </a:moveTo>
                  <a:cubicBezTo>
                    <a:pt x="1297" y="49"/>
                    <a:pt x="1198" y="248"/>
                    <a:pt x="1250" y="400"/>
                  </a:cubicBezTo>
                  <a:lnTo>
                    <a:pt x="1098" y="1696"/>
                  </a:lnTo>
                  <a:cubicBezTo>
                    <a:pt x="1124" y="1846"/>
                    <a:pt x="1212" y="1921"/>
                    <a:pt x="1299" y="1921"/>
                  </a:cubicBezTo>
                  <a:cubicBezTo>
                    <a:pt x="1386" y="1921"/>
                    <a:pt x="1473" y="1846"/>
                    <a:pt x="1497" y="1696"/>
                  </a:cubicBezTo>
                  <a:lnTo>
                    <a:pt x="2048" y="400"/>
                  </a:lnTo>
                  <a:cubicBezTo>
                    <a:pt x="2095" y="200"/>
                    <a:pt x="1996" y="49"/>
                    <a:pt x="1896" y="1"/>
                  </a:cubicBezTo>
                  <a:close/>
                  <a:moveTo>
                    <a:pt x="2913" y="923"/>
                  </a:moveTo>
                  <a:cubicBezTo>
                    <a:pt x="2857" y="923"/>
                    <a:pt x="2796" y="948"/>
                    <a:pt x="2746" y="998"/>
                  </a:cubicBezTo>
                  <a:lnTo>
                    <a:pt x="1796" y="1944"/>
                  </a:lnTo>
                  <a:cubicBezTo>
                    <a:pt x="1666" y="2165"/>
                    <a:pt x="1765" y="2460"/>
                    <a:pt x="1926" y="2460"/>
                  </a:cubicBezTo>
                  <a:cubicBezTo>
                    <a:pt x="1948" y="2460"/>
                    <a:pt x="1972" y="2454"/>
                    <a:pt x="1996" y="2442"/>
                  </a:cubicBezTo>
                  <a:lnTo>
                    <a:pt x="3193" y="2095"/>
                  </a:lnTo>
                  <a:cubicBezTo>
                    <a:pt x="3292" y="2043"/>
                    <a:pt x="3344" y="1844"/>
                    <a:pt x="3292" y="1696"/>
                  </a:cubicBezTo>
                  <a:cubicBezTo>
                    <a:pt x="3292" y="1596"/>
                    <a:pt x="3244" y="1445"/>
                    <a:pt x="3193" y="1345"/>
                  </a:cubicBezTo>
                  <a:cubicBezTo>
                    <a:pt x="3145" y="1245"/>
                    <a:pt x="3093" y="1146"/>
                    <a:pt x="3045" y="998"/>
                  </a:cubicBezTo>
                  <a:cubicBezTo>
                    <a:pt x="3019" y="948"/>
                    <a:pt x="2969" y="923"/>
                    <a:pt x="2913" y="923"/>
                  </a:cubicBezTo>
                  <a:close/>
                  <a:moveTo>
                    <a:pt x="417" y="977"/>
                  </a:moveTo>
                  <a:cubicBezTo>
                    <a:pt x="362" y="977"/>
                    <a:pt x="307" y="1014"/>
                    <a:pt x="252" y="1098"/>
                  </a:cubicBezTo>
                  <a:cubicBezTo>
                    <a:pt x="200" y="1198"/>
                    <a:pt x="152" y="1297"/>
                    <a:pt x="152" y="1397"/>
                  </a:cubicBezTo>
                  <a:cubicBezTo>
                    <a:pt x="101" y="1545"/>
                    <a:pt x="53" y="1644"/>
                    <a:pt x="1" y="1796"/>
                  </a:cubicBezTo>
                  <a:cubicBezTo>
                    <a:pt x="1" y="1944"/>
                    <a:pt x="53" y="2143"/>
                    <a:pt x="152" y="2143"/>
                  </a:cubicBezTo>
                  <a:lnTo>
                    <a:pt x="599" y="2494"/>
                  </a:lnTo>
                  <a:cubicBezTo>
                    <a:pt x="621" y="2505"/>
                    <a:pt x="642" y="2510"/>
                    <a:pt x="662" y="2510"/>
                  </a:cubicBezTo>
                  <a:cubicBezTo>
                    <a:pt x="828" y="2510"/>
                    <a:pt x="934" y="2173"/>
                    <a:pt x="799" y="1995"/>
                  </a:cubicBezTo>
                  <a:lnTo>
                    <a:pt x="551" y="1046"/>
                  </a:lnTo>
                  <a:cubicBezTo>
                    <a:pt x="507" y="1001"/>
                    <a:pt x="462" y="977"/>
                    <a:pt x="417" y="977"/>
                  </a:cubicBezTo>
                  <a:close/>
                  <a:moveTo>
                    <a:pt x="1935" y="3025"/>
                  </a:moveTo>
                  <a:cubicBezTo>
                    <a:pt x="1777" y="3025"/>
                    <a:pt x="1707" y="3362"/>
                    <a:pt x="1796" y="3539"/>
                  </a:cubicBezTo>
                  <a:lnTo>
                    <a:pt x="2794" y="4489"/>
                  </a:lnTo>
                  <a:cubicBezTo>
                    <a:pt x="2838" y="4534"/>
                    <a:pt x="2883" y="4558"/>
                    <a:pt x="2928" y="4558"/>
                  </a:cubicBezTo>
                  <a:cubicBezTo>
                    <a:pt x="2983" y="4558"/>
                    <a:pt x="3038" y="4521"/>
                    <a:pt x="3093" y="4437"/>
                  </a:cubicBezTo>
                  <a:lnTo>
                    <a:pt x="3244" y="4138"/>
                  </a:lnTo>
                  <a:cubicBezTo>
                    <a:pt x="3244" y="3990"/>
                    <a:pt x="3292" y="3891"/>
                    <a:pt x="3344" y="3739"/>
                  </a:cubicBezTo>
                  <a:cubicBezTo>
                    <a:pt x="3392" y="3591"/>
                    <a:pt x="3292" y="3392"/>
                    <a:pt x="3193" y="3392"/>
                  </a:cubicBezTo>
                  <a:lnTo>
                    <a:pt x="1996" y="3041"/>
                  </a:lnTo>
                  <a:cubicBezTo>
                    <a:pt x="1974" y="3030"/>
                    <a:pt x="1954" y="3025"/>
                    <a:pt x="1935" y="3025"/>
                  </a:cubicBezTo>
                  <a:close/>
                  <a:moveTo>
                    <a:pt x="669" y="3075"/>
                  </a:moveTo>
                  <a:cubicBezTo>
                    <a:pt x="647" y="3075"/>
                    <a:pt x="623" y="3081"/>
                    <a:pt x="599" y="3093"/>
                  </a:cubicBezTo>
                  <a:lnTo>
                    <a:pt x="152" y="3440"/>
                  </a:lnTo>
                  <a:cubicBezTo>
                    <a:pt x="53" y="3492"/>
                    <a:pt x="1" y="3691"/>
                    <a:pt x="53" y="3839"/>
                  </a:cubicBezTo>
                  <a:cubicBezTo>
                    <a:pt x="53" y="3938"/>
                    <a:pt x="101" y="4090"/>
                    <a:pt x="152" y="4190"/>
                  </a:cubicBezTo>
                  <a:cubicBezTo>
                    <a:pt x="200" y="4289"/>
                    <a:pt x="252" y="4437"/>
                    <a:pt x="300" y="4537"/>
                  </a:cubicBezTo>
                  <a:cubicBezTo>
                    <a:pt x="326" y="4587"/>
                    <a:pt x="376" y="4612"/>
                    <a:pt x="432" y="4612"/>
                  </a:cubicBezTo>
                  <a:cubicBezTo>
                    <a:pt x="488" y="4612"/>
                    <a:pt x="549" y="4587"/>
                    <a:pt x="599" y="4537"/>
                  </a:cubicBezTo>
                  <a:lnTo>
                    <a:pt x="799" y="3591"/>
                  </a:lnTo>
                  <a:cubicBezTo>
                    <a:pt x="932" y="3370"/>
                    <a:pt x="831" y="3075"/>
                    <a:pt x="669" y="3075"/>
                  </a:cubicBezTo>
                  <a:close/>
                  <a:moveTo>
                    <a:pt x="1323" y="3614"/>
                  </a:moveTo>
                  <a:cubicBezTo>
                    <a:pt x="1249" y="3614"/>
                    <a:pt x="1174" y="3689"/>
                    <a:pt x="1150" y="3839"/>
                  </a:cubicBezTo>
                  <a:lnTo>
                    <a:pt x="1297" y="5135"/>
                  </a:lnTo>
                  <a:cubicBezTo>
                    <a:pt x="1250" y="5335"/>
                    <a:pt x="1349" y="5486"/>
                    <a:pt x="1449" y="5534"/>
                  </a:cubicBezTo>
                  <a:lnTo>
                    <a:pt x="1948" y="5534"/>
                  </a:lnTo>
                  <a:cubicBezTo>
                    <a:pt x="2048" y="5486"/>
                    <a:pt x="2147" y="5287"/>
                    <a:pt x="2095" y="5135"/>
                  </a:cubicBezTo>
                  <a:lnTo>
                    <a:pt x="1497" y="3839"/>
                  </a:lnTo>
                  <a:cubicBezTo>
                    <a:pt x="1473" y="3689"/>
                    <a:pt x="1398" y="3614"/>
                    <a:pt x="1323" y="3614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3605875" y="2227200"/>
              <a:ext cx="15000" cy="33725"/>
            </a:xfrm>
            <a:custGeom>
              <a:avLst/>
              <a:gdLst/>
              <a:ahLst/>
              <a:cxnLst/>
              <a:rect l="l" t="t" r="r" b="b"/>
              <a:pathLst>
                <a:path w="600" h="1349" extrusionOk="0">
                  <a:moveTo>
                    <a:pt x="500" y="0"/>
                  </a:moveTo>
                  <a:lnTo>
                    <a:pt x="152" y="300"/>
                  </a:lnTo>
                  <a:cubicBezTo>
                    <a:pt x="53" y="352"/>
                    <a:pt x="1" y="551"/>
                    <a:pt x="53" y="699"/>
                  </a:cubicBezTo>
                  <a:cubicBezTo>
                    <a:pt x="53" y="798"/>
                    <a:pt x="101" y="950"/>
                    <a:pt x="152" y="1050"/>
                  </a:cubicBezTo>
                  <a:lnTo>
                    <a:pt x="300" y="1349"/>
                  </a:lnTo>
                  <a:lnTo>
                    <a:pt x="500" y="451"/>
                  </a:lnTo>
                  <a:cubicBezTo>
                    <a:pt x="599" y="300"/>
                    <a:pt x="551" y="152"/>
                    <a:pt x="500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3634600" y="2242150"/>
              <a:ext cx="17500" cy="44925"/>
            </a:xfrm>
            <a:custGeom>
              <a:avLst/>
              <a:gdLst/>
              <a:ahLst/>
              <a:cxnLst/>
              <a:rect l="l" t="t" r="r" b="b"/>
              <a:pathLst>
                <a:path w="700" h="1797" extrusionOk="0">
                  <a:moveTo>
                    <a:pt x="1" y="1"/>
                  </a:moveTo>
                  <a:lnTo>
                    <a:pt x="1" y="101"/>
                  </a:lnTo>
                  <a:lnTo>
                    <a:pt x="148" y="1397"/>
                  </a:lnTo>
                  <a:cubicBezTo>
                    <a:pt x="101" y="1597"/>
                    <a:pt x="200" y="1748"/>
                    <a:pt x="300" y="1796"/>
                  </a:cubicBezTo>
                  <a:lnTo>
                    <a:pt x="500" y="1796"/>
                  </a:lnTo>
                  <a:cubicBezTo>
                    <a:pt x="599" y="1748"/>
                    <a:pt x="699" y="1549"/>
                    <a:pt x="647" y="1397"/>
                  </a:cubicBezTo>
                  <a:lnTo>
                    <a:pt x="49" y="101"/>
                  </a:lnTo>
                  <a:cubicBezTo>
                    <a:pt x="49" y="53"/>
                    <a:pt x="49" y="53"/>
                    <a:pt x="1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3648275" y="2226000"/>
              <a:ext cx="33725" cy="33650"/>
            </a:xfrm>
            <a:custGeom>
              <a:avLst/>
              <a:gdLst/>
              <a:ahLst/>
              <a:cxnLst/>
              <a:rect l="l" t="t" r="r" b="b"/>
              <a:pathLst>
                <a:path w="1349" h="1346" extrusionOk="0">
                  <a:moveTo>
                    <a:pt x="152" y="1"/>
                  </a:moveTo>
                  <a:cubicBezTo>
                    <a:pt x="52" y="100"/>
                    <a:pt x="0" y="300"/>
                    <a:pt x="100" y="447"/>
                  </a:cubicBezTo>
                  <a:lnTo>
                    <a:pt x="1098" y="1345"/>
                  </a:lnTo>
                  <a:cubicBezTo>
                    <a:pt x="1149" y="1245"/>
                    <a:pt x="1197" y="1146"/>
                    <a:pt x="1197" y="1046"/>
                  </a:cubicBezTo>
                  <a:cubicBezTo>
                    <a:pt x="1249" y="898"/>
                    <a:pt x="1297" y="799"/>
                    <a:pt x="1349" y="647"/>
                  </a:cubicBezTo>
                  <a:cubicBezTo>
                    <a:pt x="1349" y="499"/>
                    <a:pt x="1297" y="300"/>
                    <a:pt x="1197" y="300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3648275" y="2174825"/>
              <a:ext cx="33725" cy="34950"/>
            </a:xfrm>
            <a:custGeom>
              <a:avLst/>
              <a:gdLst/>
              <a:ahLst/>
              <a:cxnLst/>
              <a:rect l="l" t="t" r="r" b="b"/>
              <a:pathLst>
                <a:path w="1349" h="1398" extrusionOk="0">
                  <a:moveTo>
                    <a:pt x="1050" y="1"/>
                  </a:moveTo>
                  <a:lnTo>
                    <a:pt x="100" y="899"/>
                  </a:lnTo>
                  <a:cubicBezTo>
                    <a:pt x="0" y="1050"/>
                    <a:pt x="52" y="1298"/>
                    <a:pt x="152" y="1397"/>
                  </a:cubicBezTo>
                  <a:lnTo>
                    <a:pt x="1197" y="1050"/>
                  </a:lnTo>
                  <a:cubicBezTo>
                    <a:pt x="1297" y="998"/>
                    <a:pt x="1349" y="799"/>
                    <a:pt x="1297" y="651"/>
                  </a:cubicBezTo>
                  <a:cubicBezTo>
                    <a:pt x="1297" y="551"/>
                    <a:pt x="1249" y="400"/>
                    <a:pt x="1197" y="300"/>
                  </a:cubicBezTo>
                  <a:lnTo>
                    <a:pt x="1050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3605875" y="2176125"/>
              <a:ext cx="13800" cy="32450"/>
            </a:xfrm>
            <a:custGeom>
              <a:avLst/>
              <a:gdLst/>
              <a:ahLst/>
              <a:cxnLst/>
              <a:rect l="l" t="t" r="r" b="b"/>
              <a:pathLst>
                <a:path w="552" h="1298" extrusionOk="0">
                  <a:moveTo>
                    <a:pt x="252" y="1"/>
                  </a:moveTo>
                  <a:cubicBezTo>
                    <a:pt x="200" y="101"/>
                    <a:pt x="152" y="200"/>
                    <a:pt x="152" y="300"/>
                  </a:cubicBezTo>
                  <a:cubicBezTo>
                    <a:pt x="101" y="448"/>
                    <a:pt x="53" y="547"/>
                    <a:pt x="1" y="699"/>
                  </a:cubicBezTo>
                  <a:cubicBezTo>
                    <a:pt x="1" y="847"/>
                    <a:pt x="53" y="1046"/>
                    <a:pt x="152" y="1046"/>
                  </a:cubicBezTo>
                  <a:lnTo>
                    <a:pt x="500" y="1297"/>
                  </a:lnTo>
                  <a:cubicBezTo>
                    <a:pt x="551" y="1198"/>
                    <a:pt x="551" y="998"/>
                    <a:pt x="500" y="89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3633300" y="2148700"/>
              <a:ext cx="17500" cy="44900"/>
            </a:xfrm>
            <a:custGeom>
              <a:avLst/>
              <a:gdLst/>
              <a:ahLst/>
              <a:cxnLst/>
              <a:rect l="l" t="t" r="r" b="b"/>
              <a:pathLst>
                <a:path w="700" h="1796" extrusionOk="0">
                  <a:moveTo>
                    <a:pt x="300" y="1"/>
                  </a:moveTo>
                  <a:cubicBezTo>
                    <a:pt x="200" y="49"/>
                    <a:pt x="101" y="248"/>
                    <a:pt x="153" y="400"/>
                  </a:cubicBezTo>
                  <a:lnTo>
                    <a:pt x="1" y="1696"/>
                  </a:lnTo>
                  <a:cubicBezTo>
                    <a:pt x="1" y="1744"/>
                    <a:pt x="53" y="1744"/>
                    <a:pt x="53" y="1796"/>
                  </a:cubicBezTo>
                  <a:lnTo>
                    <a:pt x="53" y="1696"/>
                  </a:lnTo>
                  <a:lnTo>
                    <a:pt x="651" y="400"/>
                  </a:lnTo>
                  <a:cubicBezTo>
                    <a:pt x="699" y="200"/>
                    <a:pt x="599" y="49"/>
                    <a:pt x="500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2587325" y="2269600"/>
              <a:ext cx="446375" cy="19950"/>
            </a:xfrm>
            <a:custGeom>
              <a:avLst/>
              <a:gdLst/>
              <a:ahLst/>
              <a:cxnLst/>
              <a:rect l="l" t="t" r="r" b="b"/>
              <a:pathLst>
                <a:path w="17855" h="798" extrusionOk="0">
                  <a:moveTo>
                    <a:pt x="1" y="0"/>
                  </a:moveTo>
                  <a:cubicBezTo>
                    <a:pt x="447" y="499"/>
                    <a:pt x="300" y="798"/>
                    <a:pt x="300" y="798"/>
                  </a:cubicBezTo>
                  <a:lnTo>
                    <a:pt x="17503" y="798"/>
                  </a:lnTo>
                  <a:cubicBezTo>
                    <a:pt x="17503" y="798"/>
                    <a:pt x="17854" y="598"/>
                    <a:pt x="1785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2584825" y="2267100"/>
              <a:ext cx="451350" cy="24950"/>
            </a:xfrm>
            <a:custGeom>
              <a:avLst/>
              <a:gdLst/>
              <a:ahLst/>
              <a:cxnLst/>
              <a:rect l="l" t="t" r="r" b="b"/>
              <a:pathLst>
                <a:path w="18054" h="998" extrusionOk="0">
                  <a:moveTo>
                    <a:pt x="17855" y="252"/>
                  </a:moveTo>
                  <a:cubicBezTo>
                    <a:pt x="17803" y="551"/>
                    <a:pt x="17603" y="698"/>
                    <a:pt x="17555" y="750"/>
                  </a:cubicBezTo>
                  <a:lnTo>
                    <a:pt x="547" y="750"/>
                  </a:lnTo>
                  <a:cubicBezTo>
                    <a:pt x="547" y="651"/>
                    <a:pt x="500" y="451"/>
                    <a:pt x="348" y="252"/>
                  </a:cubicBezTo>
                  <a:close/>
                  <a:moveTo>
                    <a:pt x="101" y="0"/>
                  </a:moveTo>
                  <a:cubicBezTo>
                    <a:pt x="49" y="0"/>
                    <a:pt x="49" y="52"/>
                    <a:pt x="1" y="52"/>
                  </a:cubicBezTo>
                  <a:cubicBezTo>
                    <a:pt x="1" y="100"/>
                    <a:pt x="1" y="152"/>
                    <a:pt x="49" y="200"/>
                  </a:cubicBezTo>
                  <a:cubicBezTo>
                    <a:pt x="400" y="599"/>
                    <a:pt x="300" y="850"/>
                    <a:pt x="300" y="850"/>
                  </a:cubicBezTo>
                  <a:lnTo>
                    <a:pt x="300" y="950"/>
                  </a:lnTo>
                  <a:cubicBezTo>
                    <a:pt x="348" y="950"/>
                    <a:pt x="400" y="998"/>
                    <a:pt x="400" y="998"/>
                  </a:cubicBezTo>
                  <a:lnTo>
                    <a:pt x="17655" y="998"/>
                  </a:lnTo>
                  <a:cubicBezTo>
                    <a:pt x="17655" y="950"/>
                    <a:pt x="18054" y="750"/>
                    <a:pt x="18054" y="100"/>
                  </a:cubicBezTo>
                  <a:cubicBezTo>
                    <a:pt x="18054" y="52"/>
                    <a:pt x="18002" y="0"/>
                    <a:pt x="17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2547425" y="1808300"/>
              <a:ext cx="1216875" cy="461325"/>
            </a:xfrm>
            <a:custGeom>
              <a:avLst/>
              <a:gdLst/>
              <a:ahLst/>
              <a:cxnLst/>
              <a:rect l="l" t="t" r="r" b="b"/>
              <a:pathLst>
                <a:path w="48675" h="18453" extrusionOk="0">
                  <a:moveTo>
                    <a:pt x="24637" y="0"/>
                  </a:moveTo>
                  <a:cubicBezTo>
                    <a:pt x="20148" y="0"/>
                    <a:pt x="16805" y="2047"/>
                    <a:pt x="11970" y="6136"/>
                  </a:cubicBezTo>
                  <a:cubicBezTo>
                    <a:pt x="10023" y="6683"/>
                    <a:pt x="7481" y="7532"/>
                    <a:pt x="4988" y="8530"/>
                  </a:cubicBezTo>
                  <a:cubicBezTo>
                    <a:pt x="2542" y="9475"/>
                    <a:pt x="2442" y="10824"/>
                    <a:pt x="2442" y="11821"/>
                  </a:cubicBezTo>
                  <a:cubicBezTo>
                    <a:pt x="1844" y="12021"/>
                    <a:pt x="1098" y="12368"/>
                    <a:pt x="599" y="13317"/>
                  </a:cubicBezTo>
                  <a:cubicBezTo>
                    <a:pt x="1" y="14315"/>
                    <a:pt x="148" y="16010"/>
                    <a:pt x="148" y="16657"/>
                  </a:cubicBezTo>
                  <a:cubicBezTo>
                    <a:pt x="148" y="17207"/>
                    <a:pt x="101" y="17606"/>
                    <a:pt x="847" y="18253"/>
                  </a:cubicBezTo>
                  <a:cubicBezTo>
                    <a:pt x="998" y="18404"/>
                    <a:pt x="1246" y="18452"/>
                    <a:pt x="1445" y="18452"/>
                  </a:cubicBezTo>
                  <a:lnTo>
                    <a:pt x="19398" y="18452"/>
                  </a:lnTo>
                  <a:cubicBezTo>
                    <a:pt x="19650" y="18452"/>
                    <a:pt x="19849" y="18253"/>
                    <a:pt x="19849" y="18005"/>
                  </a:cubicBezTo>
                  <a:cubicBezTo>
                    <a:pt x="19698" y="15161"/>
                    <a:pt x="20847" y="11670"/>
                    <a:pt x="23388" y="11670"/>
                  </a:cubicBezTo>
                  <a:cubicBezTo>
                    <a:pt x="25782" y="11670"/>
                    <a:pt x="27278" y="14714"/>
                    <a:pt x="26731" y="17953"/>
                  </a:cubicBezTo>
                  <a:cubicBezTo>
                    <a:pt x="26679" y="18205"/>
                    <a:pt x="26879" y="18452"/>
                    <a:pt x="27178" y="18452"/>
                  </a:cubicBezTo>
                  <a:lnTo>
                    <a:pt x="40145" y="18452"/>
                  </a:lnTo>
                  <a:cubicBezTo>
                    <a:pt x="40444" y="18452"/>
                    <a:pt x="40695" y="18253"/>
                    <a:pt x="40695" y="17953"/>
                  </a:cubicBezTo>
                  <a:cubicBezTo>
                    <a:pt x="40595" y="14263"/>
                    <a:pt x="41940" y="11670"/>
                    <a:pt x="44186" y="11670"/>
                  </a:cubicBezTo>
                  <a:cubicBezTo>
                    <a:pt x="46480" y="11670"/>
                    <a:pt x="47625" y="15061"/>
                    <a:pt x="47126" y="17207"/>
                  </a:cubicBezTo>
                  <a:lnTo>
                    <a:pt x="47226" y="17207"/>
                  </a:lnTo>
                  <a:cubicBezTo>
                    <a:pt x="47426" y="17207"/>
                    <a:pt x="47625" y="17108"/>
                    <a:pt x="47725" y="16908"/>
                  </a:cubicBezTo>
                  <a:cubicBezTo>
                    <a:pt x="48176" y="15959"/>
                    <a:pt x="48674" y="13266"/>
                    <a:pt x="46428" y="11071"/>
                  </a:cubicBezTo>
                  <a:lnTo>
                    <a:pt x="46428" y="8929"/>
                  </a:lnTo>
                  <a:cubicBezTo>
                    <a:pt x="46428" y="7880"/>
                    <a:pt x="45929" y="7233"/>
                    <a:pt x="45383" y="7034"/>
                  </a:cubicBezTo>
                  <a:cubicBezTo>
                    <a:pt x="45183" y="6934"/>
                    <a:pt x="44984" y="6782"/>
                    <a:pt x="44932" y="6535"/>
                  </a:cubicBezTo>
                  <a:cubicBezTo>
                    <a:pt x="44485" y="5238"/>
                    <a:pt x="43236" y="2745"/>
                    <a:pt x="42590" y="1795"/>
                  </a:cubicBezTo>
                  <a:cubicBezTo>
                    <a:pt x="41892" y="698"/>
                    <a:pt x="40843" y="0"/>
                    <a:pt x="39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2666650" y="2003800"/>
              <a:ext cx="121350" cy="77850"/>
            </a:xfrm>
            <a:custGeom>
              <a:avLst/>
              <a:gdLst/>
              <a:ahLst/>
              <a:cxnLst/>
              <a:rect l="l" t="t" r="r" b="b"/>
              <a:pathLst>
                <a:path w="4854" h="3114" extrusionOk="0">
                  <a:moveTo>
                    <a:pt x="4755" y="1"/>
                  </a:moveTo>
                  <a:cubicBezTo>
                    <a:pt x="4622" y="1"/>
                    <a:pt x="4280" y="83"/>
                    <a:pt x="3710" y="311"/>
                  </a:cubicBezTo>
                  <a:cubicBezTo>
                    <a:pt x="2760" y="710"/>
                    <a:pt x="67" y="2007"/>
                    <a:pt x="19" y="2753"/>
                  </a:cubicBezTo>
                  <a:cubicBezTo>
                    <a:pt x="0" y="3027"/>
                    <a:pt x="188" y="3114"/>
                    <a:pt x="435" y="3114"/>
                  </a:cubicBezTo>
                  <a:cubicBezTo>
                    <a:pt x="862" y="3114"/>
                    <a:pt x="1464" y="2852"/>
                    <a:pt x="1464" y="2852"/>
                  </a:cubicBezTo>
                  <a:cubicBezTo>
                    <a:pt x="718" y="2852"/>
                    <a:pt x="618" y="2106"/>
                    <a:pt x="1863" y="1408"/>
                  </a:cubicBezTo>
                  <a:cubicBezTo>
                    <a:pt x="2912" y="858"/>
                    <a:pt x="4356" y="211"/>
                    <a:pt x="4707" y="111"/>
                  </a:cubicBezTo>
                  <a:cubicBezTo>
                    <a:pt x="4835" y="47"/>
                    <a:pt x="4854" y="1"/>
                    <a:pt x="4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2599800" y="1970875"/>
              <a:ext cx="572975" cy="141650"/>
            </a:xfrm>
            <a:custGeom>
              <a:avLst/>
              <a:gdLst/>
              <a:ahLst/>
              <a:cxnLst/>
              <a:rect l="l" t="t" r="r" b="b"/>
              <a:pathLst>
                <a:path w="22919" h="5666" extrusionOk="0">
                  <a:moveTo>
                    <a:pt x="22478" y="1"/>
                  </a:moveTo>
                  <a:cubicBezTo>
                    <a:pt x="22171" y="1"/>
                    <a:pt x="21648" y="49"/>
                    <a:pt x="21193" y="132"/>
                  </a:cubicBezTo>
                  <a:cubicBezTo>
                    <a:pt x="15807" y="1177"/>
                    <a:pt x="14862" y="2274"/>
                    <a:pt x="11319" y="4022"/>
                  </a:cubicBezTo>
                  <a:cubicBezTo>
                    <a:pt x="11020" y="4145"/>
                    <a:pt x="8988" y="4182"/>
                    <a:pt x="6956" y="4182"/>
                  </a:cubicBezTo>
                  <a:cubicBezTo>
                    <a:pt x="4925" y="4182"/>
                    <a:pt x="2893" y="4145"/>
                    <a:pt x="2594" y="4121"/>
                  </a:cubicBezTo>
                  <a:cubicBezTo>
                    <a:pt x="2095" y="4121"/>
                    <a:pt x="2394" y="3172"/>
                    <a:pt x="2294" y="3124"/>
                  </a:cubicBezTo>
                  <a:cubicBezTo>
                    <a:pt x="2292" y="3122"/>
                    <a:pt x="2290" y="3121"/>
                    <a:pt x="2286" y="3121"/>
                  </a:cubicBezTo>
                  <a:cubicBezTo>
                    <a:pt x="2190" y="3121"/>
                    <a:pt x="1524" y="3747"/>
                    <a:pt x="998" y="4369"/>
                  </a:cubicBezTo>
                  <a:cubicBezTo>
                    <a:pt x="447" y="5019"/>
                    <a:pt x="0" y="5665"/>
                    <a:pt x="347" y="5665"/>
                  </a:cubicBezTo>
                  <a:cubicBezTo>
                    <a:pt x="580" y="5649"/>
                    <a:pt x="1001" y="5644"/>
                    <a:pt x="1491" y="5644"/>
                  </a:cubicBezTo>
                  <a:cubicBezTo>
                    <a:pt x="2470" y="5644"/>
                    <a:pt x="3723" y="5665"/>
                    <a:pt x="4289" y="5665"/>
                  </a:cubicBezTo>
                  <a:lnTo>
                    <a:pt x="12967" y="5665"/>
                  </a:lnTo>
                  <a:cubicBezTo>
                    <a:pt x="14463" y="5665"/>
                    <a:pt x="14511" y="5665"/>
                    <a:pt x="15560" y="5266"/>
                  </a:cubicBezTo>
                  <a:cubicBezTo>
                    <a:pt x="16456" y="4908"/>
                    <a:pt x="15742" y="3826"/>
                    <a:pt x="14972" y="3826"/>
                  </a:cubicBezTo>
                  <a:cubicBezTo>
                    <a:pt x="14885" y="3826"/>
                    <a:pt x="14797" y="3840"/>
                    <a:pt x="14710" y="3870"/>
                  </a:cubicBezTo>
                  <a:cubicBezTo>
                    <a:pt x="14621" y="3902"/>
                    <a:pt x="14547" y="3916"/>
                    <a:pt x="14486" y="3916"/>
                  </a:cubicBezTo>
                  <a:cubicBezTo>
                    <a:pt x="13973" y="3916"/>
                    <a:pt x="14447" y="2877"/>
                    <a:pt x="15161" y="2474"/>
                  </a:cubicBezTo>
                  <a:cubicBezTo>
                    <a:pt x="17104" y="1329"/>
                    <a:pt x="19450" y="730"/>
                    <a:pt x="21692" y="331"/>
                  </a:cubicBezTo>
                  <a:cubicBezTo>
                    <a:pt x="22919" y="98"/>
                    <a:pt x="22914" y="1"/>
                    <a:pt x="22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2547425" y="2103825"/>
              <a:ext cx="496250" cy="165800"/>
            </a:xfrm>
            <a:custGeom>
              <a:avLst/>
              <a:gdLst/>
              <a:ahLst/>
              <a:cxnLst/>
              <a:rect l="l" t="t" r="r" b="b"/>
              <a:pathLst>
                <a:path w="19850" h="6632" extrusionOk="0">
                  <a:moveTo>
                    <a:pt x="2442" y="0"/>
                  </a:moveTo>
                  <a:cubicBezTo>
                    <a:pt x="1844" y="200"/>
                    <a:pt x="1098" y="547"/>
                    <a:pt x="599" y="1496"/>
                  </a:cubicBezTo>
                  <a:cubicBezTo>
                    <a:pt x="1" y="2494"/>
                    <a:pt x="148" y="4189"/>
                    <a:pt x="148" y="4836"/>
                  </a:cubicBezTo>
                  <a:cubicBezTo>
                    <a:pt x="148" y="5386"/>
                    <a:pt x="101" y="5785"/>
                    <a:pt x="847" y="6432"/>
                  </a:cubicBezTo>
                  <a:cubicBezTo>
                    <a:pt x="998" y="6583"/>
                    <a:pt x="1246" y="6631"/>
                    <a:pt x="1445" y="6631"/>
                  </a:cubicBezTo>
                  <a:lnTo>
                    <a:pt x="19398" y="6631"/>
                  </a:lnTo>
                  <a:cubicBezTo>
                    <a:pt x="19650" y="6631"/>
                    <a:pt x="19849" y="6432"/>
                    <a:pt x="19849" y="6184"/>
                  </a:cubicBezTo>
                  <a:lnTo>
                    <a:pt x="19849" y="5287"/>
                  </a:lnTo>
                  <a:lnTo>
                    <a:pt x="19698" y="5087"/>
                  </a:lnTo>
                  <a:cubicBezTo>
                    <a:pt x="19698" y="5553"/>
                    <a:pt x="19269" y="5787"/>
                    <a:pt x="18887" y="5787"/>
                  </a:cubicBezTo>
                  <a:cubicBezTo>
                    <a:pt x="18658" y="5787"/>
                    <a:pt x="18446" y="5703"/>
                    <a:pt x="18353" y="5534"/>
                  </a:cubicBezTo>
                  <a:cubicBezTo>
                    <a:pt x="18301" y="5486"/>
                    <a:pt x="18301" y="5434"/>
                    <a:pt x="18253" y="5434"/>
                  </a:cubicBezTo>
                  <a:cubicBezTo>
                    <a:pt x="18102" y="5087"/>
                    <a:pt x="18054" y="4888"/>
                    <a:pt x="18054" y="4437"/>
                  </a:cubicBezTo>
                  <a:cubicBezTo>
                    <a:pt x="18022" y="4376"/>
                    <a:pt x="17954" y="4334"/>
                    <a:pt x="17883" y="4334"/>
                  </a:cubicBezTo>
                  <a:cubicBezTo>
                    <a:pt x="17839" y="4334"/>
                    <a:pt x="17793" y="4350"/>
                    <a:pt x="17755" y="4389"/>
                  </a:cubicBezTo>
                  <a:cubicBezTo>
                    <a:pt x="17503" y="4736"/>
                    <a:pt x="17104" y="4935"/>
                    <a:pt x="16458" y="4935"/>
                  </a:cubicBezTo>
                  <a:cubicBezTo>
                    <a:pt x="15708" y="4935"/>
                    <a:pt x="15508" y="4836"/>
                    <a:pt x="15461" y="4337"/>
                  </a:cubicBezTo>
                  <a:lnTo>
                    <a:pt x="15461" y="3691"/>
                  </a:lnTo>
                  <a:cubicBezTo>
                    <a:pt x="15461" y="3040"/>
                    <a:pt x="14910" y="2442"/>
                    <a:pt x="14212" y="2442"/>
                  </a:cubicBezTo>
                  <a:lnTo>
                    <a:pt x="1644" y="2442"/>
                  </a:lnTo>
                  <a:cubicBezTo>
                    <a:pt x="998" y="2442"/>
                    <a:pt x="499" y="2941"/>
                    <a:pt x="400" y="3539"/>
                  </a:cubicBezTo>
                  <a:lnTo>
                    <a:pt x="400" y="3439"/>
                  </a:lnTo>
                  <a:cubicBezTo>
                    <a:pt x="400" y="2442"/>
                    <a:pt x="847" y="1496"/>
                    <a:pt x="1146" y="1145"/>
                  </a:cubicBezTo>
                  <a:cubicBezTo>
                    <a:pt x="1445" y="798"/>
                    <a:pt x="2043" y="399"/>
                    <a:pt x="2442" y="347"/>
                  </a:cubicBezTo>
                  <a:cubicBezTo>
                    <a:pt x="2841" y="248"/>
                    <a:pt x="2442" y="0"/>
                    <a:pt x="2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3033675" y="2092550"/>
              <a:ext cx="187025" cy="150925"/>
            </a:xfrm>
            <a:custGeom>
              <a:avLst/>
              <a:gdLst/>
              <a:ahLst/>
              <a:cxnLst/>
              <a:rect l="l" t="t" r="r" b="b"/>
              <a:pathLst>
                <a:path w="7481" h="6037" extrusionOk="0">
                  <a:moveTo>
                    <a:pt x="3838" y="0"/>
                  </a:moveTo>
                  <a:cubicBezTo>
                    <a:pt x="746" y="0"/>
                    <a:pt x="0" y="4142"/>
                    <a:pt x="0" y="6037"/>
                  </a:cubicBezTo>
                  <a:lnTo>
                    <a:pt x="399" y="5885"/>
                  </a:lnTo>
                  <a:cubicBezTo>
                    <a:pt x="447" y="3244"/>
                    <a:pt x="1596" y="300"/>
                    <a:pt x="3938" y="300"/>
                  </a:cubicBezTo>
                  <a:cubicBezTo>
                    <a:pt x="5486" y="300"/>
                    <a:pt x="6683" y="1596"/>
                    <a:pt x="7130" y="3344"/>
                  </a:cubicBezTo>
                  <a:lnTo>
                    <a:pt x="7481" y="3192"/>
                  </a:lnTo>
                  <a:cubicBezTo>
                    <a:pt x="7481" y="3192"/>
                    <a:pt x="6930" y="0"/>
                    <a:pt x="38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3210700" y="2138725"/>
              <a:ext cx="367775" cy="109875"/>
            </a:xfrm>
            <a:custGeom>
              <a:avLst/>
              <a:gdLst/>
              <a:ahLst/>
              <a:cxnLst/>
              <a:rect l="l" t="t" r="r" b="b"/>
              <a:pathLst>
                <a:path w="14711" h="4395" extrusionOk="0">
                  <a:moveTo>
                    <a:pt x="946" y="1"/>
                  </a:moveTo>
                  <a:cubicBezTo>
                    <a:pt x="799" y="1"/>
                    <a:pt x="699" y="100"/>
                    <a:pt x="699" y="248"/>
                  </a:cubicBezTo>
                  <a:cubicBezTo>
                    <a:pt x="899" y="1146"/>
                    <a:pt x="1" y="1245"/>
                    <a:pt x="1" y="1245"/>
                  </a:cubicBezTo>
                  <a:cubicBezTo>
                    <a:pt x="248" y="2494"/>
                    <a:pt x="300" y="2343"/>
                    <a:pt x="300" y="3691"/>
                  </a:cubicBezTo>
                  <a:cubicBezTo>
                    <a:pt x="300" y="4232"/>
                    <a:pt x="2386" y="4394"/>
                    <a:pt x="4878" y="4394"/>
                  </a:cubicBezTo>
                  <a:cubicBezTo>
                    <a:pt x="8575" y="4394"/>
                    <a:pt x="13167" y="4038"/>
                    <a:pt x="13167" y="4038"/>
                  </a:cubicBezTo>
                  <a:lnTo>
                    <a:pt x="14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2648375" y="1961700"/>
              <a:ext cx="209475" cy="110925"/>
            </a:xfrm>
            <a:custGeom>
              <a:avLst/>
              <a:gdLst/>
              <a:ahLst/>
              <a:cxnLst/>
              <a:rect l="l" t="t" r="r" b="b"/>
              <a:pathLst>
                <a:path w="8379" h="4437" extrusionOk="0">
                  <a:moveTo>
                    <a:pt x="7780" y="0"/>
                  </a:moveTo>
                  <a:cubicBezTo>
                    <a:pt x="7780" y="0"/>
                    <a:pt x="1496" y="2095"/>
                    <a:pt x="750" y="2442"/>
                  </a:cubicBezTo>
                  <a:cubicBezTo>
                    <a:pt x="0" y="2841"/>
                    <a:pt x="499" y="4437"/>
                    <a:pt x="499" y="4437"/>
                  </a:cubicBezTo>
                  <a:cubicBezTo>
                    <a:pt x="1149" y="2641"/>
                    <a:pt x="8379" y="0"/>
                    <a:pt x="8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2972950" y="1981475"/>
              <a:ext cx="734000" cy="111150"/>
            </a:xfrm>
            <a:custGeom>
              <a:avLst/>
              <a:gdLst/>
              <a:ahLst/>
              <a:cxnLst/>
              <a:rect l="l" t="t" r="r" b="b"/>
              <a:pathLst>
                <a:path w="29360" h="4446" extrusionOk="0">
                  <a:moveTo>
                    <a:pt x="9407" y="0"/>
                  </a:moveTo>
                  <a:cubicBezTo>
                    <a:pt x="6148" y="0"/>
                    <a:pt x="1168" y="2263"/>
                    <a:pt x="782" y="2700"/>
                  </a:cubicBezTo>
                  <a:cubicBezTo>
                    <a:pt x="391" y="3128"/>
                    <a:pt x="0" y="4445"/>
                    <a:pt x="641" y="4445"/>
                  </a:cubicBezTo>
                  <a:cubicBezTo>
                    <a:pt x="819" y="4445"/>
                    <a:pt x="1075" y="4344"/>
                    <a:pt x="1432" y="4096"/>
                  </a:cubicBezTo>
                  <a:cubicBezTo>
                    <a:pt x="4548" y="1877"/>
                    <a:pt x="6755" y="1483"/>
                    <a:pt x="13404" y="1483"/>
                  </a:cubicBezTo>
                  <a:cubicBezTo>
                    <a:pt x="17072" y="1483"/>
                    <a:pt x="22091" y="1603"/>
                    <a:pt x="29359" y="1603"/>
                  </a:cubicBezTo>
                  <a:cubicBezTo>
                    <a:pt x="29260" y="805"/>
                    <a:pt x="28861" y="254"/>
                    <a:pt x="28362" y="107"/>
                  </a:cubicBezTo>
                  <a:lnTo>
                    <a:pt x="28262" y="7"/>
                  </a:lnTo>
                  <a:lnTo>
                    <a:pt x="9710" y="7"/>
                  </a:lnTo>
                  <a:cubicBezTo>
                    <a:pt x="9611" y="2"/>
                    <a:pt x="9510" y="0"/>
                    <a:pt x="9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2846650" y="1808300"/>
              <a:ext cx="917650" cy="461325"/>
            </a:xfrm>
            <a:custGeom>
              <a:avLst/>
              <a:gdLst/>
              <a:ahLst/>
              <a:cxnLst/>
              <a:rect l="l" t="t" r="r" b="b"/>
              <a:pathLst>
                <a:path w="36706" h="18453" extrusionOk="0">
                  <a:moveTo>
                    <a:pt x="12668" y="0"/>
                  </a:moveTo>
                  <a:cubicBezTo>
                    <a:pt x="8179" y="0"/>
                    <a:pt x="4836" y="2047"/>
                    <a:pt x="1" y="6136"/>
                  </a:cubicBezTo>
                  <a:lnTo>
                    <a:pt x="29971" y="6136"/>
                  </a:lnTo>
                  <a:cubicBezTo>
                    <a:pt x="29971" y="6136"/>
                    <a:pt x="30470" y="7281"/>
                    <a:pt x="30569" y="7931"/>
                  </a:cubicBezTo>
                  <a:cubicBezTo>
                    <a:pt x="30669" y="8530"/>
                    <a:pt x="30920" y="10026"/>
                    <a:pt x="29472" y="11171"/>
                  </a:cubicBezTo>
                  <a:cubicBezTo>
                    <a:pt x="27976" y="12320"/>
                    <a:pt x="27378" y="13417"/>
                    <a:pt x="26931" y="14913"/>
                  </a:cubicBezTo>
                  <a:cubicBezTo>
                    <a:pt x="26432" y="16409"/>
                    <a:pt x="25734" y="16557"/>
                    <a:pt x="24936" y="16557"/>
                  </a:cubicBezTo>
                  <a:lnTo>
                    <a:pt x="14862" y="16557"/>
                  </a:lnTo>
                  <a:cubicBezTo>
                    <a:pt x="14862" y="17008"/>
                    <a:pt x="14810" y="17455"/>
                    <a:pt x="14762" y="17953"/>
                  </a:cubicBezTo>
                  <a:cubicBezTo>
                    <a:pt x="14710" y="18205"/>
                    <a:pt x="14910" y="18452"/>
                    <a:pt x="15209" y="18452"/>
                  </a:cubicBezTo>
                  <a:lnTo>
                    <a:pt x="28176" y="18452"/>
                  </a:lnTo>
                  <a:cubicBezTo>
                    <a:pt x="28475" y="18452"/>
                    <a:pt x="28726" y="18253"/>
                    <a:pt x="28726" y="17953"/>
                  </a:cubicBezTo>
                  <a:cubicBezTo>
                    <a:pt x="28626" y="14263"/>
                    <a:pt x="29971" y="11670"/>
                    <a:pt x="32217" y="11670"/>
                  </a:cubicBezTo>
                  <a:cubicBezTo>
                    <a:pt x="34511" y="11670"/>
                    <a:pt x="35656" y="15061"/>
                    <a:pt x="35157" y="17207"/>
                  </a:cubicBezTo>
                  <a:lnTo>
                    <a:pt x="35257" y="17207"/>
                  </a:lnTo>
                  <a:cubicBezTo>
                    <a:pt x="35457" y="17207"/>
                    <a:pt x="35656" y="17108"/>
                    <a:pt x="35756" y="16908"/>
                  </a:cubicBezTo>
                  <a:cubicBezTo>
                    <a:pt x="36207" y="15959"/>
                    <a:pt x="36705" y="13266"/>
                    <a:pt x="34459" y="11071"/>
                  </a:cubicBezTo>
                  <a:lnTo>
                    <a:pt x="34459" y="8929"/>
                  </a:lnTo>
                  <a:cubicBezTo>
                    <a:pt x="34459" y="7880"/>
                    <a:pt x="33960" y="7233"/>
                    <a:pt x="33414" y="7034"/>
                  </a:cubicBezTo>
                  <a:cubicBezTo>
                    <a:pt x="33214" y="6934"/>
                    <a:pt x="33015" y="6782"/>
                    <a:pt x="32963" y="6535"/>
                  </a:cubicBezTo>
                  <a:cubicBezTo>
                    <a:pt x="32516" y="5238"/>
                    <a:pt x="31267" y="2745"/>
                    <a:pt x="30621" y="1795"/>
                  </a:cubicBezTo>
                  <a:cubicBezTo>
                    <a:pt x="29923" y="698"/>
                    <a:pt x="28874" y="0"/>
                    <a:pt x="2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3214400" y="2085075"/>
              <a:ext cx="549900" cy="184550"/>
            </a:xfrm>
            <a:custGeom>
              <a:avLst/>
              <a:gdLst/>
              <a:ahLst/>
              <a:cxnLst/>
              <a:rect l="l" t="t" r="r" b="b"/>
              <a:pathLst>
                <a:path w="21996" h="7382" extrusionOk="0">
                  <a:moveTo>
                    <a:pt x="19749" y="0"/>
                  </a:moveTo>
                  <a:lnTo>
                    <a:pt x="19749" y="0"/>
                  </a:lnTo>
                  <a:cubicBezTo>
                    <a:pt x="19991" y="456"/>
                    <a:pt x="19995" y="615"/>
                    <a:pt x="19827" y="615"/>
                  </a:cubicBezTo>
                  <a:cubicBezTo>
                    <a:pt x="19719" y="615"/>
                    <a:pt x="19538" y="548"/>
                    <a:pt x="19302" y="451"/>
                  </a:cubicBezTo>
                  <a:cubicBezTo>
                    <a:pt x="18704" y="252"/>
                    <a:pt x="18054" y="200"/>
                    <a:pt x="17407" y="200"/>
                  </a:cubicBezTo>
                  <a:cubicBezTo>
                    <a:pt x="16757" y="200"/>
                    <a:pt x="13964" y="698"/>
                    <a:pt x="13717" y="4441"/>
                  </a:cubicBezTo>
                  <a:cubicBezTo>
                    <a:pt x="13617" y="6136"/>
                    <a:pt x="13517" y="6934"/>
                    <a:pt x="13517" y="6934"/>
                  </a:cubicBezTo>
                  <a:lnTo>
                    <a:pt x="798" y="6934"/>
                  </a:lnTo>
                  <a:cubicBezTo>
                    <a:pt x="551" y="6934"/>
                    <a:pt x="152" y="6882"/>
                    <a:pt x="52" y="6635"/>
                  </a:cubicBezTo>
                  <a:lnTo>
                    <a:pt x="52" y="6882"/>
                  </a:lnTo>
                  <a:cubicBezTo>
                    <a:pt x="0" y="7134"/>
                    <a:pt x="200" y="7381"/>
                    <a:pt x="499" y="7381"/>
                  </a:cubicBezTo>
                  <a:lnTo>
                    <a:pt x="13466" y="7381"/>
                  </a:lnTo>
                  <a:cubicBezTo>
                    <a:pt x="13765" y="7381"/>
                    <a:pt x="14016" y="7182"/>
                    <a:pt x="14016" y="6882"/>
                  </a:cubicBezTo>
                  <a:cubicBezTo>
                    <a:pt x="13916" y="3192"/>
                    <a:pt x="15261" y="599"/>
                    <a:pt x="17507" y="599"/>
                  </a:cubicBezTo>
                  <a:cubicBezTo>
                    <a:pt x="19801" y="599"/>
                    <a:pt x="20946" y="3990"/>
                    <a:pt x="20447" y="6136"/>
                  </a:cubicBezTo>
                  <a:lnTo>
                    <a:pt x="20547" y="6136"/>
                  </a:lnTo>
                  <a:cubicBezTo>
                    <a:pt x="20747" y="6136"/>
                    <a:pt x="20946" y="6037"/>
                    <a:pt x="21046" y="5837"/>
                  </a:cubicBezTo>
                  <a:cubicBezTo>
                    <a:pt x="21497" y="4888"/>
                    <a:pt x="21995" y="2195"/>
                    <a:pt x="19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3063600" y="1808300"/>
              <a:ext cx="503700" cy="143700"/>
            </a:xfrm>
            <a:custGeom>
              <a:avLst/>
              <a:gdLst/>
              <a:ahLst/>
              <a:cxnLst/>
              <a:rect l="l" t="t" r="r" b="b"/>
              <a:pathLst>
                <a:path w="20148" h="5748" extrusionOk="0">
                  <a:moveTo>
                    <a:pt x="3990" y="0"/>
                  </a:moveTo>
                  <a:cubicBezTo>
                    <a:pt x="2693" y="0"/>
                    <a:pt x="1496" y="200"/>
                    <a:pt x="347" y="499"/>
                  </a:cubicBezTo>
                  <a:cubicBezTo>
                    <a:pt x="248" y="551"/>
                    <a:pt x="100" y="599"/>
                    <a:pt x="0" y="650"/>
                  </a:cubicBezTo>
                  <a:cubicBezTo>
                    <a:pt x="812" y="587"/>
                    <a:pt x="2260" y="515"/>
                    <a:pt x="3737" y="515"/>
                  </a:cubicBezTo>
                  <a:cubicBezTo>
                    <a:pt x="5793" y="515"/>
                    <a:pt x="7904" y="654"/>
                    <a:pt x="8426" y="1149"/>
                  </a:cubicBezTo>
                  <a:cubicBezTo>
                    <a:pt x="8777" y="1496"/>
                    <a:pt x="5486" y="4241"/>
                    <a:pt x="4935" y="5187"/>
                  </a:cubicBezTo>
                  <a:cubicBezTo>
                    <a:pt x="4705" y="5586"/>
                    <a:pt x="4678" y="5747"/>
                    <a:pt x="4768" y="5747"/>
                  </a:cubicBezTo>
                  <a:cubicBezTo>
                    <a:pt x="4893" y="5747"/>
                    <a:pt x="5239" y="5443"/>
                    <a:pt x="5586" y="5039"/>
                  </a:cubicBezTo>
                  <a:cubicBezTo>
                    <a:pt x="6132" y="4341"/>
                    <a:pt x="8378" y="1995"/>
                    <a:pt x="9224" y="1396"/>
                  </a:cubicBezTo>
                  <a:cubicBezTo>
                    <a:pt x="10222" y="650"/>
                    <a:pt x="14311" y="650"/>
                    <a:pt x="16457" y="650"/>
                  </a:cubicBezTo>
                  <a:lnTo>
                    <a:pt x="20148" y="650"/>
                  </a:lnTo>
                  <a:cubicBezTo>
                    <a:pt x="19398" y="251"/>
                    <a:pt x="18652" y="0"/>
                    <a:pt x="17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3486200" y="1815775"/>
              <a:ext cx="122975" cy="63300"/>
            </a:xfrm>
            <a:custGeom>
              <a:avLst/>
              <a:gdLst/>
              <a:ahLst/>
              <a:cxnLst/>
              <a:rect l="l" t="t" r="r" b="b"/>
              <a:pathLst>
                <a:path w="4919" h="2532" extrusionOk="0">
                  <a:moveTo>
                    <a:pt x="2346" y="0"/>
                  </a:moveTo>
                  <a:lnTo>
                    <a:pt x="0" y="351"/>
                  </a:lnTo>
                  <a:cubicBezTo>
                    <a:pt x="1548" y="351"/>
                    <a:pt x="2945" y="1297"/>
                    <a:pt x="3344" y="2047"/>
                  </a:cubicBezTo>
                  <a:cubicBezTo>
                    <a:pt x="3517" y="2351"/>
                    <a:pt x="3908" y="2532"/>
                    <a:pt x="4224" y="2532"/>
                  </a:cubicBezTo>
                  <a:cubicBezTo>
                    <a:pt x="4634" y="2532"/>
                    <a:pt x="4918" y="2228"/>
                    <a:pt x="4441" y="1496"/>
                  </a:cubicBezTo>
                  <a:cubicBezTo>
                    <a:pt x="3643" y="200"/>
                    <a:pt x="2346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603400" y="1981650"/>
              <a:ext cx="103550" cy="39900"/>
            </a:xfrm>
            <a:custGeom>
              <a:avLst/>
              <a:gdLst/>
              <a:ahLst/>
              <a:cxnLst/>
              <a:rect l="l" t="t" r="r" b="b"/>
              <a:pathLst>
                <a:path w="4142" h="1596" extrusionOk="0">
                  <a:moveTo>
                    <a:pt x="0" y="0"/>
                  </a:moveTo>
                  <a:cubicBezTo>
                    <a:pt x="152" y="347"/>
                    <a:pt x="251" y="698"/>
                    <a:pt x="299" y="997"/>
                  </a:cubicBezTo>
                  <a:cubicBezTo>
                    <a:pt x="299" y="1145"/>
                    <a:pt x="351" y="1345"/>
                    <a:pt x="351" y="1596"/>
                  </a:cubicBezTo>
                  <a:lnTo>
                    <a:pt x="4141" y="1544"/>
                  </a:lnTo>
                  <a:cubicBezTo>
                    <a:pt x="4141" y="1045"/>
                    <a:pt x="3643" y="0"/>
                    <a:pt x="3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2547425" y="1805800"/>
              <a:ext cx="1218075" cy="467600"/>
            </a:xfrm>
            <a:custGeom>
              <a:avLst/>
              <a:gdLst/>
              <a:ahLst/>
              <a:cxnLst/>
              <a:rect l="l" t="t" r="r" b="b"/>
              <a:pathLst>
                <a:path w="48723" h="18704" extrusionOk="0">
                  <a:moveTo>
                    <a:pt x="39398" y="252"/>
                  </a:moveTo>
                  <a:cubicBezTo>
                    <a:pt x="40695" y="252"/>
                    <a:pt x="41792" y="798"/>
                    <a:pt x="42490" y="1947"/>
                  </a:cubicBezTo>
                  <a:cubicBezTo>
                    <a:pt x="43137" y="2893"/>
                    <a:pt x="44386" y="5338"/>
                    <a:pt x="44832" y="6683"/>
                  </a:cubicBezTo>
                  <a:cubicBezTo>
                    <a:pt x="44884" y="6934"/>
                    <a:pt x="45084" y="7134"/>
                    <a:pt x="45383" y="7234"/>
                  </a:cubicBezTo>
                  <a:cubicBezTo>
                    <a:pt x="45830" y="7381"/>
                    <a:pt x="46328" y="8031"/>
                    <a:pt x="46328" y="9029"/>
                  </a:cubicBezTo>
                  <a:lnTo>
                    <a:pt x="46328" y="11171"/>
                  </a:lnTo>
                  <a:lnTo>
                    <a:pt x="46328" y="11223"/>
                  </a:lnTo>
                  <a:cubicBezTo>
                    <a:pt x="48523" y="13318"/>
                    <a:pt x="48124" y="15911"/>
                    <a:pt x="47625" y="16956"/>
                  </a:cubicBezTo>
                  <a:cubicBezTo>
                    <a:pt x="47577" y="17108"/>
                    <a:pt x="47426" y="17208"/>
                    <a:pt x="47278" y="17208"/>
                  </a:cubicBezTo>
                  <a:cubicBezTo>
                    <a:pt x="47577" y="15711"/>
                    <a:pt x="47126" y="13864"/>
                    <a:pt x="46229" y="12767"/>
                  </a:cubicBezTo>
                  <a:cubicBezTo>
                    <a:pt x="45682" y="12069"/>
                    <a:pt x="44984" y="11670"/>
                    <a:pt x="44186" y="11670"/>
                  </a:cubicBezTo>
                  <a:cubicBezTo>
                    <a:pt x="43388" y="11670"/>
                    <a:pt x="42690" y="11969"/>
                    <a:pt x="42139" y="12568"/>
                  </a:cubicBezTo>
                  <a:cubicBezTo>
                    <a:pt x="41094" y="13617"/>
                    <a:pt x="40543" y="15612"/>
                    <a:pt x="40595" y="18053"/>
                  </a:cubicBezTo>
                  <a:cubicBezTo>
                    <a:pt x="40595" y="18153"/>
                    <a:pt x="40543" y="18253"/>
                    <a:pt x="40444" y="18353"/>
                  </a:cubicBezTo>
                  <a:cubicBezTo>
                    <a:pt x="40396" y="18404"/>
                    <a:pt x="40296" y="18452"/>
                    <a:pt x="40145" y="18452"/>
                  </a:cubicBezTo>
                  <a:lnTo>
                    <a:pt x="27178" y="18452"/>
                  </a:lnTo>
                  <a:cubicBezTo>
                    <a:pt x="27078" y="18452"/>
                    <a:pt x="26979" y="18404"/>
                    <a:pt x="26879" y="18353"/>
                  </a:cubicBezTo>
                  <a:cubicBezTo>
                    <a:pt x="26831" y="18253"/>
                    <a:pt x="26779" y="18153"/>
                    <a:pt x="26831" y="18053"/>
                  </a:cubicBezTo>
                  <a:cubicBezTo>
                    <a:pt x="27178" y="16059"/>
                    <a:pt x="26731" y="14064"/>
                    <a:pt x="25734" y="12819"/>
                  </a:cubicBezTo>
                  <a:cubicBezTo>
                    <a:pt x="25084" y="12069"/>
                    <a:pt x="24286" y="11670"/>
                    <a:pt x="23388" y="11670"/>
                  </a:cubicBezTo>
                  <a:cubicBezTo>
                    <a:pt x="22590" y="11670"/>
                    <a:pt x="21892" y="11969"/>
                    <a:pt x="21293" y="12620"/>
                  </a:cubicBezTo>
                  <a:cubicBezTo>
                    <a:pt x="20248" y="13765"/>
                    <a:pt x="19598" y="15911"/>
                    <a:pt x="19749" y="18105"/>
                  </a:cubicBezTo>
                  <a:cubicBezTo>
                    <a:pt x="19749" y="18205"/>
                    <a:pt x="19698" y="18305"/>
                    <a:pt x="19650" y="18353"/>
                  </a:cubicBezTo>
                  <a:cubicBezTo>
                    <a:pt x="19598" y="18404"/>
                    <a:pt x="19498" y="18452"/>
                    <a:pt x="19398" y="18452"/>
                  </a:cubicBezTo>
                  <a:lnTo>
                    <a:pt x="1445" y="18452"/>
                  </a:lnTo>
                  <a:cubicBezTo>
                    <a:pt x="1246" y="18452"/>
                    <a:pt x="1046" y="18404"/>
                    <a:pt x="898" y="18253"/>
                  </a:cubicBezTo>
                  <a:cubicBezTo>
                    <a:pt x="248" y="17654"/>
                    <a:pt x="248" y="17307"/>
                    <a:pt x="248" y="16809"/>
                  </a:cubicBezTo>
                  <a:lnTo>
                    <a:pt x="248" y="16757"/>
                  </a:lnTo>
                  <a:lnTo>
                    <a:pt x="248" y="16458"/>
                  </a:lnTo>
                  <a:cubicBezTo>
                    <a:pt x="248" y="15711"/>
                    <a:pt x="200" y="14315"/>
                    <a:pt x="699" y="13465"/>
                  </a:cubicBezTo>
                  <a:cubicBezTo>
                    <a:pt x="1198" y="12568"/>
                    <a:pt x="1944" y="12221"/>
                    <a:pt x="2442" y="12021"/>
                  </a:cubicBezTo>
                  <a:cubicBezTo>
                    <a:pt x="2494" y="12021"/>
                    <a:pt x="2542" y="11969"/>
                    <a:pt x="2542" y="11921"/>
                  </a:cubicBezTo>
                  <a:cubicBezTo>
                    <a:pt x="2542" y="11024"/>
                    <a:pt x="2542" y="9675"/>
                    <a:pt x="5036" y="8730"/>
                  </a:cubicBezTo>
                  <a:cubicBezTo>
                    <a:pt x="7282" y="7832"/>
                    <a:pt x="9923" y="6934"/>
                    <a:pt x="12018" y="6336"/>
                  </a:cubicBezTo>
                  <a:lnTo>
                    <a:pt x="12069" y="6336"/>
                  </a:lnTo>
                  <a:cubicBezTo>
                    <a:pt x="16705" y="2346"/>
                    <a:pt x="20049" y="252"/>
                    <a:pt x="24637" y="252"/>
                  </a:cubicBezTo>
                  <a:close/>
                  <a:moveTo>
                    <a:pt x="24637" y="0"/>
                  </a:moveTo>
                  <a:cubicBezTo>
                    <a:pt x="19997" y="0"/>
                    <a:pt x="16606" y="2147"/>
                    <a:pt x="11918" y="6136"/>
                  </a:cubicBezTo>
                  <a:cubicBezTo>
                    <a:pt x="9823" y="6735"/>
                    <a:pt x="7230" y="7632"/>
                    <a:pt x="4936" y="8530"/>
                  </a:cubicBezTo>
                  <a:cubicBezTo>
                    <a:pt x="2395" y="9528"/>
                    <a:pt x="2343" y="10924"/>
                    <a:pt x="2343" y="11822"/>
                  </a:cubicBezTo>
                  <a:cubicBezTo>
                    <a:pt x="1744" y="12021"/>
                    <a:pt x="998" y="12468"/>
                    <a:pt x="499" y="13366"/>
                  </a:cubicBezTo>
                  <a:cubicBezTo>
                    <a:pt x="1" y="14263"/>
                    <a:pt x="1" y="15711"/>
                    <a:pt x="1" y="16458"/>
                  </a:cubicBezTo>
                  <a:lnTo>
                    <a:pt x="1" y="16757"/>
                  </a:lnTo>
                  <a:lnTo>
                    <a:pt x="1" y="16809"/>
                  </a:lnTo>
                  <a:cubicBezTo>
                    <a:pt x="1" y="17355"/>
                    <a:pt x="1" y="17806"/>
                    <a:pt x="799" y="18404"/>
                  </a:cubicBezTo>
                  <a:cubicBezTo>
                    <a:pt x="946" y="18604"/>
                    <a:pt x="1198" y="18704"/>
                    <a:pt x="1445" y="18704"/>
                  </a:cubicBezTo>
                  <a:lnTo>
                    <a:pt x="19398" y="18704"/>
                  </a:lnTo>
                  <a:cubicBezTo>
                    <a:pt x="19550" y="18704"/>
                    <a:pt x="19698" y="18604"/>
                    <a:pt x="19797" y="18504"/>
                  </a:cubicBezTo>
                  <a:cubicBezTo>
                    <a:pt x="19897" y="18404"/>
                    <a:pt x="19949" y="18253"/>
                    <a:pt x="19949" y="18105"/>
                  </a:cubicBezTo>
                  <a:cubicBezTo>
                    <a:pt x="19849" y="16358"/>
                    <a:pt x="20296" y="14016"/>
                    <a:pt x="21493" y="12767"/>
                  </a:cubicBezTo>
                  <a:cubicBezTo>
                    <a:pt x="21992" y="12169"/>
                    <a:pt x="22642" y="11921"/>
                    <a:pt x="23388" y="11921"/>
                  </a:cubicBezTo>
                  <a:cubicBezTo>
                    <a:pt x="24186" y="11921"/>
                    <a:pt x="24936" y="12268"/>
                    <a:pt x="25534" y="12967"/>
                  </a:cubicBezTo>
                  <a:cubicBezTo>
                    <a:pt x="26532" y="14163"/>
                    <a:pt x="26931" y="16059"/>
                    <a:pt x="26580" y="18005"/>
                  </a:cubicBezTo>
                  <a:cubicBezTo>
                    <a:pt x="26580" y="18205"/>
                    <a:pt x="26632" y="18353"/>
                    <a:pt x="26731" y="18504"/>
                  </a:cubicBezTo>
                  <a:cubicBezTo>
                    <a:pt x="26831" y="18604"/>
                    <a:pt x="26979" y="18704"/>
                    <a:pt x="27178" y="18704"/>
                  </a:cubicBezTo>
                  <a:lnTo>
                    <a:pt x="40145" y="18704"/>
                  </a:lnTo>
                  <a:cubicBezTo>
                    <a:pt x="40344" y="18704"/>
                    <a:pt x="40496" y="18604"/>
                    <a:pt x="40595" y="18504"/>
                  </a:cubicBezTo>
                  <a:cubicBezTo>
                    <a:pt x="40743" y="18353"/>
                    <a:pt x="40795" y="18205"/>
                    <a:pt x="40795" y="18053"/>
                  </a:cubicBezTo>
                  <a:cubicBezTo>
                    <a:pt x="40743" y="15660"/>
                    <a:pt x="41294" y="13717"/>
                    <a:pt x="42291" y="12719"/>
                  </a:cubicBezTo>
                  <a:cubicBezTo>
                    <a:pt x="42838" y="12169"/>
                    <a:pt x="43436" y="11921"/>
                    <a:pt x="44186" y="11921"/>
                  </a:cubicBezTo>
                  <a:cubicBezTo>
                    <a:pt x="44884" y="11921"/>
                    <a:pt x="45531" y="12268"/>
                    <a:pt x="46081" y="12919"/>
                  </a:cubicBezTo>
                  <a:cubicBezTo>
                    <a:pt x="46927" y="14016"/>
                    <a:pt x="47326" y="15859"/>
                    <a:pt x="47027" y="17307"/>
                  </a:cubicBezTo>
                  <a:lnTo>
                    <a:pt x="47027" y="17407"/>
                  </a:lnTo>
                  <a:lnTo>
                    <a:pt x="47226" y="17407"/>
                  </a:lnTo>
                  <a:cubicBezTo>
                    <a:pt x="47477" y="17407"/>
                    <a:pt x="47725" y="17255"/>
                    <a:pt x="47825" y="17056"/>
                  </a:cubicBezTo>
                  <a:cubicBezTo>
                    <a:pt x="48375" y="15959"/>
                    <a:pt x="48722" y="13266"/>
                    <a:pt x="46528" y="11123"/>
                  </a:cubicBezTo>
                  <a:lnTo>
                    <a:pt x="46528" y="9029"/>
                  </a:lnTo>
                  <a:cubicBezTo>
                    <a:pt x="46528" y="7832"/>
                    <a:pt x="45929" y="7234"/>
                    <a:pt x="45431" y="7034"/>
                  </a:cubicBezTo>
                  <a:cubicBezTo>
                    <a:pt x="45231" y="6934"/>
                    <a:pt x="45084" y="6783"/>
                    <a:pt x="45032" y="6583"/>
                  </a:cubicBezTo>
                  <a:cubicBezTo>
                    <a:pt x="44585" y="5287"/>
                    <a:pt x="43336" y="2793"/>
                    <a:pt x="42690" y="1848"/>
                  </a:cubicBezTo>
                  <a:cubicBezTo>
                    <a:pt x="41892" y="651"/>
                    <a:pt x="40795" y="0"/>
                    <a:pt x="393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3223175" y="1966675"/>
              <a:ext cx="401475" cy="258050"/>
            </a:xfrm>
            <a:custGeom>
              <a:avLst/>
              <a:gdLst/>
              <a:ahLst/>
              <a:cxnLst/>
              <a:rect l="l" t="t" r="r" b="b"/>
              <a:pathLst>
                <a:path w="16059" h="10322" extrusionOk="0">
                  <a:moveTo>
                    <a:pt x="14611" y="248"/>
                  </a:moveTo>
                  <a:lnTo>
                    <a:pt x="15109" y="699"/>
                  </a:lnTo>
                  <a:cubicBezTo>
                    <a:pt x="15608" y="1896"/>
                    <a:pt x="15859" y="3539"/>
                    <a:pt x="14463" y="4637"/>
                  </a:cubicBezTo>
                  <a:cubicBezTo>
                    <a:pt x="14363" y="4688"/>
                    <a:pt x="14264" y="4788"/>
                    <a:pt x="14164" y="4836"/>
                  </a:cubicBezTo>
                  <a:cubicBezTo>
                    <a:pt x="13414" y="5434"/>
                    <a:pt x="12468" y="6133"/>
                    <a:pt x="11718" y="8678"/>
                  </a:cubicBezTo>
                  <a:cubicBezTo>
                    <a:pt x="11419" y="9723"/>
                    <a:pt x="10872" y="10122"/>
                    <a:pt x="9875" y="10122"/>
                  </a:cubicBezTo>
                  <a:lnTo>
                    <a:pt x="747" y="10122"/>
                  </a:lnTo>
                  <a:cubicBezTo>
                    <a:pt x="846" y="8925"/>
                    <a:pt x="1046" y="5434"/>
                    <a:pt x="799" y="2893"/>
                  </a:cubicBezTo>
                  <a:cubicBezTo>
                    <a:pt x="699" y="1596"/>
                    <a:pt x="400" y="599"/>
                    <a:pt x="300" y="248"/>
                  </a:cubicBezTo>
                  <a:close/>
                  <a:moveTo>
                    <a:pt x="148" y="1"/>
                  </a:moveTo>
                  <a:cubicBezTo>
                    <a:pt x="100" y="1"/>
                    <a:pt x="48" y="48"/>
                    <a:pt x="48" y="48"/>
                  </a:cubicBezTo>
                  <a:cubicBezTo>
                    <a:pt x="1" y="100"/>
                    <a:pt x="1" y="148"/>
                    <a:pt x="48" y="148"/>
                  </a:cubicBezTo>
                  <a:cubicBezTo>
                    <a:pt x="48" y="148"/>
                    <a:pt x="447" y="1345"/>
                    <a:pt x="599" y="2941"/>
                  </a:cubicBezTo>
                  <a:cubicBezTo>
                    <a:pt x="799" y="5534"/>
                    <a:pt x="599" y="9177"/>
                    <a:pt x="547" y="10222"/>
                  </a:cubicBezTo>
                  <a:lnTo>
                    <a:pt x="547" y="10322"/>
                  </a:lnTo>
                  <a:lnTo>
                    <a:pt x="9875" y="10322"/>
                  </a:lnTo>
                  <a:cubicBezTo>
                    <a:pt x="10972" y="10322"/>
                    <a:pt x="11571" y="9823"/>
                    <a:pt x="11918" y="8726"/>
                  </a:cubicBezTo>
                  <a:cubicBezTo>
                    <a:pt x="12668" y="6284"/>
                    <a:pt x="13565" y="5634"/>
                    <a:pt x="14311" y="5035"/>
                  </a:cubicBezTo>
                  <a:cubicBezTo>
                    <a:pt x="14411" y="4936"/>
                    <a:pt x="14511" y="4888"/>
                    <a:pt x="14611" y="4788"/>
                  </a:cubicBezTo>
                  <a:cubicBezTo>
                    <a:pt x="15808" y="3890"/>
                    <a:pt x="16059" y="2343"/>
                    <a:pt x="15261" y="599"/>
                  </a:cubicBezTo>
                  <a:lnTo>
                    <a:pt x="15261" y="547"/>
                  </a:lnTo>
                  <a:lnTo>
                    <a:pt x="14710" y="48"/>
                  </a:lnTo>
                  <a:cubicBezTo>
                    <a:pt x="14710" y="1"/>
                    <a:pt x="14663" y="1"/>
                    <a:pt x="146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2857825" y="1833525"/>
              <a:ext cx="402775" cy="136275"/>
            </a:xfrm>
            <a:custGeom>
              <a:avLst/>
              <a:gdLst/>
              <a:ahLst/>
              <a:cxnLst/>
              <a:rect l="l" t="t" r="r" b="b"/>
              <a:pathLst>
                <a:path w="16111" h="5451" extrusionOk="0">
                  <a:moveTo>
                    <a:pt x="11234" y="1"/>
                  </a:moveTo>
                  <a:cubicBezTo>
                    <a:pt x="9532" y="1"/>
                    <a:pt x="8035" y="105"/>
                    <a:pt x="7182" y="240"/>
                  </a:cubicBezTo>
                  <a:cubicBezTo>
                    <a:pt x="6835" y="288"/>
                    <a:pt x="6536" y="387"/>
                    <a:pt x="6236" y="539"/>
                  </a:cubicBezTo>
                  <a:cubicBezTo>
                    <a:pt x="4242" y="1636"/>
                    <a:pt x="1549" y="3631"/>
                    <a:pt x="1" y="5127"/>
                  </a:cubicBezTo>
                  <a:cubicBezTo>
                    <a:pt x="908" y="5297"/>
                    <a:pt x="3480" y="5451"/>
                    <a:pt x="6180" y="5451"/>
                  </a:cubicBezTo>
                  <a:cubicBezTo>
                    <a:pt x="8225" y="5451"/>
                    <a:pt x="10344" y="5363"/>
                    <a:pt x="11870" y="5127"/>
                  </a:cubicBezTo>
                  <a:cubicBezTo>
                    <a:pt x="13318" y="3180"/>
                    <a:pt x="15261" y="1337"/>
                    <a:pt x="16011" y="639"/>
                  </a:cubicBezTo>
                  <a:cubicBezTo>
                    <a:pt x="16111" y="487"/>
                    <a:pt x="16059" y="288"/>
                    <a:pt x="15859" y="288"/>
                  </a:cubicBezTo>
                  <a:cubicBezTo>
                    <a:pt x="14352" y="80"/>
                    <a:pt x="12715" y="1"/>
                    <a:pt x="11234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2855325" y="1830850"/>
              <a:ext cx="407775" cy="142025"/>
            </a:xfrm>
            <a:custGeom>
              <a:avLst/>
              <a:gdLst/>
              <a:ahLst/>
              <a:cxnLst/>
              <a:rect l="l" t="t" r="r" b="b"/>
              <a:pathLst>
                <a:path w="16311" h="5681" extrusionOk="0">
                  <a:moveTo>
                    <a:pt x="11334" y="207"/>
                  </a:moveTo>
                  <a:cubicBezTo>
                    <a:pt x="12815" y="207"/>
                    <a:pt x="14452" y="287"/>
                    <a:pt x="15959" y="494"/>
                  </a:cubicBezTo>
                  <a:cubicBezTo>
                    <a:pt x="16011" y="494"/>
                    <a:pt x="16059" y="546"/>
                    <a:pt x="16059" y="546"/>
                  </a:cubicBezTo>
                  <a:cubicBezTo>
                    <a:pt x="16059" y="546"/>
                    <a:pt x="16059" y="594"/>
                    <a:pt x="16011" y="646"/>
                  </a:cubicBezTo>
                  <a:cubicBezTo>
                    <a:pt x="15261" y="1344"/>
                    <a:pt x="13366" y="3187"/>
                    <a:pt x="11922" y="5134"/>
                  </a:cubicBezTo>
                  <a:cubicBezTo>
                    <a:pt x="10412" y="5360"/>
                    <a:pt x="8294" y="5442"/>
                    <a:pt x="6249" y="5442"/>
                  </a:cubicBezTo>
                  <a:cubicBezTo>
                    <a:pt x="3766" y="5442"/>
                    <a:pt x="1391" y="5320"/>
                    <a:pt x="352" y="5182"/>
                  </a:cubicBezTo>
                  <a:cubicBezTo>
                    <a:pt x="2047" y="3638"/>
                    <a:pt x="4589" y="1743"/>
                    <a:pt x="6384" y="746"/>
                  </a:cubicBezTo>
                  <a:cubicBezTo>
                    <a:pt x="6683" y="594"/>
                    <a:pt x="6983" y="494"/>
                    <a:pt x="7282" y="447"/>
                  </a:cubicBezTo>
                  <a:cubicBezTo>
                    <a:pt x="8135" y="312"/>
                    <a:pt x="9632" y="207"/>
                    <a:pt x="11334" y="207"/>
                  </a:cubicBezTo>
                  <a:close/>
                  <a:moveTo>
                    <a:pt x="11512" y="0"/>
                  </a:moveTo>
                  <a:cubicBezTo>
                    <a:pt x="9728" y="0"/>
                    <a:pt x="8167" y="108"/>
                    <a:pt x="7282" y="247"/>
                  </a:cubicBezTo>
                  <a:cubicBezTo>
                    <a:pt x="6935" y="295"/>
                    <a:pt x="6584" y="395"/>
                    <a:pt x="6284" y="546"/>
                  </a:cubicBezTo>
                  <a:cubicBezTo>
                    <a:pt x="4389" y="1592"/>
                    <a:pt x="1696" y="3586"/>
                    <a:pt x="1" y="5182"/>
                  </a:cubicBezTo>
                  <a:lnTo>
                    <a:pt x="1" y="5282"/>
                  </a:lnTo>
                  <a:cubicBezTo>
                    <a:pt x="1" y="5334"/>
                    <a:pt x="53" y="5334"/>
                    <a:pt x="101" y="5334"/>
                  </a:cubicBezTo>
                  <a:cubicBezTo>
                    <a:pt x="998" y="5533"/>
                    <a:pt x="3492" y="5681"/>
                    <a:pt x="6185" y="5681"/>
                  </a:cubicBezTo>
                  <a:cubicBezTo>
                    <a:pt x="8279" y="5681"/>
                    <a:pt x="10426" y="5581"/>
                    <a:pt x="11970" y="5334"/>
                  </a:cubicBezTo>
                  <a:cubicBezTo>
                    <a:pt x="12022" y="5334"/>
                    <a:pt x="12022" y="5334"/>
                    <a:pt x="12069" y="5282"/>
                  </a:cubicBezTo>
                  <a:cubicBezTo>
                    <a:pt x="13518" y="3387"/>
                    <a:pt x="15413" y="1544"/>
                    <a:pt x="16159" y="846"/>
                  </a:cubicBezTo>
                  <a:cubicBezTo>
                    <a:pt x="16259" y="746"/>
                    <a:pt x="16310" y="594"/>
                    <a:pt x="16259" y="494"/>
                  </a:cubicBezTo>
                  <a:cubicBezTo>
                    <a:pt x="16211" y="347"/>
                    <a:pt x="16111" y="295"/>
                    <a:pt x="16011" y="247"/>
                  </a:cubicBezTo>
                  <a:cubicBezTo>
                    <a:pt x="14522" y="69"/>
                    <a:pt x="12945" y="0"/>
                    <a:pt x="115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2865300" y="1837025"/>
              <a:ext cx="390325" cy="128375"/>
            </a:xfrm>
            <a:custGeom>
              <a:avLst/>
              <a:gdLst/>
              <a:ahLst/>
              <a:cxnLst/>
              <a:rect l="l" t="t" r="r" b="b"/>
              <a:pathLst>
                <a:path w="15613" h="5135" extrusionOk="0">
                  <a:moveTo>
                    <a:pt x="10972" y="0"/>
                  </a:moveTo>
                  <a:cubicBezTo>
                    <a:pt x="9428" y="0"/>
                    <a:pt x="7832" y="100"/>
                    <a:pt x="6883" y="247"/>
                  </a:cubicBezTo>
                  <a:cubicBezTo>
                    <a:pt x="6584" y="299"/>
                    <a:pt x="6284" y="399"/>
                    <a:pt x="6037" y="547"/>
                  </a:cubicBezTo>
                  <a:cubicBezTo>
                    <a:pt x="4242" y="1496"/>
                    <a:pt x="1696" y="3339"/>
                    <a:pt x="1" y="4887"/>
                  </a:cubicBezTo>
                  <a:cubicBezTo>
                    <a:pt x="1150" y="5035"/>
                    <a:pt x="3492" y="5135"/>
                    <a:pt x="5786" y="5135"/>
                  </a:cubicBezTo>
                  <a:cubicBezTo>
                    <a:pt x="8080" y="5135"/>
                    <a:pt x="10126" y="5035"/>
                    <a:pt x="11471" y="4836"/>
                  </a:cubicBezTo>
                  <a:cubicBezTo>
                    <a:pt x="12967" y="2940"/>
                    <a:pt x="14862" y="1097"/>
                    <a:pt x="15612" y="399"/>
                  </a:cubicBezTo>
                  <a:lnTo>
                    <a:pt x="15612" y="299"/>
                  </a:lnTo>
                  <a:lnTo>
                    <a:pt x="15560" y="299"/>
                  </a:lnTo>
                  <a:cubicBezTo>
                    <a:pt x="14216" y="100"/>
                    <a:pt x="12620" y="0"/>
                    <a:pt x="10972" y="0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2865300" y="1837025"/>
              <a:ext cx="390325" cy="128375"/>
            </a:xfrm>
            <a:custGeom>
              <a:avLst/>
              <a:gdLst/>
              <a:ahLst/>
              <a:cxnLst/>
              <a:rect l="l" t="t" r="r" b="b"/>
              <a:pathLst>
                <a:path w="15613" h="5135" extrusionOk="0">
                  <a:moveTo>
                    <a:pt x="10972" y="0"/>
                  </a:moveTo>
                  <a:cubicBezTo>
                    <a:pt x="9428" y="0"/>
                    <a:pt x="7832" y="100"/>
                    <a:pt x="6883" y="247"/>
                  </a:cubicBezTo>
                  <a:cubicBezTo>
                    <a:pt x="6584" y="299"/>
                    <a:pt x="6284" y="399"/>
                    <a:pt x="6037" y="547"/>
                  </a:cubicBezTo>
                  <a:cubicBezTo>
                    <a:pt x="4242" y="1496"/>
                    <a:pt x="1696" y="3339"/>
                    <a:pt x="1" y="4887"/>
                  </a:cubicBezTo>
                  <a:cubicBezTo>
                    <a:pt x="1150" y="5035"/>
                    <a:pt x="3492" y="5135"/>
                    <a:pt x="5786" y="5135"/>
                  </a:cubicBezTo>
                  <a:cubicBezTo>
                    <a:pt x="8080" y="5135"/>
                    <a:pt x="10126" y="5035"/>
                    <a:pt x="11471" y="4836"/>
                  </a:cubicBezTo>
                  <a:cubicBezTo>
                    <a:pt x="12967" y="2940"/>
                    <a:pt x="14862" y="1097"/>
                    <a:pt x="15612" y="399"/>
                  </a:cubicBezTo>
                  <a:lnTo>
                    <a:pt x="15612" y="299"/>
                  </a:lnTo>
                  <a:lnTo>
                    <a:pt x="15560" y="299"/>
                  </a:lnTo>
                  <a:cubicBezTo>
                    <a:pt x="14216" y="100"/>
                    <a:pt x="12620" y="0"/>
                    <a:pt x="10972" y="0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3168325" y="1845700"/>
              <a:ext cx="28650" cy="93575"/>
            </a:xfrm>
            <a:custGeom>
              <a:avLst/>
              <a:gdLst/>
              <a:ahLst/>
              <a:cxnLst/>
              <a:rect l="l" t="t" r="r" b="b"/>
              <a:pathLst>
                <a:path w="1146" h="3743" extrusionOk="0">
                  <a:moveTo>
                    <a:pt x="599" y="0"/>
                  </a:moveTo>
                  <a:lnTo>
                    <a:pt x="0" y="3742"/>
                  </a:lnTo>
                  <a:cubicBezTo>
                    <a:pt x="200" y="3443"/>
                    <a:pt x="447" y="3144"/>
                    <a:pt x="698" y="2893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2871600" y="1923000"/>
              <a:ext cx="46100" cy="39900"/>
            </a:xfrm>
            <a:custGeom>
              <a:avLst/>
              <a:gdLst/>
              <a:ahLst/>
              <a:cxnLst/>
              <a:rect l="l" t="t" r="r" b="b"/>
              <a:pathLst>
                <a:path w="1844" h="1596" extrusionOk="0">
                  <a:moveTo>
                    <a:pt x="1843" y="0"/>
                  </a:moveTo>
                  <a:lnTo>
                    <a:pt x="1843" y="0"/>
                  </a:lnTo>
                  <a:cubicBezTo>
                    <a:pt x="1045" y="499"/>
                    <a:pt x="499" y="1049"/>
                    <a:pt x="0" y="1496"/>
                  </a:cubicBezTo>
                  <a:cubicBezTo>
                    <a:pt x="447" y="1548"/>
                    <a:pt x="946" y="1596"/>
                    <a:pt x="1544" y="1596"/>
                  </a:cubicBezTo>
                  <a:lnTo>
                    <a:pt x="1843" y="0"/>
                  </a:ln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2865300" y="1837025"/>
              <a:ext cx="390325" cy="123400"/>
            </a:xfrm>
            <a:custGeom>
              <a:avLst/>
              <a:gdLst/>
              <a:ahLst/>
              <a:cxnLst/>
              <a:rect l="l" t="t" r="r" b="b"/>
              <a:pathLst>
                <a:path w="15613" h="4936" extrusionOk="0">
                  <a:moveTo>
                    <a:pt x="10972" y="0"/>
                  </a:moveTo>
                  <a:cubicBezTo>
                    <a:pt x="9428" y="0"/>
                    <a:pt x="7832" y="100"/>
                    <a:pt x="6883" y="247"/>
                  </a:cubicBezTo>
                  <a:cubicBezTo>
                    <a:pt x="6584" y="299"/>
                    <a:pt x="6284" y="399"/>
                    <a:pt x="6037" y="547"/>
                  </a:cubicBezTo>
                  <a:cubicBezTo>
                    <a:pt x="4242" y="1496"/>
                    <a:pt x="1696" y="3339"/>
                    <a:pt x="1" y="4887"/>
                  </a:cubicBezTo>
                  <a:cubicBezTo>
                    <a:pt x="100" y="4887"/>
                    <a:pt x="200" y="4935"/>
                    <a:pt x="252" y="4935"/>
                  </a:cubicBezTo>
                  <a:cubicBezTo>
                    <a:pt x="1198" y="4137"/>
                    <a:pt x="2446" y="3092"/>
                    <a:pt x="3990" y="1995"/>
                  </a:cubicBezTo>
                  <a:cubicBezTo>
                    <a:pt x="5439" y="946"/>
                    <a:pt x="7082" y="347"/>
                    <a:pt x="8531" y="347"/>
                  </a:cubicBezTo>
                  <a:lnTo>
                    <a:pt x="13566" y="347"/>
                  </a:lnTo>
                  <a:cubicBezTo>
                    <a:pt x="14216" y="347"/>
                    <a:pt x="14715" y="499"/>
                    <a:pt x="15114" y="846"/>
                  </a:cubicBezTo>
                  <a:cubicBezTo>
                    <a:pt x="15313" y="698"/>
                    <a:pt x="15461" y="499"/>
                    <a:pt x="15612" y="399"/>
                  </a:cubicBezTo>
                  <a:lnTo>
                    <a:pt x="15612" y="299"/>
                  </a:lnTo>
                  <a:lnTo>
                    <a:pt x="15560" y="299"/>
                  </a:lnTo>
                  <a:cubicBezTo>
                    <a:pt x="14216" y="100"/>
                    <a:pt x="12620" y="0"/>
                    <a:pt x="10972" y="0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3037350" y="1843200"/>
              <a:ext cx="1325" cy="25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3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2866600" y="1845700"/>
              <a:ext cx="250575" cy="119700"/>
            </a:xfrm>
            <a:custGeom>
              <a:avLst/>
              <a:gdLst/>
              <a:ahLst/>
              <a:cxnLst/>
              <a:rect l="l" t="t" r="r" b="b"/>
              <a:pathLst>
                <a:path w="10023" h="4788" extrusionOk="0">
                  <a:moveTo>
                    <a:pt x="1" y="4540"/>
                  </a:moveTo>
                  <a:cubicBezTo>
                    <a:pt x="27" y="4544"/>
                    <a:pt x="54" y="4548"/>
                    <a:pt x="81" y="4552"/>
                  </a:cubicBezTo>
                  <a:lnTo>
                    <a:pt x="81" y="4552"/>
                  </a:lnTo>
                  <a:cubicBezTo>
                    <a:pt x="58" y="4545"/>
                    <a:pt x="32" y="4540"/>
                    <a:pt x="1" y="4540"/>
                  </a:cubicBezTo>
                  <a:close/>
                  <a:moveTo>
                    <a:pt x="81" y="4552"/>
                  </a:moveTo>
                  <a:lnTo>
                    <a:pt x="81" y="4552"/>
                  </a:lnTo>
                  <a:cubicBezTo>
                    <a:pt x="131" y="4566"/>
                    <a:pt x="165" y="4588"/>
                    <a:pt x="200" y="4588"/>
                  </a:cubicBezTo>
                  <a:cubicBezTo>
                    <a:pt x="516" y="4625"/>
                    <a:pt x="857" y="4660"/>
                    <a:pt x="1242" y="4677"/>
                  </a:cubicBezTo>
                  <a:lnTo>
                    <a:pt x="1242" y="4677"/>
                  </a:lnTo>
                  <a:cubicBezTo>
                    <a:pt x="791" y="4638"/>
                    <a:pt x="399" y="4595"/>
                    <a:pt x="81" y="4552"/>
                  </a:cubicBezTo>
                  <a:close/>
                  <a:moveTo>
                    <a:pt x="8479" y="0"/>
                  </a:moveTo>
                  <a:cubicBezTo>
                    <a:pt x="7030" y="0"/>
                    <a:pt x="5387" y="599"/>
                    <a:pt x="3938" y="1648"/>
                  </a:cubicBezTo>
                  <a:cubicBezTo>
                    <a:pt x="3240" y="2147"/>
                    <a:pt x="2594" y="2645"/>
                    <a:pt x="2043" y="3092"/>
                  </a:cubicBezTo>
                  <a:lnTo>
                    <a:pt x="1744" y="4688"/>
                  </a:lnTo>
                  <a:cubicBezTo>
                    <a:pt x="1568" y="4688"/>
                    <a:pt x="1401" y="4684"/>
                    <a:pt x="1242" y="4677"/>
                  </a:cubicBezTo>
                  <a:lnTo>
                    <a:pt x="1242" y="4677"/>
                  </a:lnTo>
                  <a:cubicBezTo>
                    <a:pt x="1784" y="4723"/>
                    <a:pt x="2411" y="4763"/>
                    <a:pt x="3093" y="4788"/>
                  </a:cubicBezTo>
                  <a:cubicBezTo>
                    <a:pt x="4138" y="3643"/>
                    <a:pt x="6683" y="1748"/>
                    <a:pt x="10023" y="0"/>
                  </a:cubicBezTo>
                  <a:close/>
                </a:path>
              </a:pathLst>
            </a:custGeom>
            <a:solidFill>
              <a:srgbClr val="C9F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2871600" y="1923000"/>
              <a:ext cx="46100" cy="39900"/>
            </a:xfrm>
            <a:custGeom>
              <a:avLst/>
              <a:gdLst/>
              <a:ahLst/>
              <a:cxnLst/>
              <a:rect l="l" t="t" r="r" b="b"/>
              <a:pathLst>
                <a:path w="1844" h="1596" extrusionOk="0">
                  <a:moveTo>
                    <a:pt x="1843" y="0"/>
                  </a:moveTo>
                  <a:lnTo>
                    <a:pt x="1843" y="0"/>
                  </a:lnTo>
                  <a:cubicBezTo>
                    <a:pt x="1145" y="499"/>
                    <a:pt x="547" y="998"/>
                    <a:pt x="100" y="1448"/>
                  </a:cubicBezTo>
                  <a:cubicBezTo>
                    <a:pt x="48" y="1448"/>
                    <a:pt x="48" y="1448"/>
                    <a:pt x="0" y="1496"/>
                  </a:cubicBezTo>
                  <a:cubicBezTo>
                    <a:pt x="447" y="1548"/>
                    <a:pt x="946" y="1596"/>
                    <a:pt x="1544" y="1596"/>
                  </a:cubicBezTo>
                  <a:lnTo>
                    <a:pt x="1843" y="0"/>
                  </a:lnTo>
                  <a:close/>
                </a:path>
              </a:pathLst>
            </a:custGeom>
            <a:solidFill>
              <a:srgbClr val="C9F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2865300" y="1959200"/>
              <a:ext cx="1325" cy="25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1" y="0"/>
                  </a:moveTo>
                  <a:lnTo>
                    <a:pt x="53" y="0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2865300" y="1837025"/>
              <a:ext cx="266850" cy="123400"/>
            </a:xfrm>
            <a:custGeom>
              <a:avLst/>
              <a:gdLst/>
              <a:ahLst/>
              <a:cxnLst/>
              <a:rect l="l" t="t" r="r" b="b"/>
              <a:pathLst>
                <a:path w="10674" h="4936" extrusionOk="0">
                  <a:moveTo>
                    <a:pt x="10673" y="0"/>
                  </a:moveTo>
                  <a:cubicBezTo>
                    <a:pt x="9229" y="0"/>
                    <a:pt x="7781" y="100"/>
                    <a:pt x="6935" y="247"/>
                  </a:cubicBezTo>
                  <a:lnTo>
                    <a:pt x="6883" y="247"/>
                  </a:lnTo>
                  <a:cubicBezTo>
                    <a:pt x="6584" y="299"/>
                    <a:pt x="6284" y="399"/>
                    <a:pt x="6037" y="547"/>
                  </a:cubicBezTo>
                  <a:cubicBezTo>
                    <a:pt x="4242" y="1496"/>
                    <a:pt x="1696" y="3339"/>
                    <a:pt x="1" y="4887"/>
                  </a:cubicBezTo>
                  <a:lnTo>
                    <a:pt x="53" y="4887"/>
                  </a:lnTo>
                  <a:cubicBezTo>
                    <a:pt x="152" y="4887"/>
                    <a:pt x="200" y="4935"/>
                    <a:pt x="252" y="4935"/>
                  </a:cubicBezTo>
                  <a:cubicBezTo>
                    <a:pt x="300" y="4887"/>
                    <a:pt x="300" y="4887"/>
                    <a:pt x="352" y="4887"/>
                  </a:cubicBezTo>
                  <a:cubicBezTo>
                    <a:pt x="799" y="4437"/>
                    <a:pt x="1397" y="3938"/>
                    <a:pt x="2095" y="3439"/>
                  </a:cubicBezTo>
                  <a:cubicBezTo>
                    <a:pt x="2646" y="2992"/>
                    <a:pt x="3292" y="2494"/>
                    <a:pt x="3990" y="1995"/>
                  </a:cubicBezTo>
                  <a:cubicBezTo>
                    <a:pt x="5439" y="946"/>
                    <a:pt x="7082" y="347"/>
                    <a:pt x="8531" y="347"/>
                  </a:cubicBezTo>
                  <a:lnTo>
                    <a:pt x="10075" y="347"/>
                  </a:lnTo>
                  <a:cubicBezTo>
                    <a:pt x="10274" y="200"/>
                    <a:pt x="10474" y="100"/>
                    <a:pt x="10673" y="0"/>
                  </a:cubicBezTo>
                  <a:close/>
                </a:path>
              </a:pathLst>
            </a:custGeom>
            <a:solidFill>
              <a:srgbClr val="C9F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3193250" y="1842000"/>
              <a:ext cx="408975" cy="139675"/>
            </a:xfrm>
            <a:custGeom>
              <a:avLst/>
              <a:gdLst/>
              <a:ahLst/>
              <a:cxnLst/>
              <a:rect l="l" t="t" r="r" b="b"/>
              <a:pathLst>
                <a:path w="16359" h="5587" extrusionOk="0">
                  <a:moveTo>
                    <a:pt x="6983" y="1"/>
                  </a:moveTo>
                  <a:cubicBezTo>
                    <a:pt x="5435" y="1"/>
                    <a:pt x="3990" y="599"/>
                    <a:pt x="2941" y="1696"/>
                  </a:cubicBezTo>
                  <a:cubicBezTo>
                    <a:pt x="1996" y="2642"/>
                    <a:pt x="898" y="3890"/>
                    <a:pt x="200" y="4936"/>
                  </a:cubicBezTo>
                  <a:cubicBezTo>
                    <a:pt x="1" y="5235"/>
                    <a:pt x="200" y="5586"/>
                    <a:pt x="547" y="5586"/>
                  </a:cubicBezTo>
                  <a:lnTo>
                    <a:pt x="16358" y="5586"/>
                  </a:lnTo>
                  <a:cubicBezTo>
                    <a:pt x="16358" y="5586"/>
                    <a:pt x="15760" y="3539"/>
                    <a:pt x="14862" y="1744"/>
                  </a:cubicBezTo>
                  <a:cubicBezTo>
                    <a:pt x="14264" y="647"/>
                    <a:pt x="13166" y="1"/>
                    <a:pt x="11970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3191950" y="1838200"/>
              <a:ext cx="413950" cy="147150"/>
            </a:xfrm>
            <a:custGeom>
              <a:avLst/>
              <a:gdLst/>
              <a:ahLst/>
              <a:cxnLst/>
              <a:rect l="l" t="t" r="r" b="b"/>
              <a:pathLst>
                <a:path w="16558" h="5886" extrusionOk="0">
                  <a:moveTo>
                    <a:pt x="12022" y="252"/>
                  </a:moveTo>
                  <a:cubicBezTo>
                    <a:pt x="13167" y="252"/>
                    <a:pt x="14264" y="899"/>
                    <a:pt x="14814" y="1948"/>
                  </a:cubicBezTo>
                  <a:cubicBezTo>
                    <a:pt x="15560" y="3444"/>
                    <a:pt x="16111" y="5140"/>
                    <a:pt x="16259" y="5638"/>
                  </a:cubicBezTo>
                  <a:lnTo>
                    <a:pt x="599" y="5638"/>
                  </a:lnTo>
                  <a:cubicBezTo>
                    <a:pt x="452" y="5638"/>
                    <a:pt x="352" y="5586"/>
                    <a:pt x="300" y="5487"/>
                  </a:cubicBezTo>
                  <a:cubicBezTo>
                    <a:pt x="252" y="5387"/>
                    <a:pt x="252" y="5239"/>
                    <a:pt x="300" y="5140"/>
                  </a:cubicBezTo>
                  <a:cubicBezTo>
                    <a:pt x="898" y="4290"/>
                    <a:pt x="1848" y="3193"/>
                    <a:pt x="3093" y="1896"/>
                  </a:cubicBezTo>
                  <a:cubicBezTo>
                    <a:pt x="4090" y="851"/>
                    <a:pt x="5538" y="252"/>
                    <a:pt x="7035" y="252"/>
                  </a:cubicBezTo>
                  <a:close/>
                  <a:moveTo>
                    <a:pt x="7035" y="1"/>
                  </a:moveTo>
                  <a:cubicBezTo>
                    <a:pt x="5487" y="1"/>
                    <a:pt x="3990" y="651"/>
                    <a:pt x="2893" y="1748"/>
                  </a:cubicBezTo>
                  <a:cubicBezTo>
                    <a:pt x="2048" y="2646"/>
                    <a:pt x="898" y="3943"/>
                    <a:pt x="152" y="4988"/>
                  </a:cubicBezTo>
                  <a:cubicBezTo>
                    <a:pt x="1" y="5187"/>
                    <a:pt x="1" y="5387"/>
                    <a:pt x="101" y="5586"/>
                  </a:cubicBezTo>
                  <a:cubicBezTo>
                    <a:pt x="200" y="5738"/>
                    <a:pt x="400" y="5886"/>
                    <a:pt x="599" y="5886"/>
                  </a:cubicBezTo>
                  <a:lnTo>
                    <a:pt x="16410" y="5886"/>
                  </a:lnTo>
                  <a:cubicBezTo>
                    <a:pt x="16458" y="5886"/>
                    <a:pt x="16510" y="5838"/>
                    <a:pt x="16510" y="5838"/>
                  </a:cubicBezTo>
                  <a:cubicBezTo>
                    <a:pt x="16558" y="5786"/>
                    <a:pt x="16558" y="5786"/>
                    <a:pt x="16558" y="5738"/>
                  </a:cubicBezTo>
                  <a:cubicBezTo>
                    <a:pt x="16510" y="5686"/>
                    <a:pt x="15912" y="3644"/>
                    <a:pt x="15014" y="1848"/>
                  </a:cubicBezTo>
                  <a:cubicBezTo>
                    <a:pt x="14415" y="699"/>
                    <a:pt x="13266" y="1"/>
                    <a:pt x="120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2862825" y="1834525"/>
              <a:ext cx="396475" cy="134675"/>
            </a:xfrm>
            <a:custGeom>
              <a:avLst/>
              <a:gdLst/>
              <a:ahLst/>
              <a:cxnLst/>
              <a:rect l="l" t="t" r="r" b="b"/>
              <a:pathLst>
                <a:path w="15859" h="5387" extrusionOk="0">
                  <a:moveTo>
                    <a:pt x="11071" y="200"/>
                  </a:moveTo>
                  <a:cubicBezTo>
                    <a:pt x="12667" y="200"/>
                    <a:pt x="14215" y="300"/>
                    <a:pt x="15560" y="499"/>
                  </a:cubicBezTo>
                  <a:cubicBezTo>
                    <a:pt x="14762" y="1197"/>
                    <a:pt x="12966" y="2993"/>
                    <a:pt x="11522" y="4836"/>
                  </a:cubicBezTo>
                  <a:cubicBezTo>
                    <a:pt x="10174" y="5035"/>
                    <a:pt x="8179" y="5135"/>
                    <a:pt x="5885" y="5135"/>
                  </a:cubicBezTo>
                  <a:cubicBezTo>
                    <a:pt x="3742" y="5135"/>
                    <a:pt x="1548" y="5035"/>
                    <a:pt x="399" y="4936"/>
                  </a:cubicBezTo>
                  <a:cubicBezTo>
                    <a:pt x="2047" y="3392"/>
                    <a:pt x="4440" y="1644"/>
                    <a:pt x="6184" y="746"/>
                  </a:cubicBezTo>
                  <a:cubicBezTo>
                    <a:pt x="6435" y="599"/>
                    <a:pt x="6735" y="499"/>
                    <a:pt x="7034" y="447"/>
                  </a:cubicBezTo>
                  <a:cubicBezTo>
                    <a:pt x="7979" y="300"/>
                    <a:pt x="9527" y="200"/>
                    <a:pt x="11071" y="200"/>
                  </a:cubicBezTo>
                  <a:close/>
                  <a:moveTo>
                    <a:pt x="11071" y="0"/>
                  </a:moveTo>
                  <a:cubicBezTo>
                    <a:pt x="9527" y="0"/>
                    <a:pt x="7931" y="100"/>
                    <a:pt x="6982" y="248"/>
                  </a:cubicBezTo>
                  <a:cubicBezTo>
                    <a:pt x="6683" y="248"/>
                    <a:pt x="6336" y="399"/>
                    <a:pt x="6084" y="547"/>
                  </a:cubicBezTo>
                  <a:cubicBezTo>
                    <a:pt x="4289" y="1496"/>
                    <a:pt x="1747" y="3340"/>
                    <a:pt x="52" y="4936"/>
                  </a:cubicBezTo>
                  <a:cubicBezTo>
                    <a:pt x="0" y="4936"/>
                    <a:pt x="0" y="4987"/>
                    <a:pt x="0" y="5035"/>
                  </a:cubicBezTo>
                  <a:cubicBezTo>
                    <a:pt x="52" y="5087"/>
                    <a:pt x="52" y="5087"/>
                    <a:pt x="100" y="5087"/>
                  </a:cubicBezTo>
                  <a:cubicBezTo>
                    <a:pt x="1249" y="5287"/>
                    <a:pt x="3591" y="5386"/>
                    <a:pt x="5885" y="5386"/>
                  </a:cubicBezTo>
                  <a:cubicBezTo>
                    <a:pt x="8179" y="5386"/>
                    <a:pt x="10225" y="5287"/>
                    <a:pt x="11570" y="5087"/>
                  </a:cubicBezTo>
                  <a:cubicBezTo>
                    <a:pt x="11622" y="5087"/>
                    <a:pt x="11670" y="5035"/>
                    <a:pt x="11670" y="5035"/>
                  </a:cubicBezTo>
                  <a:cubicBezTo>
                    <a:pt x="13118" y="3092"/>
                    <a:pt x="15013" y="1245"/>
                    <a:pt x="15759" y="547"/>
                  </a:cubicBezTo>
                  <a:cubicBezTo>
                    <a:pt x="15811" y="499"/>
                    <a:pt x="15859" y="447"/>
                    <a:pt x="15811" y="399"/>
                  </a:cubicBezTo>
                  <a:cubicBezTo>
                    <a:pt x="15811" y="300"/>
                    <a:pt x="15759" y="300"/>
                    <a:pt x="15659" y="248"/>
                  </a:cubicBezTo>
                  <a:cubicBezTo>
                    <a:pt x="14315" y="100"/>
                    <a:pt x="12719" y="0"/>
                    <a:pt x="110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3199450" y="1845700"/>
              <a:ext cx="397775" cy="133475"/>
            </a:xfrm>
            <a:custGeom>
              <a:avLst/>
              <a:gdLst/>
              <a:ahLst/>
              <a:cxnLst/>
              <a:rect l="l" t="t" r="r" b="b"/>
              <a:pathLst>
                <a:path w="15911" h="5339" extrusionOk="0">
                  <a:moveTo>
                    <a:pt x="6735" y="0"/>
                  </a:moveTo>
                  <a:cubicBezTo>
                    <a:pt x="5238" y="0"/>
                    <a:pt x="3842" y="599"/>
                    <a:pt x="2793" y="1648"/>
                  </a:cubicBezTo>
                  <a:cubicBezTo>
                    <a:pt x="1596" y="2893"/>
                    <a:pt x="650" y="3990"/>
                    <a:pt x="52" y="4840"/>
                  </a:cubicBezTo>
                  <a:cubicBezTo>
                    <a:pt x="0" y="4939"/>
                    <a:pt x="0" y="5039"/>
                    <a:pt x="52" y="5139"/>
                  </a:cubicBezTo>
                  <a:cubicBezTo>
                    <a:pt x="100" y="5239"/>
                    <a:pt x="200" y="5338"/>
                    <a:pt x="299" y="5338"/>
                  </a:cubicBezTo>
                  <a:lnTo>
                    <a:pt x="15911" y="5338"/>
                  </a:lnTo>
                  <a:cubicBezTo>
                    <a:pt x="15759" y="4740"/>
                    <a:pt x="15213" y="3092"/>
                    <a:pt x="14462" y="1648"/>
                  </a:cubicBezTo>
                  <a:cubicBezTo>
                    <a:pt x="13916" y="599"/>
                    <a:pt x="12867" y="0"/>
                    <a:pt x="11722" y="0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3311650" y="1854475"/>
              <a:ext cx="285575" cy="124700"/>
            </a:xfrm>
            <a:custGeom>
              <a:avLst/>
              <a:gdLst/>
              <a:ahLst/>
              <a:cxnLst/>
              <a:rect l="l" t="t" r="r" b="b"/>
              <a:pathLst>
                <a:path w="11423" h="4988" extrusionOk="0">
                  <a:moveTo>
                    <a:pt x="1050" y="0"/>
                  </a:moveTo>
                  <a:cubicBezTo>
                    <a:pt x="0" y="0"/>
                    <a:pt x="1050" y="1744"/>
                    <a:pt x="1648" y="3140"/>
                  </a:cubicBezTo>
                  <a:cubicBezTo>
                    <a:pt x="1947" y="3739"/>
                    <a:pt x="2195" y="4437"/>
                    <a:pt x="2446" y="4987"/>
                  </a:cubicBezTo>
                  <a:lnTo>
                    <a:pt x="11423" y="4987"/>
                  </a:lnTo>
                  <a:cubicBezTo>
                    <a:pt x="11271" y="4389"/>
                    <a:pt x="10725" y="2741"/>
                    <a:pt x="9974" y="1297"/>
                  </a:cubicBezTo>
                  <a:cubicBezTo>
                    <a:pt x="9675" y="698"/>
                    <a:pt x="9228" y="248"/>
                    <a:pt x="8678" y="0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3492475" y="184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3F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3324125" y="1845700"/>
              <a:ext cx="189525" cy="133475"/>
            </a:xfrm>
            <a:custGeom>
              <a:avLst/>
              <a:gdLst/>
              <a:ahLst/>
              <a:cxnLst/>
              <a:rect l="l" t="t" r="r" b="b"/>
              <a:pathLst>
                <a:path w="7581" h="5339" extrusionOk="0">
                  <a:moveTo>
                    <a:pt x="5438" y="0"/>
                  </a:moveTo>
                  <a:lnTo>
                    <a:pt x="5087" y="351"/>
                  </a:lnTo>
                  <a:lnTo>
                    <a:pt x="7333" y="351"/>
                  </a:lnTo>
                  <a:lnTo>
                    <a:pt x="7580" y="100"/>
                  </a:lnTo>
                  <a:cubicBezTo>
                    <a:pt x="7333" y="0"/>
                    <a:pt x="7034" y="0"/>
                    <a:pt x="6735" y="0"/>
                  </a:cubicBezTo>
                  <a:close/>
                  <a:moveTo>
                    <a:pt x="1349" y="3942"/>
                  </a:moveTo>
                  <a:lnTo>
                    <a:pt x="0" y="5338"/>
                  </a:lnTo>
                  <a:lnTo>
                    <a:pt x="1895" y="5338"/>
                  </a:lnTo>
                  <a:lnTo>
                    <a:pt x="1895" y="5286"/>
                  </a:lnTo>
                  <a:cubicBezTo>
                    <a:pt x="1748" y="4887"/>
                    <a:pt x="1548" y="4441"/>
                    <a:pt x="1349" y="3942"/>
                  </a:cubicBezTo>
                  <a:close/>
                </a:path>
              </a:pathLst>
            </a:custGeom>
            <a:solidFill>
              <a:srgbClr val="BC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3357825" y="1854475"/>
              <a:ext cx="149650" cy="123400"/>
            </a:xfrm>
            <a:custGeom>
              <a:avLst/>
              <a:gdLst/>
              <a:ahLst/>
              <a:cxnLst/>
              <a:rect l="l" t="t" r="r" b="b"/>
              <a:pathLst>
                <a:path w="5986" h="4936" extrusionOk="0">
                  <a:moveTo>
                    <a:pt x="3739" y="0"/>
                  </a:moveTo>
                  <a:lnTo>
                    <a:pt x="1" y="3591"/>
                  </a:lnTo>
                  <a:cubicBezTo>
                    <a:pt x="200" y="4090"/>
                    <a:pt x="400" y="4536"/>
                    <a:pt x="547" y="4935"/>
                  </a:cubicBezTo>
                  <a:lnTo>
                    <a:pt x="5985" y="0"/>
                  </a:lnTo>
                  <a:close/>
                </a:path>
              </a:pathLst>
            </a:custGeom>
            <a:solidFill>
              <a:srgbClr val="BC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3219375" y="1845700"/>
              <a:ext cx="208300" cy="133475"/>
            </a:xfrm>
            <a:custGeom>
              <a:avLst/>
              <a:gdLst/>
              <a:ahLst/>
              <a:cxnLst/>
              <a:rect l="l" t="t" r="r" b="b"/>
              <a:pathLst>
                <a:path w="8332" h="5339" extrusionOk="0">
                  <a:moveTo>
                    <a:pt x="5638" y="0"/>
                  </a:moveTo>
                  <a:cubicBezTo>
                    <a:pt x="5487" y="100"/>
                    <a:pt x="5387" y="200"/>
                    <a:pt x="5239" y="351"/>
                  </a:cubicBezTo>
                  <a:lnTo>
                    <a:pt x="7980" y="351"/>
                  </a:lnTo>
                  <a:lnTo>
                    <a:pt x="8331" y="0"/>
                  </a:lnTo>
                  <a:close/>
                  <a:moveTo>
                    <a:pt x="4342" y="1197"/>
                  </a:moveTo>
                  <a:cubicBezTo>
                    <a:pt x="2794" y="2645"/>
                    <a:pt x="1250" y="4141"/>
                    <a:pt x="1" y="5338"/>
                  </a:cubicBezTo>
                  <a:lnTo>
                    <a:pt x="2594" y="5338"/>
                  </a:lnTo>
                  <a:lnTo>
                    <a:pt x="5088" y="2992"/>
                  </a:lnTo>
                  <a:cubicBezTo>
                    <a:pt x="4789" y="2346"/>
                    <a:pt x="4489" y="1696"/>
                    <a:pt x="4342" y="1197"/>
                  </a:cubicBezTo>
                  <a:close/>
                </a:path>
              </a:pathLst>
            </a:custGeom>
            <a:solidFill>
              <a:srgbClr val="BC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3327900" y="1854475"/>
              <a:ext cx="91000" cy="66050"/>
            </a:xfrm>
            <a:custGeom>
              <a:avLst/>
              <a:gdLst/>
              <a:ahLst/>
              <a:cxnLst/>
              <a:rect l="l" t="t" r="r" b="b"/>
              <a:pathLst>
                <a:path w="3640" h="2642" extrusionOk="0">
                  <a:moveTo>
                    <a:pt x="898" y="0"/>
                  </a:moveTo>
                  <a:cubicBezTo>
                    <a:pt x="599" y="248"/>
                    <a:pt x="300" y="547"/>
                    <a:pt x="1" y="846"/>
                  </a:cubicBezTo>
                  <a:cubicBezTo>
                    <a:pt x="148" y="1345"/>
                    <a:pt x="448" y="1995"/>
                    <a:pt x="747" y="2641"/>
                  </a:cubicBezTo>
                  <a:lnTo>
                    <a:pt x="3639" y="0"/>
                  </a:lnTo>
                  <a:close/>
                </a:path>
              </a:pathLst>
            </a:custGeom>
            <a:solidFill>
              <a:srgbClr val="BC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3199450" y="1888075"/>
              <a:ext cx="104750" cy="91100"/>
            </a:xfrm>
            <a:custGeom>
              <a:avLst/>
              <a:gdLst/>
              <a:ahLst/>
              <a:cxnLst/>
              <a:rect l="l" t="t" r="r" b="b"/>
              <a:pathLst>
                <a:path w="4190" h="3644" extrusionOk="0">
                  <a:moveTo>
                    <a:pt x="2745" y="1"/>
                  </a:moveTo>
                  <a:cubicBezTo>
                    <a:pt x="1548" y="1250"/>
                    <a:pt x="598" y="2347"/>
                    <a:pt x="52" y="3145"/>
                  </a:cubicBezTo>
                  <a:cubicBezTo>
                    <a:pt x="0" y="3244"/>
                    <a:pt x="0" y="3344"/>
                    <a:pt x="52" y="3444"/>
                  </a:cubicBezTo>
                  <a:cubicBezTo>
                    <a:pt x="100" y="3544"/>
                    <a:pt x="200" y="3643"/>
                    <a:pt x="299" y="3643"/>
                  </a:cubicBezTo>
                  <a:lnTo>
                    <a:pt x="4189" y="3643"/>
                  </a:lnTo>
                  <a:cubicBezTo>
                    <a:pt x="4042" y="3093"/>
                    <a:pt x="3491" y="1449"/>
                    <a:pt x="2745" y="1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3195750" y="1842000"/>
              <a:ext cx="405175" cy="139675"/>
            </a:xfrm>
            <a:custGeom>
              <a:avLst/>
              <a:gdLst/>
              <a:ahLst/>
              <a:cxnLst/>
              <a:rect l="l" t="t" r="r" b="b"/>
              <a:pathLst>
                <a:path w="16207" h="5587" extrusionOk="0">
                  <a:moveTo>
                    <a:pt x="11870" y="248"/>
                  </a:moveTo>
                  <a:cubicBezTo>
                    <a:pt x="12967" y="248"/>
                    <a:pt x="14012" y="846"/>
                    <a:pt x="14511" y="1844"/>
                  </a:cubicBezTo>
                  <a:cubicBezTo>
                    <a:pt x="15209" y="3192"/>
                    <a:pt x="15708" y="4637"/>
                    <a:pt x="15907" y="5335"/>
                  </a:cubicBezTo>
                  <a:lnTo>
                    <a:pt x="447" y="5335"/>
                  </a:lnTo>
                  <a:cubicBezTo>
                    <a:pt x="348" y="5335"/>
                    <a:pt x="300" y="5335"/>
                    <a:pt x="300" y="5235"/>
                  </a:cubicBezTo>
                  <a:cubicBezTo>
                    <a:pt x="248" y="5187"/>
                    <a:pt x="248" y="5135"/>
                    <a:pt x="300" y="5087"/>
                  </a:cubicBezTo>
                  <a:cubicBezTo>
                    <a:pt x="846" y="4238"/>
                    <a:pt x="1796" y="3093"/>
                    <a:pt x="3041" y="1844"/>
                  </a:cubicBezTo>
                  <a:cubicBezTo>
                    <a:pt x="4038" y="846"/>
                    <a:pt x="5434" y="248"/>
                    <a:pt x="6883" y="248"/>
                  </a:cubicBezTo>
                  <a:close/>
                  <a:moveTo>
                    <a:pt x="6883" y="1"/>
                  </a:moveTo>
                  <a:cubicBezTo>
                    <a:pt x="5386" y="1"/>
                    <a:pt x="3890" y="647"/>
                    <a:pt x="2893" y="1696"/>
                  </a:cubicBezTo>
                  <a:cubicBezTo>
                    <a:pt x="1644" y="2993"/>
                    <a:pt x="699" y="4090"/>
                    <a:pt x="100" y="4936"/>
                  </a:cubicBezTo>
                  <a:cubicBezTo>
                    <a:pt x="0" y="5087"/>
                    <a:pt x="0" y="5235"/>
                    <a:pt x="100" y="5335"/>
                  </a:cubicBezTo>
                  <a:cubicBezTo>
                    <a:pt x="148" y="5486"/>
                    <a:pt x="300" y="5586"/>
                    <a:pt x="447" y="5586"/>
                  </a:cubicBezTo>
                  <a:lnTo>
                    <a:pt x="16059" y="5586"/>
                  </a:lnTo>
                  <a:cubicBezTo>
                    <a:pt x="16107" y="5586"/>
                    <a:pt x="16158" y="5534"/>
                    <a:pt x="16158" y="5534"/>
                  </a:cubicBezTo>
                  <a:cubicBezTo>
                    <a:pt x="16206" y="5486"/>
                    <a:pt x="16206" y="5486"/>
                    <a:pt x="16206" y="5434"/>
                  </a:cubicBezTo>
                  <a:cubicBezTo>
                    <a:pt x="16007" y="4788"/>
                    <a:pt x="15460" y="3192"/>
                    <a:pt x="14710" y="1744"/>
                  </a:cubicBezTo>
                  <a:cubicBezTo>
                    <a:pt x="14164" y="699"/>
                    <a:pt x="13066" y="1"/>
                    <a:pt x="118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3199450" y="1923000"/>
              <a:ext cx="49875" cy="56175"/>
            </a:xfrm>
            <a:custGeom>
              <a:avLst/>
              <a:gdLst/>
              <a:ahLst/>
              <a:cxnLst/>
              <a:rect l="l" t="t" r="r" b="b"/>
              <a:pathLst>
                <a:path w="1995" h="2247" extrusionOk="0">
                  <a:moveTo>
                    <a:pt x="1448" y="0"/>
                  </a:moveTo>
                  <a:cubicBezTo>
                    <a:pt x="898" y="650"/>
                    <a:pt x="399" y="1249"/>
                    <a:pt x="52" y="1748"/>
                  </a:cubicBezTo>
                  <a:cubicBezTo>
                    <a:pt x="0" y="1847"/>
                    <a:pt x="0" y="1947"/>
                    <a:pt x="52" y="2047"/>
                  </a:cubicBezTo>
                  <a:cubicBezTo>
                    <a:pt x="100" y="2147"/>
                    <a:pt x="200" y="2246"/>
                    <a:pt x="299" y="2246"/>
                  </a:cubicBezTo>
                  <a:lnTo>
                    <a:pt x="1995" y="2246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3195750" y="1919975"/>
              <a:ext cx="56075" cy="61700"/>
            </a:xfrm>
            <a:custGeom>
              <a:avLst/>
              <a:gdLst/>
              <a:ahLst/>
              <a:cxnLst/>
              <a:rect l="l" t="t" r="r" b="b"/>
              <a:pathLst>
                <a:path w="2243" h="2468" extrusionOk="0">
                  <a:moveTo>
                    <a:pt x="1544" y="321"/>
                  </a:moveTo>
                  <a:lnTo>
                    <a:pt x="1995" y="2216"/>
                  </a:lnTo>
                  <a:lnTo>
                    <a:pt x="447" y="2216"/>
                  </a:lnTo>
                  <a:cubicBezTo>
                    <a:pt x="348" y="2216"/>
                    <a:pt x="300" y="2216"/>
                    <a:pt x="300" y="2116"/>
                  </a:cubicBezTo>
                  <a:cubicBezTo>
                    <a:pt x="248" y="2068"/>
                    <a:pt x="248" y="2016"/>
                    <a:pt x="300" y="1968"/>
                  </a:cubicBezTo>
                  <a:cubicBezTo>
                    <a:pt x="599" y="1470"/>
                    <a:pt x="1046" y="971"/>
                    <a:pt x="1544" y="321"/>
                  </a:cubicBezTo>
                  <a:close/>
                  <a:moveTo>
                    <a:pt x="1597" y="0"/>
                  </a:moveTo>
                  <a:cubicBezTo>
                    <a:pt x="1567" y="0"/>
                    <a:pt x="1544" y="21"/>
                    <a:pt x="1544" y="21"/>
                  </a:cubicBezTo>
                  <a:cubicBezTo>
                    <a:pt x="946" y="720"/>
                    <a:pt x="447" y="1318"/>
                    <a:pt x="100" y="1817"/>
                  </a:cubicBezTo>
                  <a:cubicBezTo>
                    <a:pt x="0" y="1968"/>
                    <a:pt x="0" y="2116"/>
                    <a:pt x="100" y="2216"/>
                  </a:cubicBezTo>
                  <a:cubicBezTo>
                    <a:pt x="148" y="2367"/>
                    <a:pt x="300" y="2467"/>
                    <a:pt x="447" y="2467"/>
                  </a:cubicBezTo>
                  <a:lnTo>
                    <a:pt x="2143" y="2467"/>
                  </a:lnTo>
                  <a:cubicBezTo>
                    <a:pt x="2143" y="2467"/>
                    <a:pt x="2195" y="2415"/>
                    <a:pt x="2243" y="2415"/>
                  </a:cubicBezTo>
                  <a:lnTo>
                    <a:pt x="2243" y="2315"/>
                  </a:lnTo>
                  <a:lnTo>
                    <a:pt x="1744" y="73"/>
                  </a:lnTo>
                  <a:cubicBezTo>
                    <a:pt x="1696" y="21"/>
                    <a:pt x="1696" y="21"/>
                    <a:pt x="1644" y="21"/>
                  </a:cubicBezTo>
                  <a:cubicBezTo>
                    <a:pt x="1628" y="5"/>
                    <a:pt x="1612" y="0"/>
                    <a:pt x="1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2608475" y="2021525"/>
              <a:ext cx="63650" cy="82475"/>
            </a:xfrm>
            <a:custGeom>
              <a:avLst/>
              <a:gdLst/>
              <a:ahLst/>
              <a:cxnLst/>
              <a:rect l="l" t="t" r="r" b="b"/>
              <a:pathLst>
                <a:path w="2546" h="3299" extrusionOk="0">
                  <a:moveTo>
                    <a:pt x="2546" y="1"/>
                  </a:moveTo>
                  <a:lnTo>
                    <a:pt x="2546" y="1"/>
                  </a:lnTo>
                  <a:cubicBezTo>
                    <a:pt x="100" y="946"/>
                    <a:pt x="0" y="2295"/>
                    <a:pt x="0" y="3292"/>
                  </a:cubicBezTo>
                  <a:cubicBezTo>
                    <a:pt x="58" y="3296"/>
                    <a:pt x="117" y="3298"/>
                    <a:pt x="176" y="3298"/>
                  </a:cubicBezTo>
                  <a:cubicBezTo>
                    <a:pt x="836" y="3298"/>
                    <a:pt x="1577" y="3060"/>
                    <a:pt x="1896" y="2694"/>
                  </a:cubicBezTo>
                  <a:cubicBezTo>
                    <a:pt x="2294" y="2295"/>
                    <a:pt x="1896" y="1246"/>
                    <a:pt x="2195" y="699"/>
                  </a:cubicBezTo>
                  <a:cubicBezTo>
                    <a:pt x="2494" y="200"/>
                    <a:pt x="2546" y="1"/>
                    <a:pt x="2546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2605975" y="2018075"/>
              <a:ext cx="69850" cy="89450"/>
            </a:xfrm>
            <a:custGeom>
              <a:avLst/>
              <a:gdLst/>
              <a:ahLst/>
              <a:cxnLst/>
              <a:rect l="l" t="t" r="r" b="b"/>
              <a:pathLst>
                <a:path w="2794" h="3578" extrusionOk="0">
                  <a:moveTo>
                    <a:pt x="2446" y="338"/>
                  </a:moveTo>
                  <a:lnTo>
                    <a:pt x="2446" y="338"/>
                  </a:lnTo>
                  <a:cubicBezTo>
                    <a:pt x="2394" y="438"/>
                    <a:pt x="2347" y="586"/>
                    <a:pt x="2195" y="785"/>
                  </a:cubicBezTo>
                  <a:cubicBezTo>
                    <a:pt x="2047" y="1084"/>
                    <a:pt x="2095" y="1436"/>
                    <a:pt x="2095" y="1834"/>
                  </a:cubicBezTo>
                  <a:cubicBezTo>
                    <a:pt x="2095" y="2182"/>
                    <a:pt x="2095" y="2581"/>
                    <a:pt x="1948" y="2780"/>
                  </a:cubicBezTo>
                  <a:cubicBezTo>
                    <a:pt x="1670" y="3058"/>
                    <a:pt x="962" y="3336"/>
                    <a:pt x="342" y="3336"/>
                  </a:cubicBezTo>
                  <a:cubicBezTo>
                    <a:pt x="294" y="3336"/>
                    <a:pt x="247" y="3334"/>
                    <a:pt x="200" y="3331"/>
                  </a:cubicBezTo>
                  <a:cubicBezTo>
                    <a:pt x="200" y="2481"/>
                    <a:pt x="300" y="1236"/>
                    <a:pt x="2446" y="338"/>
                  </a:cubicBezTo>
                  <a:close/>
                  <a:moveTo>
                    <a:pt x="2670" y="0"/>
                  </a:moveTo>
                  <a:cubicBezTo>
                    <a:pt x="2645" y="0"/>
                    <a:pt x="2620" y="13"/>
                    <a:pt x="2594" y="39"/>
                  </a:cubicBezTo>
                  <a:cubicBezTo>
                    <a:pt x="1" y="1037"/>
                    <a:pt x="1" y="2533"/>
                    <a:pt x="1" y="3430"/>
                  </a:cubicBezTo>
                  <a:cubicBezTo>
                    <a:pt x="1" y="3478"/>
                    <a:pt x="1" y="3530"/>
                    <a:pt x="100" y="3530"/>
                  </a:cubicBezTo>
                  <a:cubicBezTo>
                    <a:pt x="152" y="3530"/>
                    <a:pt x="200" y="3578"/>
                    <a:pt x="300" y="3578"/>
                  </a:cubicBezTo>
                  <a:cubicBezTo>
                    <a:pt x="950" y="3578"/>
                    <a:pt x="1748" y="3279"/>
                    <a:pt x="2095" y="2932"/>
                  </a:cubicBezTo>
                  <a:cubicBezTo>
                    <a:pt x="2347" y="2680"/>
                    <a:pt x="2347" y="2233"/>
                    <a:pt x="2295" y="1834"/>
                  </a:cubicBezTo>
                  <a:cubicBezTo>
                    <a:pt x="2295" y="1483"/>
                    <a:pt x="2295" y="1136"/>
                    <a:pt x="2394" y="885"/>
                  </a:cubicBezTo>
                  <a:cubicBezTo>
                    <a:pt x="2694" y="386"/>
                    <a:pt x="2746" y="139"/>
                    <a:pt x="2746" y="139"/>
                  </a:cubicBezTo>
                  <a:cubicBezTo>
                    <a:pt x="2793" y="87"/>
                    <a:pt x="2746" y="87"/>
                    <a:pt x="2746" y="39"/>
                  </a:cubicBezTo>
                  <a:cubicBezTo>
                    <a:pt x="2720" y="13"/>
                    <a:pt x="2695" y="0"/>
                    <a:pt x="26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2608475" y="2021525"/>
              <a:ext cx="63650" cy="82475"/>
            </a:xfrm>
            <a:custGeom>
              <a:avLst/>
              <a:gdLst/>
              <a:ahLst/>
              <a:cxnLst/>
              <a:rect l="l" t="t" r="r" b="b"/>
              <a:pathLst>
                <a:path w="2546" h="3299" extrusionOk="0">
                  <a:moveTo>
                    <a:pt x="2546" y="1"/>
                  </a:moveTo>
                  <a:lnTo>
                    <a:pt x="2546" y="1"/>
                  </a:lnTo>
                  <a:cubicBezTo>
                    <a:pt x="100" y="946"/>
                    <a:pt x="0" y="2295"/>
                    <a:pt x="0" y="3292"/>
                  </a:cubicBezTo>
                  <a:cubicBezTo>
                    <a:pt x="58" y="3296"/>
                    <a:pt x="117" y="3298"/>
                    <a:pt x="176" y="3298"/>
                  </a:cubicBezTo>
                  <a:cubicBezTo>
                    <a:pt x="836" y="3298"/>
                    <a:pt x="1577" y="3060"/>
                    <a:pt x="1896" y="2694"/>
                  </a:cubicBezTo>
                  <a:cubicBezTo>
                    <a:pt x="2294" y="2295"/>
                    <a:pt x="1896" y="1246"/>
                    <a:pt x="2195" y="699"/>
                  </a:cubicBezTo>
                  <a:cubicBezTo>
                    <a:pt x="2494" y="200"/>
                    <a:pt x="2546" y="1"/>
                    <a:pt x="2546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2665825" y="2081375"/>
              <a:ext cx="194525" cy="31150"/>
            </a:xfrm>
            <a:custGeom>
              <a:avLst/>
              <a:gdLst/>
              <a:ahLst/>
              <a:cxnLst/>
              <a:rect l="l" t="t" r="r" b="b"/>
              <a:pathLst>
                <a:path w="7781" h="1246" extrusionOk="0">
                  <a:moveTo>
                    <a:pt x="798" y="1"/>
                  </a:moveTo>
                  <a:cubicBezTo>
                    <a:pt x="499" y="1"/>
                    <a:pt x="152" y="300"/>
                    <a:pt x="100" y="599"/>
                  </a:cubicBezTo>
                  <a:cubicBezTo>
                    <a:pt x="0" y="946"/>
                    <a:pt x="200" y="1245"/>
                    <a:pt x="551" y="1245"/>
                  </a:cubicBezTo>
                  <a:lnTo>
                    <a:pt x="6934" y="1245"/>
                  </a:lnTo>
                  <a:cubicBezTo>
                    <a:pt x="7282" y="1245"/>
                    <a:pt x="7633" y="946"/>
                    <a:pt x="7681" y="599"/>
                  </a:cubicBezTo>
                  <a:cubicBezTo>
                    <a:pt x="7780" y="300"/>
                    <a:pt x="7533" y="1"/>
                    <a:pt x="7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2663325" y="2078875"/>
              <a:ext cx="198325" cy="36150"/>
            </a:xfrm>
            <a:custGeom>
              <a:avLst/>
              <a:gdLst/>
              <a:ahLst/>
              <a:cxnLst/>
              <a:rect l="l" t="t" r="r" b="b"/>
              <a:pathLst>
                <a:path w="7933" h="1446" extrusionOk="0">
                  <a:moveTo>
                    <a:pt x="7334" y="200"/>
                  </a:moveTo>
                  <a:cubicBezTo>
                    <a:pt x="7433" y="200"/>
                    <a:pt x="7533" y="248"/>
                    <a:pt x="7633" y="348"/>
                  </a:cubicBezTo>
                  <a:cubicBezTo>
                    <a:pt x="7681" y="448"/>
                    <a:pt x="7733" y="547"/>
                    <a:pt x="7681" y="699"/>
                  </a:cubicBezTo>
                  <a:cubicBezTo>
                    <a:pt x="7633" y="998"/>
                    <a:pt x="7334" y="1198"/>
                    <a:pt x="7034" y="1198"/>
                  </a:cubicBezTo>
                  <a:lnTo>
                    <a:pt x="651" y="1198"/>
                  </a:lnTo>
                  <a:cubicBezTo>
                    <a:pt x="499" y="1198"/>
                    <a:pt x="400" y="1146"/>
                    <a:pt x="352" y="1098"/>
                  </a:cubicBezTo>
                  <a:cubicBezTo>
                    <a:pt x="300" y="998"/>
                    <a:pt x="252" y="899"/>
                    <a:pt x="300" y="747"/>
                  </a:cubicBezTo>
                  <a:cubicBezTo>
                    <a:pt x="352" y="448"/>
                    <a:pt x="651" y="200"/>
                    <a:pt x="898" y="200"/>
                  </a:cubicBezTo>
                  <a:close/>
                  <a:moveTo>
                    <a:pt x="898" y="1"/>
                  </a:moveTo>
                  <a:cubicBezTo>
                    <a:pt x="551" y="1"/>
                    <a:pt x="152" y="300"/>
                    <a:pt x="53" y="699"/>
                  </a:cubicBezTo>
                  <a:cubicBezTo>
                    <a:pt x="1" y="899"/>
                    <a:pt x="53" y="1098"/>
                    <a:pt x="152" y="1198"/>
                  </a:cubicBezTo>
                  <a:cubicBezTo>
                    <a:pt x="300" y="1345"/>
                    <a:pt x="452" y="1445"/>
                    <a:pt x="651" y="1445"/>
                  </a:cubicBezTo>
                  <a:lnTo>
                    <a:pt x="7034" y="1445"/>
                  </a:lnTo>
                  <a:cubicBezTo>
                    <a:pt x="7433" y="1445"/>
                    <a:pt x="7832" y="1146"/>
                    <a:pt x="7880" y="747"/>
                  </a:cubicBezTo>
                  <a:cubicBezTo>
                    <a:pt x="7932" y="547"/>
                    <a:pt x="7932" y="348"/>
                    <a:pt x="7781" y="200"/>
                  </a:cubicBezTo>
                  <a:cubicBezTo>
                    <a:pt x="7681" y="101"/>
                    <a:pt x="7533" y="1"/>
                    <a:pt x="73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2665825" y="2081375"/>
              <a:ext cx="29950" cy="31150"/>
            </a:xfrm>
            <a:custGeom>
              <a:avLst/>
              <a:gdLst/>
              <a:ahLst/>
              <a:cxnLst/>
              <a:rect l="l" t="t" r="r" b="b"/>
              <a:pathLst>
                <a:path w="1198" h="1246" extrusionOk="0">
                  <a:moveTo>
                    <a:pt x="798" y="1"/>
                  </a:moveTo>
                  <a:cubicBezTo>
                    <a:pt x="499" y="1"/>
                    <a:pt x="152" y="300"/>
                    <a:pt x="100" y="599"/>
                  </a:cubicBezTo>
                  <a:cubicBezTo>
                    <a:pt x="0" y="946"/>
                    <a:pt x="200" y="1245"/>
                    <a:pt x="551" y="1245"/>
                  </a:cubicBezTo>
                  <a:lnTo>
                    <a:pt x="898" y="1245"/>
                  </a:lnTo>
                  <a:cubicBezTo>
                    <a:pt x="599" y="1245"/>
                    <a:pt x="352" y="946"/>
                    <a:pt x="451" y="599"/>
                  </a:cubicBezTo>
                  <a:cubicBezTo>
                    <a:pt x="499" y="300"/>
                    <a:pt x="850" y="1"/>
                    <a:pt x="1197" y="1"/>
                  </a:cubicBezTo>
                  <a:close/>
                </a:path>
              </a:pathLst>
            </a:custGeom>
            <a:solidFill>
              <a:srgbClr val="FFE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2663325" y="2078875"/>
              <a:ext cx="34950" cy="36150"/>
            </a:xfrm>
            <a:custGeom>
              <a:avLst/>
              <a:gdLst/>
              <a:ahLst/>
              <a:cxnLst/>
              <a:rect l="l" t="t" r="r" b="b"/>
              <a:pathLst>
                <a:path w="1398" h="1446" extrusionOk="0">
                  <a:moveTo>
                    <a:pt x="651" y="300"/>
                  </a:moveTo>
                  <a:lnTo>
                    <a:pt x="651" y="300"/>
                  </a:lnTo>
                  <a:cubicBezTo>
                    <a:pt x="551" y="400"/>
                    <a:pt x="452" y="547"/>
                    <a:pt x="452" y="699"/>
                  </a:cubicBezTo>
                  <a:cubicBezTo>
                    <a:pt x="400" y="899"/>
                    <a:pt x="452" y="1046"/>
                    <a:pt x="551" y="1198"/>
                  </a:cubicBezTo>
                  <a:cubicBezTo>
                    <a:pt x="452" y="1198"/>
                    <a:pt x="400" y="1146"/>
                    <a:pt x="352" y="1098"/>
                  </a:cubicBezTo>
                  <a:cubicBezTo>
                    <a:pt x="300" y="998"/>
                    <a:pt x="252" y="899"/>
                    <a:pt x="300" y="747"/>
                  </a:cubicBezTo>
                  <a:cubicBezTo>
                    <a:pt x="352" y="547"/>
                    <a:pt x="499" y="348"/>
                    <a:pt x="651" y="300"/>
                  </a:cubicBezTo>
                  <a:close/>
                  <a:moveTo>
                    <a:pt x="898" y="1"/>
                  </a:moveTo>
                  <a:cubicBezTo>
                    <a:pt x="551" y="1"/>
                    <a:pt x="152" y="300"/>
                    <a:pt x="53" y="699"/>
                  </a:cubicBezTo>
                  <a:cubicBezTo>
                    <a:pt x="1" y="899"/>
                    <a:pt x="53" y="1098"/>
                    <a:pt x="152" y="1198"/>
                  </a:cubicBezTo>
                  <a:cubicBezTo>
                    <a:pt x="300" y="1345"/>
                    <a:pt x="452" y="1445"/>
                    <a:pt x="651" y="1445"/>
                  </a:cubicBezTo>
                  <a:lnTo>
                    <a:pt x="998" y="1445"/>
                  </a:lnTo>
                  <a:cubicBezTo>
                    <a:pt x="1098" y="1445"/>
                    <a:pt x="1150" y="1397"/>
                    <a:pt x="1150" y="1345"/>
                  </a:cubicBezTo>
                  <a:cubicBezTo>
                    <a:pt x="1150" y="1246"/>
                    <a:pt x="1098" y="1198"/>
                    <a:pt x="998" y="1198"/>
                  </a:cubicBezTo>
                  <a:cubicBezTo>
                    <a:pt x="898" y="1198"/>
                    <a:pt x="799" y="1146"/>
                    <a:pt x="699" y="1098"/>
                  </a:cubicBezTo>
                  <a:cubicBezTo>
                    <a:pt x="651" y="998"/>
                    <a:pt x="651" y="899"/>
                    <a:pt x="651" y="747"/>
                  </a:cubicBezTo>
                  <a:cubicBezTo>
                    <a:pt x="699" y="448"/>
                    <a:pt x="998" y="200"/>
                    <a:pt x="1297" y="200"/>
                  </a:cubicBezTo>
                  <a:cubicBezTo>
                    <a:pt x="1349" y="200"/>
                    <a:pt x="1397" y="149"/>
                    <a:pt x="1397" y="101"/>
                  </a:cubicBezTo>
                  <a:cubicBezTo>
                    <a:pt x="1397" y="49"/>
                    <a:pt x="1349" y="1"/>
                    <a:pt x="12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2569875" y="2189800"/>
              <a:ext cx="342825" cy="41525"/>
            </a:xfrm>
            <a:custGeom>
              <a:avLst/>
              <a:gdLst/>
              <a:ahLst/>
              <a:cxnLst/>
              <a:rect l="l" t="t" r="r" b="b"/>
              <a:pathLst>
                <a:path w="13713" h="1661" extrusionOk="0">
                  <a:moveTo>
                    <a:pt x="699" y="0"/>
                  </a:moveTo>
                  <a:cubicBezTo>
                    <a:pt x="200" y="0"/>
                    <a:pt x="0" y="1098"/>
                    <a:pt x="699" y="1397"/>
                  </a:cubicBezTo>
                  <a:cubicBezTo>
                    <a:pt x="1147" y="1572"/>
                    <a:pt x="4015" y="1660"/>
                    <a:pt x="6876" y="1660"/>
                  </a:cubicBezTo>
                  <a:cubicBezTo>
                    <a:pt x="9737" y="1660"/>
                    <a:pt x="12592" y="1572"/>
                    <a:pt x="13015" y="1397"/>
                  </a:cubicBezTo>
                  <a:cubicBezTo>
                    <a:pt x="13713" y="1098"/>
                    <a:pt x="13665" y="0"/>
                    <a:pt x="13015" y="0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2572375" y="2186100"/>
              <a:ext cx="340325" cy="47400"/>
            </a:xfrm>
            <a:custGeom>
              <a:avLst/>
              <a:gdLst/>
              <a:ahLst/>
              <a:cxnLst/>
              <a:rect l="l" t="t" r="r" b="b"/>
              <a:pathLst>
                <a:path w="13613" h="1896" extrusionOk="0">
                  <a:moveTo>
                    <a:pt x="12915" y="248"/>
                  </a:moveTo>
                  <a:cubicBezTo>
                    <a:pt x="13214" y="248"/>
                    <a:pt x="13314" y="547"/>
                    <a:pt x="13314" y="599"/>
                  </a:cubicBezTo>
                  <a:cubicBezTo>
                    <a:pt x="13365" y="898"/>
                    <a:pt x="13266" y="1297"/>
                    <a:pt x="12915" y="1445"/>
                  </a:cubicBezTo>
                  <a:cubicBezTo>
                    <a:pt x="12466" y="1595"/>
                    <a:pt x="9611" y="1669"/>
                    <a:pt x="6763" y="1669"/>
                  </a:cubicBezTo>
                  <a:cubicBezTo>
                    <a:pt x="3914" y="1669"/>
                    <a:pt x="1071" y="1595"/>
                    <a:pt x="646" y="1445"/>
                  </a:cubicBezTo>
                  <a:cubicBezTo>
                    <a:pt x="299" y="1297"/>
                    <a:pt x="200" y="946"/>
                    <a:pt x="248" y="647"/>
                  </a:cubicBezTo>
                  <a:cubicBezTo>
                    <a:pt x="299" y="448"/>
                    <a:pt x="399" y="248"/>
                    <a:pt x="599" y="248"/>
                  </a:cubicBezTo>
                  <a:close/>
                  <a:moveTo>
                    <a:pt x="599" y="1"/>
                  </a:moveTo>
                  <a:cubicBezTo>
                    <a:pt x="347" y="1"/>
                    <a:pt x="100" y="248"/>
                    <a:pt x="48" y="599"/>
                  </a:cubicBezTo>
                  <a:cubicBezTo>
                    <a:pt x="0" y="946"/>
                    <a:pt x="100" y="1445"/>
                    <a:pt x="547" y="1644"/>
                  </a:cubicBezTo>
                  <a:cubicBezTo>
                    <a:pt x="998" y="1796"/>
                    <a:pt x="3890" y="1896"/>
                    <a:pt x="6783" y="1896"/>
                  </a:cubicBezTo>
                  <a:cubicBezTo>
                    <a:pt x="9623" y="1896"/>
                    <a:pt x="12516" y="1796"/>
                    <a:pt x="12967" y="1644"/>
                  </a:cubicBezTo>
                  <a:cubicBezTo>
                    <a:pt x="13465" y="1445"/>
                    <a:pt x="13613" y="946"/>
                    <a:pt x="13513" y="547"/>
                  </a:cubicBezTo>
                  <a:cubicBezTo>
                    <a:pt x="13465" y="248"/>
                    <a:pt x="13266" y="1"/>
                    <a:pt x="129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2584825" y="2191100"/>
              <a:ext cx="321700" cy="31325"/>
            </a:xfrm>
            <a:custGeom>
              <a:avLst/>
              <a:gdLst/>
              <a:ahLst/>
              <a:cxnLst/>
              <a:rect l="l" t="t" r="r" b="b"/>
              <a:pathLst>
                <a:path w="12868" h="1253" extrusionOk="0">
                  <a:moveTo>
                    <a:pt x="647" y="0"/>
                  </a:moveTo>
                  <a:cubicBezTo>
                    <a:pt x="148" y="0"/>
                    <a:pt x="1" y="846"/>
                    <a:pt x="647" y="1046"/>
                  </a:cubicBezTo>
                  <a:cubicBezTo>
                    <a:pt x="1054" y="1189"/>
                    <a:pt x="3526" y="1252"/>
                    <a:pt x="6086" y="1252"/>
                  </a:cubicBezTo>
                  <a:cubicBezTo>
                    <a:pt x="8878" y="1252"/>
                    <a:pt x="11776" y="1177"/>
                    <a:pt x="12217" y="1046"/>
                  </a:cubicBezTo>
                  <a:cubicBezTo>
                    <a:pt x="12867" y="846"/>
                    <a:pt x="12768" y="0"/>
                    <a:pt x="12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2586025" y="2187300"/>
              <a:ext cx="319200" cy="37425"/>
            </a:xfrm>
            <a:custGeom>
              <a:avLst/>
              <a:gdLst/>
              <a:ahLst/>
              <a:cxnLst/>
              <a:rect l="l" t="t" r="r" b="b"/>
              <a:pathLst>
                <a:path w="12768" h="1497" extrusionOk="0">
                  <a:moveTo>
                    <a:pt x="12169" y="252"/>
                  </a:moveTo>
                  <a:cubicBezTo>
                    <a:pt x="12369" y="252"/>
                    <a:pt x="12468" y="400"/>
                    <a:pt x="12520" y="551"/>
                  </a:cubicBezTo>
                  <a:cubicBezTo>
                    <a:pt x="12520" y="751"/>
                    <a:pt x="12421" y="998"/>
                    <a:pt x="12121" y="1098"/>
                  </a:cubicBezTo>
                  <a:cubicBezTo>
                    <a:pt x="11722" y="1223"/>
                    <a:pt x="9041" y="1286"/>
                    <a:pt x="6360" y="1286"/>
                  </a:cubicBezTo>
                  <a:cubicBezTo>
                    <a:pt x="3679" y="1286"/>
                    <a:pt x="998" y="1223"/>
                    <a:pt x="599" y="1098"/>
                  </a:cubicBezTo>
                  <a:cubicBezTo>
                    <a:pt x="352" y="998"/>
                    <a:pt x="252" y="751"/>
                    <a:pt x="300" y="551"/>
                  </a:cubicBezTo>
                  <a:cubicBezTo>
                    <a:pt x="300" y="400"/>
                    <a:pt x="400" y="252"/>
                    <a:pt x="599" y="252"/>
                  </a:cubicBezTo>
                  <a:close/>
                  <a:moveTo>
                    <a:pt x="599" y="1"/>
                  </a:moveTo>
                  <a:cubicBezTo>
                    <a:pt x="352" y="1"/>
                    <a:pt x="100" y="252"/>
                    <a:pt x="53" y="551"/>
                  </a:cubicBezTo>
                  <a:cubicBezTo>
                    <a:pt x="1" y="799"/>
                    <a:pt x="152" y="1150"/>
                    <a:pt x="551" y="1297"/>
                  </a:cubicBezTo>
                  <a:cubicBezTo>
                    <a:pt x="998" y="1449"/>
                    <a:pt x="3691" y="1497"/>
                    <a:pt x="6384" y="1497"/>
                  </a:cubicBezTo>
                  <a:cubicBezTo>
                    <a:pt x="9077" y="1497"/>
                    <a:pt x="11722" y="1449"/>
                    <a:pt x="12169" y="1297"/>
                  </a:cubicBezTo>
                  <a:cubicBezTo>
                    <a:pt x="12620" y="1150"/>
                    <a:pt x="12768" y="799"/>
                    <a:pt x="12720" y="499"/>
                  </a:cubicBezTo>
                  <a:cubicBezTo>
                    <a:pt x="12668" y="200"/>
                    <a:pt x="12468" y="1"/>
                    <a:pt x="121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2896525" y="2024025"/>
              <a:ext cx="155825" cy="81375"/>
            </a:xfrm>
            <a:custGeom>
              <a:avLst/>
              <a:gdLst/>
              <a:ahLst/>
              <a:cxnLst/>
              <a:rect l="l" t="t" r="r" b="b"/>
              <a:pathLst>
                <a:path w="6233" h="3255" extrusionOk="0">
                  <a:moveTo>
                    <a:pt x="4589" y="1"/>
                  </a:moveTo>
                  <a:cubicBezTo>
                    <a:pt x="3192" y="1"/>
                    <a:pt x="1696" y="1397"/>
                    <a:pt x="747" y="1744"/>
                  </a:cubicBezTo>
                  <a:cubicBezTo>
                    <a:pt x="148" y="1995"/>
                    <a:pt x="1" y="2993"/>
                    <a:pt x="846" y="3140"/>
                  </a:cubicBezTo>
                  <a:cubicBezTo>
                    <a:pt x="1289" y="3182"/>
                    <a:pt x="2277" y="3255"/>
                    <a:pt x="2880" y="3255"/>
                  </a:cubicBezTo>
                  <a:cubicBezTo>
                    <a:pt x="3028" y="3255"/>
                    <a:pt x="3152" y="3250"/>
                    <a:pt x="3240" y="3240"/>
                  </a:cubicBezTo>
                  <a:cubicBezTo>
                    <a:pt x="3990" y="3140"/>
                    <a:pt x="5486" y="2594"/>
                    <a:pt x="5885" y="1397"/>
                  </a:cubicBezTo>
                  <a:cubicBezTo>
                    <a:pt x="6232" y="348"/>
                    <a:pt x="5434" y="1"/>
                    <a:pt x="4589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2581050" y="2192300"/>
              <a:ext cx="22450" cy="27450"/>
            </a:xfrm>
            <a:custGeom>
              <a:avLst/>
              <a:gdLst/>
              <a:ahLst/>
              <a:cxnLst/>
              <a:rect l="l" t="t" r="r" b="b"/>
              <a:pathLst>
                <a:path w="898" h="1098" extrusionOk="0">
                  <a:moveTo>
                    <a:pt x="451" y="0"/>
                  </a:moveTo>
                  <a:cubicBezTo>
                    <a:pt x="200" y="0"/>
                    <a:pt x="0" y="251"/>
                    <a:pt x="0" y="551"/>
                  </a:cubicBezTo>
                  <a:cubicBezTo>
                    <a:pt x="0" y="850"/>
                    <a:pt x="200" y="1097"/>
                    <a:pt x="451" y="1097"/>
                  </a:cubicBezTo>
                  <a:cubicBezTo>
                    <a:pt x="698" y="1097"/>
                    <a:pt x="898" y="850"/>
                    <a:pt x="898" y="551"/>
                  </a:cubicBezTo>
                  <a:cubicBezTo>
                    <a:pt x="898" y="251"/>
                    <a:pt x="698" y="0"/>
                    <a:pt x="451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2577350" y="2188600"/>
              <a:ext cx="28650" cy="33625"/>
            </a:xfrm>
            <a:custGeom>
              <a:avLst/>
              <a:gdLst/>
              <a:ahLst/>
              <a:cxnLst/>
              <a:rect l="l" t="t" r="r" b="b"/>
              <a:pathLst>
                <a:path w="1146" h="1345" extrusionOk="0">
                  <a:moveTo>
                    <a:pt x="599" y="248"/>
                  </a:moveTo>
                  <a:cubicBezTo>
                    <a:pt x="799" y="248"/>
                    <a:pt x="946" y="447"/>
                    <a:pt x="946" y="699"/>
                  </a:cubicBezTo>
                  <a:cubicBezTo>
                    <a:pt x="946" y="946"/>
                    <a:pt x="799" y="1146"/>
                    <a:pt x="599" y="1146"/>
                  </a:cubicBezTo>
                  <a:cubicBezTo>
                    <a:pt x="400" y="1146"/>
                    <a:pt x="248" y="946"/>
                    <a:pt x="248" y="699"/>
                  </a:cubicBezTo>
                  <a:cubicBezTo>
                    <a:pt x="248" y="447"/>
                    <a:pt x="400" y="248"/>
                    <a:pt x="599" y="248"/>
                  </a:cubicBezTo>
                  <a:close/>
                  <a:moveTo>
                    <a:pt x="599" y="0"/>
                  </a:moveTo>
                  <a:cubicBezTo>
                    <a:pt x="300" y="0"/>
                    <a:pt x="1" y="300"/>
                    <a:pt x="1" y="699"/>
                  </a:cubicBezTo>
                  <a:cubicBezTo>
                    <a:pt x="1" y="1046"/>
                    <a:pt x="300" y="1345"/>
                    <a:pt x="599" y="1345"/>
                  </a:cubicBezTo>
                  <a:cubicBezTo>
                    <a:pt x="898" y="1345"/>
                    <a:pt x="1146" y="1046"/>
                    <a:pt x="1146" y="699"/>
                  </a:cubicBezTo>
                  <a:cubicBezTo>
                    <a:pt x="1146" y="300"/>
                    <a:pt x="898" y="0"/>
                    <a:pt x="5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2576050" y="2192300"/>
              <a:ext cx="22475" cy="27450"/>
            </a:xfrm>
            <a:custGeom>
              <a:avLst/>
              <a:gdLst/>
              <a:ahLst/>
              <a:cxnLst/>
              <a:rect l="l" t="t" r="r" b="b"/>
              <a:pathLst>
                <a:path w="899" h="1098" extrusionOk="0">
                  <a:moveTo>
                    <a:pt x="452" y="0"/>
                  </a:moveTo>
                  <a:cubicBezTo>
                    <a:pt x="200" y="0"/>
                    <a:pt x="1" y="251"/>
                    <a:pt x="1" y="551"/>
                  </a:cubicBezTo>
                  <a:cubicBezTo>
                    <a:pt x="1" y="850"/>
                    <a:pt x="200" y="1097"/>
                    <a:pt x="452" y="1097"/>
                  </a:cubicBezTo>
                  <a:cubicBezTo>
                    <a:pt x="699" y="1097"/>
                    <a:pt x="898" y="850"/>
                    <a:pt x="898" y="551"/>
                  </a:cubicBezTo>
                  <a:cubicBezTo>
                    <a:pt x="898" y="251"/>
                    <a:pt x="699" y="0"/>
                    <a:pt x="452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2573575" y="2188600"/>
              <a:ext cx="28750" cy="33625"/>
            </a:xfrm>
            <a:custGeom>
              <a:avLst/>
              <a:gdLst/>
              <a:ahLst/>
              <a:cxnLst/>
              <a:rect l="l" t="t" r="r" b="b"/>
              <a:pathLst>
                <a:path w="1150" h="1345" extrusionOk="0">
                  <a:moveTo>
                    <a:pt x="551" y="248"/>
                  </a:moveTo>
                  <a:cubicBezTo>
                    <a:pt x="750" y="248"/>
                    <a:pt x="898" y="447"/>
                    <a:pt x="898" y="699"/>
                  </a:cubicBezTo>
                  <a:cubicBezTo>
                    <a:pt x="898" y="946"/>
                    <a:pt x="750" y="1146"/>
                    <a:pt x="551" y="1146"/>
                  </a:cubicBezTo>
                  <a:cubicBezTo>
                    <a:pt x="351" y="1146"/>
                    <a:pt x="200" y="946"/>
                    <a:pt x="200" y="699"/>
                  </a:cubicBezTo>
                  <a:cubicBezTo>
                    <a:pt x="200" y="447"/>
                    <a:pt x="351" y="248"/>
                    <a:pt x="551" y="248"/>
                  </a:cubicBezTo>
                  <a:close/>
                  <a:moveTo>
                    <a:pt x="551" y="0"/>
                  </a:moveTo>
                  <a:cubicBezTo>
                    <a:pt x="251" y="0"/>
                    <a:pt x="0" y="300"/>
                    <a:pt x="0" y="699"/>
                  </a:cubicBezTo>
                  <a:cubicBezTo>
                    <a:pt x="0" y="1046"/>
                    <a:pt x="251" y="1345"/>
                    <a:pt x="551" y="1345"/>
                  </a:cubicBezTo>
                  <a:cubicBezTo>
                    <a:pt x="850" y="1345"/>
                    <a:pt x="1149" y="1046"/>
                    <a:pt x="1149" y="699"/>
                  </a:cubicBezTo>
                  <a:cubicBezTo>
                    <a:pt x="1149" y="300"/>
                    <a:pt x="850" y="0"/>
                    <a:pt x="5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2885250" y="2192300"/>
              <a:ext cx="22475" cy="27450"/>
            </a:xfrm>
            <a:custGeom>
              <a:avLst/>
              <a:gdLst/>
              <a:ahLst/>
              <a:cxnLst/>
              <a:rect l="l" t="t" r="r" b="b"/>
              <a:pathLst>
                <a:path w="899" h="1098" extrusionOk="0">
                  <a:moveTo>
                    <a:pt x="452" y="0"/>
                  </a:moveTo>
                  <a:cubicBezTo>
                    <a:pt x="200" y="0"/>
                    <a:pt x="1" y="251"/>
                    <a:pt x="1" y="551"/>
                  </a:cubicBezTo>
                  <a:cubicBezTo>
                    <a:pt x="1" y="850"/>
                    <a:pt x="200" y="1097"/>
                    <a:pt x="452" y="1097"/>
                  </a:cubicBezTo>
                  <a:cubicBezTo>
                    <a:pt x="699" y="1097"/>
                    <a:pt x="898" y="850"/>
                    <a:pt x="898" y="551"/>
                  </a:cubicBezTo>
                  <a:cubicBezTo>
                    <a:pt x="898" y="251"/>
                    <a:pt x="699" y="0"/>
                    <a:pt x="452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2882750" y="2188600"/>
              <a:ext cx="28750" cy="33625"/>
            </a:xfrm>
            <a:custGeom>
              <a:avLst/>
              <a:gdLst/>
              <a:ahLst/>
              <a:cxnLst/>
              <a:rect l="l" t="t" r="r" b="b"/>
              <a:pathLst>
                <a:path w="1150" h="1345" extrusionOk="0">
                  <a:moveTo>
                    <a:pt x="552" y="248"/>
                  </a:moveTo>
                  <a:cubicBezTo>
                    <a:pt x="751" y="248"/>
                    <a:pt x="899" y="447"/>
                    <a:pt x="899" y="699"/>
                  </a:cubicBezTo>
                  <a:cubicBezTo>
                    <a:pt x="899" y="946"/>
                    <a:pt x="751" y="1146"/>
                    <a:pt x="552" y="1146"/>
                  </a:cubicBezTo>
                  <a:cubicBezTo>
                    <a:pt x="352" y="1146"/>
                    <a:pt x="200" y="946"/>
                    <a:pt x="200" y="699"/>
                  </a:cubicBezTo>
                  <a:cubicBezTo>
                    <a:pt x="200" y="447"/>
                    <a:pt x="352" y="248"/>
                    <a:pt x="552" y="248"/>
                  </a:cubicBezTo>
                  <a:close/>
                  <a:moveTo>
                    <a:pt x="552" y="0"/>
                  </a:moveTo>
                  <a:cubicBezTo>
                    <a:pt x="252" y="0"/>
                    <a:pt x="1" y="300"/>
                    <a:pt x="1" y="699"/>
                  </a:cubicBezTo>
                  <a:cubicBezTo>
                    <a:pt x="1" y="1046"/>
                    <a:pt x="252" y="1345"/>
                    <a:pt x="552" y="1345"/>
                  </a:cubicBezTo>
                  <a:cubicBezTo>
                    <a:pt x="899" y="1345"/>
                    <a:pt x="1150" y="1046"/>
                    <a:pt x="1150" y="699"/>
                  </a:cubicBezTo>
                  <a:cubicBezTo>
                    <a:pt x="1150" y="300"/>
                    <a:pt x="899" y="0"/>
                    <a:pt x="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2880275" y="2192300"/>
              <a:ext cx="23750" cy="27450"/>
            </a:xfrm>
            <a:custGeom>
              <a:avLst/>
              <a:gdLst/>
              <a:ahLst/>
              <a:cxnLst/>
              <a:rect l="l" t="t" r="r" b="b"/>
              <a:pathLst>
                <a:path w="950" h="1098" extrusionOk="0">
                  <a:moveTo>
                    <a:pt x="499" y="0"/>
                  </a:moveTo>
                  <a:cubicBezTo>
                    <a:pt x="200" y="0"/>
                    <a:pt x="0" y="251"/>
                    <a:pt x="0" y="551"/>
                  </a:cubicBezTo>
                  <a:cubicBezTo>
                    <a:pt x="0" y="850"/>
                    <a:pt x="200" y="1097"/>
                    <a:pt x="499" y="1097"/>
                  </a:cubicBezTo>
                  <a:cubicBezTo>
                    <a:pt x="750" y="1097"/>
                    <a:pt x="950" y="850"/>
                    <a:pt x="950" y="551"/>
                  </a:cubicBezTo>
                  <a:cubicBezTo>
                    <a:pt x="950" y="251"/>
                    <a:pt x="750" y="0"/>
                    <a:pt x="499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2877775" y="2188600"/>
              <a:ext cx="28750" cy="33625"/>
            </a:xfrm>
            <a:custGeom>
              <a:avLst/>
              <a:gdLst/>
              <a:ahLst/>
              <a:cxnLst/>
              <a:rect l="l" t="t" r="r" b="b"/>
              <a:pathLst>
                <a:path w="1150" h="1345" extrusionOk="0">
                  <a:moveTo>
                    <a:pt x="599" y="248"/>
                  </a:moveTo>
                  <a:cubicBezTo>
                    <a:pt x="751" y="248"/>
                    <a:pt x="950" y="447"/>
                    <a:pt x="950" y="699"/>
                  </a:cubicBezTo>
                  <a:cubicBezTo>
                    <a:pt x="950" y="946"/>
                    <a:pt x="751" y="1146"/>
                    <a:pt x="599" y="1146"/>
                  </a:cubicBezTo>
                  <a:cubicBezTo>
                    <a:pt x="399" y="1146"/>
                    <a:pt x="252" y="946"/>
                    <a:pt x="252" y="699"/>
                  </a:cubicBezTo>
                  <a:cubicBezTo>
                    <a:pt x="252" y="447"/>
                    <a:pt x="399" y="248"/>
                    <a:pt x="599" y="248"/>
                  </a:cubicBezTo>
                  <a:close/>
                  <a:moveTo>
                    <a:pt x="599" y="0"/>
                  </a:moveTo>
                  <a:cubicBezTo>
                    <a:pt x="252" y="0"/>
                    <a:pt x="0" y="300"/>
                    <a:pt x="0" y="699"/>
                  </a:cubicBezTo>
                  <a:cubicBezTo>
                    <a:pt x="0" y="1046"/>
                    <a:pt x="252" y="1345"/>
                    <a:pt x="599" y="1345"/>
                  </a:cubicBezTo>
                  <a:cubicBezTo>
                    <a:pt x="898" y="1345"/>
                    <a:pt x="1149" y="1046"/>
                    <a:pt x="1149" y="699"/>
                  </a:cubicBezTo>
                  <a:cubicBezTo>
                    <a:pt x="1149" y="300"/>
                    <a:pt x="898" y="0"/>
                    <a:pt x="5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3471225" y="1845700"/>
              <a:ext cx="44925" cy="133475"/>
            </a:xfrm>
            <a:custGeom>
              <a:avLst/>
              <a:gdLst/>
              <a:ahLst/>
              <a:cxnLst/>
              <a:rect l="l" t="t" r="r" b="b"/>
              <a:pathLst>
                <a:path w="1797" h="5339" extrusionOk="0">
                  <a:moveTo>
                    <a:pt x="1" y="0"/>
                  </a:moveTo>
                  <a:lnTo>
                    <a:pt x="1250" y="5338"/>
                  </a:lnTo>
                  <a:lnTo>
                    <a:pt x="1796" y="5338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4"/>
            <p:cNvSpPr/>
            <p:nvPr/>
          </p:nvSpPr>
          <p:spPr>
            <a:xfrm>
              <a:off x="3468750" y="1842000"/>
              <a:ext cx="51175" cy="139675"/>
            </a:xfrm>
            <a:custGeom>
              <a:avLst/>
              <a:gdLst/>
              <a:ahLst/>
              <a:cxnLst/>
              <a:rect l="l" t="t" r="r" b="b"/>
              <a:pathLst>
                <a:path w="2047" h="5587" extrusionOk="0">
                  <a:moveTo>
                    <a:pt x="599" y="248"/>
                  </a:moveTo>
                  <a:lnTo>
                    <a:pt x="1795" y="5335"/>
                  </a:lnTo>
                  <a:lnTo>
                    <a:pt x="1448" y="5335"/>
                  </a:lnTo>
                  <a:lnTo>
                    <a:pt x="251" y="248"/>
                  </a:lnTo>
                  <a:close/>
                  <a:moveTo>
                    <a:pt x="100" y="1"/>
                  </a:moveTo>
                  <a:cubicBezTo>
                    <a:pt x="100" y="1"/>
                    <a:pt x="52" y="48"/>
                    <a:pt x="0" y="48"/>
                  </a:cubicBezTo>
                  <a:lnTo>
                    <a:pt x="0" y="148"/>
                  </a:lnTo>
                  <a:lnTo>
                    <a:pt x="1249" y="5486"/>
                  </a:lnTo>
                  <a:cubicBezTo>
                    <a:pt x="1249" y="5534"/>
                    <a:pt x="1297" y="5586"/>
                    <a:pt x="1349" y="5586"/>
                  </a:cubicBezTo>
                  <a:lnTo>
                    <a:pt x="1895" y="5586"/>
                  </a:lnTo>
                  <a:cubicBezTo>
                    <a:pt x="1947" y="5586"/>
                    <a:pt x="1995" y="5534"/>
                    <a:pt x="1995" y="5534"/>
                  </a:cubicBezTo>
                  <a:cubicBezTo>
                    <a:pt x="2047" y="5486"/>
                    <a:pt x="2047" y="5486"/>
                    <a:pt x="2047" y="5434"/>
                  </a:cubicBezTo>
                  <a:lnTo>
                    <a:pt x="798" y="100"/>
                  </a:lnTo>
                  <a:cubicBezTo>
                    <a:pt x="798" y="48"/>
                    <a:pt x="750" y="1"/>
                    <a:pt x="6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2988775" y="2031500"/>
              <a:ext cx="31150" cy="49900"/>
            </a:xfrm>
            <a:custGeom>
              <a:avLst/>
              <a:gdLst/>
              <a:ahLst/>
              <a:cxnLst/>
              <a:rect l="l" t="t" r="r" b="b"/>
              <a:pathLst>
                <a:path w="1246" h="1996" extrusionOk="0">
                  <a:moveTo>
                    <a:pt x="599" y="1"/>
                  </a:moveTo>
                  <a:cubicBezTo>
                    <a:pt x="448" y="1"/>
                    <a:pt x="248" y="49"/>
                    <a:pt x="1" y="101"/>
                  </a:cubicBezTo>
                  <a:lnTo>
                    <a:pt x="101" y="101"/>
                  </a:lnTo>
                  <a:cubicBezTo>
                    <a:pt x="348" y="101"/>
                    <a:pt x="599" y="200"/>
                    <a:pt x="799" y="348"/>
                  </a:cubicBezTo>
                  <a:cubicBezTo>
                    <a:pt x="899" y="300"/>
                    <a:pt x="1046" y="200"/>
                    <a:pt x="1198" y="148"/>
                  </a:cubicBezTo>
                  <a:cubicBezTo>
                    <a:pt x="1046" y="49"/>
                    <a:pt x="847" y="1"/>
                    <a:pt x="599" y="1"/>
                  </a:cubicBezTo>
                  <a:close/>
                  <a:moveTo>
                    <a:pt x="1246" y="1645"/>
                  </a:moveTo>
                  <a:lnTo>
                    <a:pt x="1246" y="1645"/>
                  </a:lnTo>
                  <a:cubicBezTo>
                    <a:pt x="1198" y="1696"/>
                    <a:pt x="1198" y="1696"/>
                    <a:pt x="1146" y="1696"/>
                  </a:cubicBezTo>
                  <a:cubicBezTo>
                    <a:pt x="1098" y="1796"/>
                    <a:pt x="1046" y="1896"/>
                    <a:pt x="1046" y="1996"/>
                  </a:cubicBezTo>
                  <a:cubicBezTo>
                    <a:pt x="1098" y="1896"/>
                    <a:pt x="1198" y="1796"/>
                    <a:pt x="1246" y="1645"/>
                  </a:cubicBez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2963850" y="2034000"/>
              <a:ext cx="54875" cy="61075"/>
            </a:xfrm>
            <a:custGeom>
              <a:avLst/>
              <a:gdLst/>
              <a:ahLst/>
              <a:cxnLst/>
              <a:rect l="l" t="t" r="r" b="b"/>
              <a:pathLst>
                <a:path w="2195" h="2443" extrusionOk="0">
                  <a:moveTo>
                    <a:pt x="1098" y="1"/>
                  </a:moveTo>
                  <a:cubicBezTo>
                    <a:pt x="499" y="1"/>
                    <a:pt x="1" y="547"/>
                    <a:pt x="1" y="1197"/>
                  </a:cubicBezTo>
                  <a:cubicBezTo>
                    <a:pt x="1" y="1896"/>
                    <a:pt x="499" y="2442"/>
                    <a:pt x="1098" y="2442"/>
                  </a:cubicBezTo>
                  <a:cubicBezTo>
                    <a:pt x="1696" y="2442"/>
                    <a:pt x="2195" y="1896"/>
                    <a:pt x="2195" y="1197"/>
                  </a:cubicBezTo>
                  <a:cubicBezTo>
                    <a:pt x="2195" y="547"/>
                    <a:pt x="1696" y="1"/>
                    <a:pt x="1098" y="1"/>
                  </a:cubicBezTo>
                  <a:close/>
                </a:path>
              </a:pathLst>
            </a:custGeom>
            <a:solidFill>
              <a:srgbClr val="DF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2966350" y="2036500"/>
              <a:ext cx="49900" cy="56075"/>
            </a:xfrm>
            <a:custGeom>
              <a:avLst/>
              <a:gdLst/>
              <a:ahLst/>
              <a:cxnLst/>
              <a:rect l="l" t="t" r="r" b="b"/>
              <a:pathLst>
                <a:path w="1996" h="2243" extrusionOk="0">
                  <a:moveTo>
                    <a:pt x="998" y="0"/>
                  </a:moveTo>
                  <a:cubicBezTo>
                    <a:pt x="447" y="0"/>
                    <a:pt x="0" y="499"/>
                    <a:pt x="0" y="1097"/>
                  </a:cubicBezTo>
                  <a:cubicBezTo>
                    <a:pt x="0" y="1744"/>
                    <a:pt x="447" y="2242"/>
                    <a:pt x="998" y="2242"/>
                  </a:cubicBezTo>
                  <a:cubicBezTo>
                    <a:pt x="1544" y="2242"/>
                    <a:pt x="1995" y="1744"/>
                    <a:pt x="1995" y="1097"/>
                  </a:cubicBezTo>
                  <a:cubicBezTo>
                    <a:pt x="1995" y="499"/>
                    <a:pt x="1544" y="0"/>
                    <a:pt x="998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2967550" y="2036500"/>
              <a:ext cx="46200" cy="27450"/>
            </a:xfrm>
            <a:custGeom>
              <a:avLst/>
              <a:gdLst/>
              <a:ahLst/>
              <a:cxnLst/>
              <a:rect l="l" t="t" r="r" b="b"/>
              <a:pathLst>
                <a:path w="1848" h="1098" extrusionOk="0">
                  <a:moveTo>
                    <a:pt x="950" y="0"/>
                  </a:moveTo>
                  <a:cubicBezTo>
                    <a:pt x="499" y="0"/>
                    <a:pt x="152" y="347"/>
                    <a:pt x="0" y="798"/>
                  </a:cubicBezTo>
                  <a:cubicBezTo>
                    <a:pt x="0" y="798"/>
                    <a:pt x="650" y="798"/>
                    <a:pt x="1249" y="1097"/>
                  </a:cubicBezTo>
                  <a:cubicBezTo>
                    <a:pt x="1249" y="1097"/>
                    <a:pt x="1648" y="898"/>
                    <a:pt x="1847" y="746"/>
                  </a:cubicBezTo>
                  <a:cubicBezTo>
                    <a:pt x="1748" y="300"/>
                    <a:pt x="1397" y="0"/>
                    <a:pt x="950" y="0"/>
                  </a:cubicBezTo>
                  <a:close/>
                </a:path>
              </a:pathLst>
            </a:custGeom>
            <a:solidFill>
              <a:srgbClr val="C3CD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2991275" y="203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9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2991275" y="203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2991275" y="203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9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2991275" y="203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2981300" y="2036500"/>
              <a:ext cx="22475" cy="12500"/>
            </a:xfrm>
            <a:custGeom>
              <a:avLst/>
              <a:gdLst/>
              <a:ahLst/>
              <a:cxnLst/>
              <a:rect l="l" t="t" r="r" b="b"/>
              <a:pathLst>
                <a:path w="899" h="500" extrusionOk="0">
                  <a:moveTo>
                    <a:pt x="400" y="0"/>
                  </a:moveTo>
                  <a:cubicBezTo>
                    <a:pt x="248" y="0"/>
                    <a:pt x="148" y="48"/>
                    <a:pt x="1" y="100"/>
                  </a:cubicBezTo>
                  <a:cubicBezTo>
                    <a:pt x="200" y="200"/>
                    <a:pt x="300" y="347"/>
                    <a:pt x="400" y="499"/>
                  </a:cubicBezTo>
                  <a:cubicBezTo>
                    <a:pt x="599" y="399"/>
                    <a:pt x="747" y="347"/>
                    <a:pt x="898" y="248"/>
                  </a:cubicBezTo>
                  <a:lnTo>
                    <a:pt x="898" y="148"/>
                  </a:lnTo>
                  <a:cubicBezTo>
                    <a:pt x="747" y="48"/>
                    <a:pt x="599" y="0"/>
                    <a:pt x="400" y="0"/>
                  </a:cubicBezTo>
                  <a:close/>
                </a:path>
              </a:pathLst>
            </a:custGeom>
            <a:solidFill>
              <a:srgbClr val="D5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2991275" y="2092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9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2978800" y="2081375"/>
              <a:ext cx="19975" cy="11200"/>
            </a:xfrm>
            <a:custGeom>
              <a:avLst/>
              <a:gdLst/>
              <a:ahLst/>
              <a:cxnLst/>
              <a:rect l="l" t="t" r="r" b="b"/>
              <a:pathLst>
                <a:path w="799" h="448" extrusionOk="0">
                  <a:moveTo>
                    <a:pt x="799" y="1"/>
                  </a:moveTo>
                  <a:cubicBezTo>
                    <a:pt x="599" y="49"/>
                    <a:pt x="448" y="100"/>
                    <a:pt x="248" y="100"/>
                  </a:cubicBezTo>
                  <a:cubicBezTo>
                    <a:pt x="149" y="200"/>
                    <a:pt x="49" y="248"/>
                    <a:pt x="1" y="300"/>
                  </a:cubicBezTo>
                  <a:cubicBezTo>
                    <a:pt x="149" y="400"/>
                    <a:pt x="300" y="447"/>
                    <a:pt x="500" y="447"/>
                  </a:cubicBezTo>
                  <a:lnTo>
                    <a:pt x="548" y="447"/>
                  </a:lnTo>
                  <a:cubicBezTo>
                    <a:pt x="699" y="300"/>
                    <a:pt x="747" y="148"/>
                    <a:pt x="799" y="1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2994975" y="2058925"/>
              <a:ext cx="12475" cy="11200"/>
            </a:xfrm>
            <a:custGeom>
              <a:avLst/>
              <a:gdLst/>
              <a:ahLst/>
              <a:cxnLst/>
              <a:rect l="l" t="t" r="r" b="b"/>
              <a:pathLst>
                <a:path w="499" h="448" extrusionOk="0">
                  <a:moveTo>
                    <a:pt x="252" y="1"/>
                  </a:moveTo>
                  <a:cubicBezTo>
                    <a:pt x="100" y="1"/>
                    <a:pt x="0" y="101"/>
                    <a:pt x="0" y="248"/>
                  </a:cubicBezTo>
                  <a:cubicBezTo>
                    <a:pt x="0" y="348"/>
                    <a:pt x="100" y="448"/>
                    <a:pt x="252" y="448"/>
                  </a:cubicBezTo>
                  <a:cubicBezTo>
                    <a:pt x="351" y="448"/>
                    <a:pt x="499" y="348"/>
                    <a:pt x="499" y="248"/>
                  </a:cubicBezTo>
                  <a:cubicBezTo>
                    <a:pt x="499" y="101"/>
                    <a:pt x="351" y="1"/>
                    <a:pt x="252" y="1"/>
                  </a:cubicBezTo>
                  <a:close/>
                </a:path>
              </a:pathLst>
            </a:custGeom>
            <a:solidFill>
              <a:srgbClr val="DB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3526100" y="1952925"/>
              <a:ext cx="82300" cy="45000"/>
            </a:xfrm>
            <a:custGeom>
              <a:avLst/>
              <a:gdLst/>
              <a:ahLst/>
              <a:cxnLst/>
              <a:rect l="l" t="t" r="r" b="b"/>
              <a:pathLst>
                <a:path w="3292" h="1800" extrusionOk="0">
                  <a:moveTo>
                    <a:pt x="2693" y="0"/>
                  </a:moveTo>
                  <a:cubicBezTo>
                    <a:pt x="1748" y="0"/>
                    <a:pt x="0" y="152"/>
                    <a:pt x="251" y="1149"/>
                  </a:cubicBezTo>
                  <a:cubicBezTo>
                    <a:pt x="409" y="1738"/>
                    <a:pt x="1155" y="1800"/>
                    <a:pt x="2296" y="1800"/>
                  </a:cubicBezTo>
                  <a:cubicBezTo>
                    <a:pt x="2601" y="1800"/>
                    <a:pt x="2934" y="1795"/>
                    <a:pt x="3292" y="1795"/>
                  </a:cubicBezTo>
                  <a:lnTo>
                    <a:pt x="3044" y="1149"/>
                  </a:lnTo>
                  <a:cubicBezTo>
                    <a:pt x="3044" y="1149"/>
                    <a:pt x="2793" y="351"/>
                    <a:pt x="2693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3527375" y="1950425"/>
              <a:ext cx="83525" cy="49900"/>
            </a:xfrm>
            <a:custGeom>
              <a:avLst/>
              <a:gdLst/>
              <a:ahLst/>
              <a:cxnLst/>
              <a:rect l="l" t="t" r="r" b="b"/>
              <a:pathLst>
                <a:path w="3341" h="1996" extrusionOk="0">
                  <a:moveTo>
                    <a:pt x="2542" y="200"/>
                  </a:moveTo>
                  <a:cubicBezTo>
                    <a:pt x="2694" y="599"/>
                    <a:pt x="2893" y="1297"/>
                    <a:pt x="2893" y="1297"/>
                  </a:cubicBezTo>
                  <a:lnTo>
                    <a:pt x="3093" y="1796"/>
                  </a:lnTo>
                  <a:lnTo>
                    <a:pt x="2742" y="1796"/>
                  </a:lnTo>
                  <a:cubicBezTo>
                    <a:pt x="1345" y="1796"/>
                    <a:pt x="448" y="1796"/>
                    <a:pt x="300" y="1249"/>
                  </a:cubicBezTo>
                  <a:cubicBezTo>
                    <a:pt x="248" y="1050"/>
                    <a:pt x="300" y="898"/>
                    <a:pt x="400" y="750"/>
                  </a:cubicBezTo>
                  <a:cubicBezTo>
                    <a:pt x="747" y="300"/>
                    <a:pt x="1944" y="252"/>
                    <a:pt x="2542" y="200"/>
                  </a:cubicBezTo>
                  <a:close/>
                  <a:moveTo>
                    <a:pt x="2642" y="0"/>
                  </a:moveTo>
                  <a:cubicBezTo>
                    <a:pt x="1896" y="0"/>
                    <a:pt x="647" y="100"/>
                    <a:pt x="200" y="651"/>
                  </a:cubicBezTo>
                  <a:cubicBezTo>
                    <a:pt x="49" y="850"/>
                    <a:pt x="1" y="1050"/>
                    <a:pt x="101" y="1297"/>
                  </a:cubicBezTo>
                  <a:cubicBezTo>
                    <a:pt x="248" y="1947"/>
                    <a:pt x="1098" y="1995"/>
                    <a:pt x="2343" y="1995"/>
                  </a:cubicBezTo>
                  <a:lnTo>
                    <a:pt x="3241" y="1995"/>
                  </a:lnTo>
                  <a:cubicBezTo>
                    <a:pt x="3292" y="1995"/>
                    <a:pt x="3340" y="1995"/>
                    <a:pt x="3340" y="1947"/>
                  </a:cubicBezTo>
                  <a:lnTo>
                    <a:pt x="3340" y="1847"/>
                  </a:lnTo>
                  <a:lnTo>
                    <a:pt x="3141" y="1249"/>
                  </a:lnTo>
                  <a:cubicBezTo>
                    <a:pt x="3093" y="1249"/>
                    <a:pt x="2842" y="399"/>
                    <a:pt x="2742" y="52"/>
                  </a:cubicBezTo>
                  <a:cubicBezTo>
                    <a:pt x="2742" y="52"/>
                    <a:pt x="2694" y="0"/>
                    <a:pt x="26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3543550" y="1969175"/>
              <a:ext cx="51175" cy="16250"/>
            </a:xfrm>
            <a:custGeom>
              <a:avLst/>
              <a:gdLst/>
              <a:ahLst/>
              <a:cxnLst/>
              <a:rect l="l" t="t" r="r" b="b"/>
              <a:pathLst>
                <a:path w="2047" h="650" extrusionOk="0">
                  <a:moveTo>
                    <a:pt x="1050" y="0"/>
                  </a:moveTo>
                  <a:cubicBezTo>
                    <a:pt x="451" y="0"/>
                    <a:pt x="0" y="148"/>
                    <a:pt x="0" y="347"/>
                  </a:cubicBezTo>
                  <a:cubicBezTo>
                    <a:pt x="0" y="547"/>
                    <a:pt x="451" y="647"/>
                    <a:pt x="1050" y="647"/>
                  </a:cubicBezTo>
                  <a:cubicBezTo>
                    <a:pt x="1174" y="647"/>
                    <a:pt x="1294" y="649"/>
                    <a:pt x="1404" y="649"/>
                  </a:cubicBezTo>
                  <a:cubicBezTo>
                    <a:pt x="1778" y="649"/>
                    <a:pt x="2047" y="618"/>
                    <a:pt x="2047" y="347"/>
                  </a:cubicBezTo>
                  <a:cubicBezTo>
                    <a:pt x="2047" y="0"/>
                    <a:pt x="1596" y="0"/>
                    <a:pt x="1050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3541050" y="1966675"/>
              <a:ext cx="57375" cy="22475"/>
            </a:xfrm>
            <a:custGeom>
              <a:avLst/>
              <a:gdLst/>
              <a:ahLst/>
              <a:cxnLst/>
              <a:rect l="l" t="t" r="r" b="b"/>
              <a:pathLst>
                <a:path w="2295" h="899" extrusionOk="0">
                  <a:moveTo>
                    <a:pt x="1249" y="248"/>
                  </a:moveTo>
                  <a:cubicBezTo>
                    <a:pt x="1596" y="248"/>
                    <a:pt x="1896" y="248"/>
                    <a:pt x="1995" y="348"/>
                  </a:cubicBezTo>
                  <a:cubicBezTo>
                    <a:pt x="2047" y="348"/>
                    <a:pt x="2047" y="400"/>
                    <a:pt x="2047" y="447"/>
                  </a:cubicBezTo>
                  <a:cubicBezTo>
                    <a:pt x="2047" y="499"/>
                    <a:pt x="2047" y="547"/>
                    <a:pt x="1995" y="547"/>
                  </a:cubicBezTo>
                  <a:cubicBezTo>
                    <a:pt x="1896" y="647"/>
                    <a:pt x="1549" y="647"/>
                    <a:pt x="1197" y="647"/>
                  </a:cubicBezTo>
                  <a:lnTo>
                    <a:pt x="1150" y="647"/>
                  </a:lnTo>
                  <a:cubicBezTo>
                    <a:pt x="551" y="647"/>
                    <a:pt x="200" y="499"/>
                    <a:pt x="200" y="447"/>
                  </a:cubicBezTo>
                  <a:cubicBezTo>
                    <a:pt x="200" y="400"/>
                    <a:pt x="551" y="248"/>
                    <a:pt x="1150" y="248"/>
                  </a:cubicBezTo>
                  <a:close/>
                  <a:moveTo>
                    <a:pt x="1150" y="1"/>
                  </a:moveTo>
                  <a:cubicBezTo>
                    <a:pt x="599" y="1"/>
                    <a:pt x="1" y="148"/>
                    <a:pt x="1" y="447"/>
                  </a:cubicBezTo>
                  <a:cubicBezTo>
                    <a:pt x="1" y="747"/>
                    <a:pt x="599" y="898"/>
                    <a:pt x="1150" y="898"/>
                  </a:cubicBezTo>
                  <a:lnTo>
                    <a:pt x="1297" y="898"/>
                  </a:lnTo>
                  <a:cubicBezTo>
                    <a:pt x="1696" y="898"/>
                    <a:pt x="1995" y="898"/>
                    <a:pt x="2195" y="699"/>
                  </a:cubicBezTo>
                  <a:cubicBezTo>
                    <a:pt x="2247" y="647"/>
                    <a:pt x="2295" y="547"/>
                    <a:pt x="2295" y="447"/>
                  </a:cubicBezTo>
                  <a:cubicBezTo>
                    <a:pt x="2295" y="348"/>
                    <a:pt x="2247" y="248"/>
                    <a:pt x="2195" y="200"/>
                  </a:cubicBezTo>
                  <a:cubicBezTo>
                    <a:pt x="1995" y="1"/>
                    <a:pt x="1648" y="1"/>
                    <a:pt x="1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3241825" y="1925475"/>
              <a:ext cx="87300" cy="37425"/>
            </a:xfrm>
            <a:custGeom>
              <a:avLst/>
              <a:gdLst/>
              <a:ahLst/>
              <a:cxnLst/>
              <a:rect l="l" t="t" r="r" b="b"/>
              <a:pathLst>
                <a:path w="3492" h="1497" extrusionOk="0">
                  <a:moveTo>
                    <a:pt x="1397" y="1"/>
                  </a:moveTo>
                  <a:cubicBezTo>
                    <a:pt x="950" y="1"/>
                    <a:pt x="599" y="200"/>
                    <a:pt x="352" y="352"/>
                  </a:cubicBezTo>
                  <a:cubicBezTo>
                    <a:pt x="152" y="500"/>
                    <a:pt x="1" y="799"/>
                    <a:pt x="1" y="1050"/>
                  </a:cubicBezTo>
                  <a:lnTo>
                    <a:pt x="1" y="1497"/>
                  </a:lnTo>
                  <a:lnTo>
                    <a:pt x="3492" y="1497"/>
                  </a:lnTo>
                  <a:lnTo>
                    <a:pt x="3492" y="1298"/>
                  </a:lnTo>
                  <a:cubicBezTo>
                    <a:pt x="3492" y="899"/>
                    <a:pt x="3244" y="500"/>
                    <a:pt x="2893" y="352"/>
                  </a:cubicBezTo>
                  <a:cubicBezTo>
                    <a:pt x="2494" y="153"/>
                    <a:pt x="1995" y="1"/>
                    <a:pt x="1397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3218200" y="1954200"/>
              <a:ext cx="39900" cy="19975"/>
            </a:xfrm>
            <a:custGeom>
              <a:avLst/>
              <a:gdLst/>
              <a:ahLst/>
              <a:cxnLst/>
              <a:rect l="l" t="t" r="r" b="b"/>
              <a:pathLst>
                <a:path w="1596" h="799" extrusionOk="0">
                  <a:moveTo>
                    <a:pt x="599" y="1"/>
                  </a:moveTo>
                  <a:cubicBezTo>
                    <a:pt x="399" y="1"/>
                    <a:pt x="200" y="248"/>
                    <a:pt x="148" y="400"/>
                  </a:cubicBezTo>
                  <a:cubicBezTo>
                    <a:pt x="0" y="699"/>
                    <a:pt x="247" y="799"/>
                    <a:pt x="646" y="799"/>
                  </a:cubicBezTo>
                  <a:lnTo>
                    <a:pt x="1596" y="799"/>
                  </a:lnTo>
                  <a:lnTo>
                    <a:pt x="1197" y="348"/>
                  </a:lnTo>
                  <a:lnTo>
                    <a:pt x="846" y="348"/>
                  </a:lnTo>
                  <a:cubicBezTo>
                    <a:pt x="846" y="348"/>
                    <a:pt x="746" y="1"/>
                    <a:pt x="599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3216900" y="1950425"/>
              <a:ext cx="43700" cy="27450"/>
            </a:xfrm>
            <a:custGeom>
              <a:avLst/>
              <a:gdLst/>
              <a:ahLst/>
              <a:cxnLst/>
              <a:rect l="l" t="t" r="r" b="b"/>
              <a:pathLst>
                <a:path w="1748" h="1098" extrusionOk="0">
                  <a:moveTo>
                    <a:pt x="651" y="252"/>
                  </a:moveTo>
                  <a:cubicBezTo>
                    <a:pt x="651" y="252"/>
                    <a:pt x="750" y="399"/>
                    <a:pt x="750" y="551"/>
                  </a:cubicBezTo>
                  <a:cubicBezTo>
                    <a:pt x="798" y="599"/>
                    <a:pt x="850" y="599"/>
                    <a:pt x="898" y="599"/>
                  </a:cubicBezTo>
                  <a:lnTo>
                    <a:pt x="1197" y="599"/>
                  </a:lnTo>
                  <a:lnTo>
                    <a:pt x="1397" y="850"/>
                  </a:lnTo>
                  <a:lnTo>
                    <a:pt x="698" y="850"/>
                  </a:lnTo>
                  <a:cubicBezTo>
                    <a:pt x="451" y="850"/>
                    <a:pt x="351" y="798"/>
                    <a:pt x="299" y="750"/>
                  </a:cubicBezTo>
                  <a:cubicBezTo>
                    <a:pt x="299" y="750"/>
                    <a:pt x="252" y="698"/>
                    <a:pt x="299" y="599"/>
                  </a:cubicBezTo>
                  <a:cubicBezTo>
                    <a:pt x="351" y="451"/>
                    <a:pt x="499" y="252"/>
                    <a:pt x="651" y="252"/>
                  </a:cubicBezTo>
                  <a:close/>
                  <a:moveTo>
                    <a:pt x="651" y="0"/>
                  </a:moveTo>
                  <a:cubicBezTo>
                    <a:pt x="351" y="0"/>
                    <a:pt x="152" y="351"/>
                    <a:pt x="100" y="499"/>
                  </a:cubicBezTo>
                  <a:cubicBezTo>
                    <a:pt x="0" y="698"/>
                    <a:pt x="52" y="798"/>
                    <a:pt x="100" y="850"/>
                  </a:cubicBezTo>
                  <a:cubicBezTo>
                    <a:pt x="200" y="998"/>
                    <a:pt x="399" y="1097"/>
                    <a:pt x="698" y="1097"/>
                  </a:cubicBezTo>
                  <a:lnTo>
                    <a:pt x="1648" y="1097"/>
                  </a:lnTo>
                  <a:cubicBezTo>
                    <a:pt x="1696" y="1097"/>
                    <a:pt x="1748" y="1050"/>
                    <a:pt x="1748" y="998"/>
                  </a:cubicBezTo>
                  <a:lnTo>
                    <a:pt x="1748" y="898"/>
                  </a:lnTo>
                  <a:lnTo>
                    <a:pt x="1349" y="451"/>
                  </a:lnTo>
                  <a:cubicBezTo>
                    <a:pt x="1297" y="399"/>
                    <a:pt x="1297" y="399"/>
                    <a:pt x="1249" y="399"/>
                  </a:cubicBezTo>
                  <a:lnTo>
                    <a:pt x="950" y="399"/>
                  </a:lnTo>
                  <a:cubicBezTo>
                    <a:pt x="950" y="252"/>
                    <a:pt x="850" y="0"/>
                    <a:pt x="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3241825" y="1962900"/>
              <a:ext cx="87300" cy="12475"/>
            </a:xfrm>
            <a:custGeom>
              <a:avLst/>
              <a:gdLst/>
              <a:ahLst/>
              <a:cxnLst/>
              <a:rect l="l" t="t" r="r" b="b"/>
              <a:pathLst>
                <a:path w="3492" h="499" extrusionOk="0">
                  <a:moveTo>
                    <a:pt x="1" y="0"/>
                  </a:moveTo>
                  <a:cubicBezTo>
                    <a:pt x="1" y="451"/>
                    <a:pt x="551" y="499"/>
                    <a:pt x="898" y="499"/>
                  </a:cubicBezTo>
                  <a:lnTo>
                    <a:pt x="2993" y="499"/>
                  </a:lnTo>
                  <a:cubicBezTo>
                    <a:pt x="3344" y="499"/>
                    <a:pt x="3492" y="251"/>
                    <a:pt x="3492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3239325" y="1960400"/>
              <a:ext cx="92300" cy="17475"/>
            </a:xfrm>
            <a:custGeom>
              <a:avLst/>
              <a:gdLst/>
              <a:ahLst/>
              <a:cxnLst/>
              <a:rect l="l" t="t" r="r" b="b"/>
              <a:pathLst>
                <a:path w="3692" h="699" extrusionOk="0">
                  <a:moveTo>
                    <a:pt x="3444" y="200"/>
                  </a:moveTo>
                  <a:cubicBezTo>
                    <a:pt x="3444" y="351"/>
                    <a:pt x="3344" y="451"/>
                    <a:pt x="3093" y="451"/>
                  </a:cubicBezTo>
                  <a:lnTo>
                    <a:pt x="998" y="451"/>
                  </a:lnTo>
                  <a:cubicBezTo>
                    <a:pt x="452" y="451"/>
                    <a:pt x="300" y="351"/>
                    <a:pt x="252" y="200"/>
                  </a:cubicBezTo>
                  <a:close/>
                  <a:moveTo>
                    <a:pt x="101" y="0"/>
                  </a:moveTo>
                  <a:cubicBezTo>
                    <a:pt x="53" y="0"/>
                    <a:pt x="1" y="52"/>
                    <a:pt x="1" y="100"/>
                  </a:cubicBezTo>
                  <a:cubicBezTo>
                    <a:pt x="1" y="499"/>
                    <a:pt x="352" y="698"/>
                    <a:pt x="998" y="698"/>
                  </a:cubicBezTo>
                  <a:lnTo>
                    <a:pt x="3093" y="698"/>
                  </a:lnTo>
                  <a:cubicBezTo>
                    <a:pt x="3544" y="698"/>
                    <a:pt x="3691" y="399"/>
                    <a:pt x="3691" y="100"/>
                  </a:cubicBezTo>
                  <a:cubicBezTo>
                    <a:pt x="3691" y="52"/>
                    <a:pt x="3643" y="0"/>
                    <a:pt x="3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2896525" y="2061425"/>
              <a:ext cx="59875" cy="43625"/>
            </a:xfrm>
            <a:custGeom>
              <a:avLst/>
              <a:gdLst/>
              <a:ahLst/>
              <a:cxnLst/>
              <a:rect l="l" t="t" r="r" b="b"/>
              <a:pathLst>
                <a:path w="2395" h="1745" extrusionOk="0">
                  <a:moveTo>
                    <a:pt x="1297" y="1"/>
                  </a:moveTo>
                  <a:cubicBezTo>
                    <a:pt x="1098" y="100"/>
                    <a:pt x="946" y="200"/>
                    <a:pt x="747" y="248"/>
                  </a:cubicBezTo>
                  <a:cubicBezTo>
                    <a:pt x="148" y="499"/>
                    <a:pt x="1" y="1497"/>
                    <a:pt x="846" y="1644"/>
                  </a:cubicBezTo>
                  <a:cubicBezTo>
                    <a:pt x="1146" y="1696"/>
                    <a:pt x="1696" y="1696"/>
                    <a:pt x="2195" y="1744"/>
                  </a:cubicBezTo>
                  <a:cubicBezTo>
                    <a:pt x="2342" y="1545"/>
                    <a:pt x="2394" y="1345"/>
                    <a:pt x="2394" y="1146"/>
                  </a:cubicBezTo>
                  <a:cubicBezTo>
                    <a:pt x="2394" y="499"/>
                    <a:pt x="1896" y="1"/>
                    <a:pt x="1297" y="1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2907700" y="2088850"/>
              <a:ext cx="48700" cy="13700"/>
            </a:xfrm>
            <a:custGeom>
              <a:avLst/>
              <a:gdLst/>
              <a:ahLst/>
              <a:cxnLst/>
              <a:rect l="l" t="t" r="r" b="b"/>
              <a:pathLst>
                <a:path w="1948" h="548" extrusionOk="0">
                  <a:moveTo>
                    <a:pt x="1947" y="1"/>
                  </a:moveTo>
                  <a:cubicBezTo>
                    <a:pt x="1189" y="310"/>
                    <a:pt x="573" y="357"/>
                    <a:pt x="266" y="357"/>
                  </a:cubicBezTo>
                  <a:cubicBezTo>
                    <a:pt x="128" y="357"/>
                    <a:pt x="52" y="348"/>
                    <a:pt x="52" y="348"/>
                  </a:cubicBezTo>
                  <a:lnTo>
                    <a:pt x="0" y="348"/>
                  </a:lnTo>
                  <a:cubicBezTo>
                    <a:pt x="100" y="448"/>
                    <a:pt x="252" y="500"/>
                    <a:pt x="399" y="547"/>
                  </a:cubicBezTo>
                  <a:lnTo>
                    <a:pt x="599" y="547"/>
                  </a:lnTo>
                  <a:cubicBezTo>
                    <a:pt x="1097" y="500"/>
                    <a:pt x="1648" y="348"/>
                    <a:pt x="1947" y="248"/>
                  </a:cubicBezTo>
                  <a:lnTo>
                    <a:pt x="1947" y="49"/>
                  </a:lnTo>
                  <a:lnTo>
                    <a:pt x="1947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2906500" y="2061425"/>
              <a:ext cx="32450" cy="15000"/>
            </a:xfrm>
            <a:custGeom>
              <a:avLst/>
              <a:gdLst/>
              <a:ahLst/>
              <a:cxnLst/>
              <a:rect l="l" t="t" r="r" b="b"/>
              <a:pathLst>
                <a:path w="1298" h="600" extrusionOk="0">
                  <a:moveTo>
                    <a:pt x="1046" y="1"/>
                  </a:moveTo>
                  <a:cubicBezTo>
                    <a:pt x="699" y="200"/>
                    <a:pt x="447" y="300"/>
                    <a:pt x="248" y="348"/>
                  </a:cubicBezTo>
                  <a:cubicBezTo>
                    <a:pt x="148" y="400"/>
                    <a:pt x="48" y="499"/>
                    <a:pt x="0" y="599"/>
                  </a:cubicBezTo>
                  <a:cubicBezTo>
                    <a:pt x="447" y="499"/>
                    <a:pt x="998" y="248"/>
                    <a:pt x="1297" y="100"/>
                  </a:cubicBezTo>
                  <a:cubicBezTo>
                    <a:pt x="1245" y="49"/>
                    <a:pt x="1145" y="49"/>
                    <a:pt x="1046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2902700" y="2067625"/>
              <a:ext cx="46225" cy="17475"/>
            </a:xfrm>
            <a:custGeom>
              <a:avLst/>
              <a:gdLst/>
              <a:ahLst/>
              <a:cxnLst/>
              <a:rect l="l" t="t" r="r" b="b"/>
              <a:pathLst>
                <a:path w="1849" h="699" extrusionOk="0">
                  <a:moveTo>
                    <a:pt x="1649" y="0"/>
                  </a:moveTo>
                  <a:cubicBezTo>
                    <a:pt x="751" y="499"/>
                    <a:pt x="101" y="499"/>
                    <a:pt x="101" y="499"/>
                  </a:cubicBezTo>
                  <a:lnTo>
                    <a:pt x="1" y="698"/>
                  </a:lnTo>
                  <a:cubicBezTo>
                    <a:pt x="699" y="698"/>
                    <a:pt x="1748" y="200"/>
                    <a:pt x="1848" y="100"/>
                  </a:cubicBezTo>
                  <a:cubicBezTo>
                    <a:pt x="1796" y="52"/>
                    <a:pt x="1649" y="0"/>
                    <a:pt x="1649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2904000" y="2076400"/>
              <a:ext cx="51100" cy="18775"/>
            </a:xfrm>
            <a:custGeom>
              <a:avLst/>
              <a:gdLst/>
              <a:ahLst/>
              <a:cxnLst/>
              <a:rect l="l" t="t" r="r" b="b"/>
              <a:pathLst>
                <a:path w="2044" h="751" extrusionOk="0">
                  <a:moveTo>
                    <a:pt x="1944" y="0"/>
                  </a:moveTo>
                  <a:cubicBezTo>
                    <a:pt x="1053" y="510"/>
                    <a:pt x="304" y="548"/>
                    <a:pt x="102" y="548"/>
                  </a:cubicBezTo>
                  <a:cubicBezTo>
                    <a:pt x="67" y="548"/>
                    <a:pt x="49" y="547"/>
                    <a:pt x="49" y="547"/>
                  </a:cubicBezTo>
                  <a:lnTo>
                    <a:pt x="1" y="599"/>
                  </a:lnTo>
                  <a:cubicBezTo>
                    <a:pt x="1" y="646"/>
                    <a:pt x="49" y="698"/>
                    <a:pt x="49" y="746"/>
                  </a:cubicBezTo>
                  <a:cubicBezTo>
                    <a:pt x="86" y="749"/>
                    <a:pt x="125" y="750"/>
                    <a:pt x="165" y="750"/>
                  </a:cubicBezTo>
                  <a:cubicBezTo>
                    <a:pt x="858" y="750"/>
                    <a:pt x="1809" y="342"/>
                    <a:pt x="2043" y="248"/>
                  </a:cubicBezTo>
                  <a:cubicBezTo>
                    <a:pt x="2043" y="148"/>
                    <a:pt x="1996" y="100"/>
                    <a:pt x="1996" y="48"/>
                  </a:cubicBezTo>
                  <a:lnTo>
                    <a:pt x="1944" y="0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2624725" y="2061425"/>
              <a:ext cx="37425" cy="41125"/>
            </a:xfrm>
            <a:custGeom>
              <a:avLst/>
              <a:gdLst/>
              <a:ahLst/>
              <a:cxnLst/>
              <a:rect l="l" t="t" r="r" b="b"/>
              <a:pathLst>
                <a:path w="1497" h="1645" extrusionOk="0">
                  <a:moveTo>
                    <a:pt x="1146" y="1"/>
                  </a:moveTo>
                  <a:cubicBezTo>
                    <a:pt x="547" y="1"/>
                    <a:pt x="1" y="499"/>
                    <a:pt x="1" y="1146"/>
                  </a:cubicBezTo>
                  <a:cubicBezTo>
                    <a:pt x="1" y="1297"/>
                    <a:pt x="49" y="1497"/>
                    <a:pt x="148" y="1644"/>
                  </a:cubicBezTo>
                  <a:cubicBezTo>
                    <a:pt x="599" y="1545"/>
                    <a:pt x="1046" y="1345"/>
                    <a:pt x="1246" y="1098"/>
                  </a:cubicBezTo>
                  <a:cubicBezTo>
                    <a:pt x="1497" y="898"/>
                    <a:pt x="1445" y="448"/>
                    <a:pt x="1445" y="49"/>
                  </a:cubicBezTo>
                  <a:cubicBezTo>
                    <a:pt x="1345" y="1"/>
                    <a:pt x="1246" y="1"/>
                    <a:pt x="1146" y="1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2625925" y="2078875"/>
              <a:ext cx="31250" cy="13700"/>
            </a:xfrm>
            <a:custGeom>
              <a:avLst/>
              <a:gdLst/>
              <a:ahLst/>
              <a:cxnLst/>
              <a:rect l="l" t="t" r="r" b="b"/>
              <a:pathLst>
                <a:path w="1250" h="548" extrusionOk="0">
                  <a:moveTo>
                    <a:pt x="52" y="1"/>
                  </a:moveTo>
                  <a:cubicBezTo>
                    <a:pt x="52" y="49"/>
                    <a:pt x="1" y="149"/>
                    <a:pt x="1" y="248"/>
                  </a:cubicBezTo>
                  <a:cubicBezTo>
                    <a:pt x="252" y="348"/>
                    <a:pt x="651" y="448"/>
                    <a:pt x="1050" y="547"/>
                  </a:cubicBezTo>
                  <a:lnTo>
                    <a:pt x="1198" y="400"/>
                  </a:lnTo>
                  <a:lnTo>
                    <a:pt x="1249" y="400"/>
                  </a:lnTo>
                  <a:cubicBezTo>
                    <a:pt x="950" y="348"/>
                    <a:pt x="499" y="200"/>
                    <a:pt x="52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2625925" y="2091350"/>
              <a:ext cx="19975" cy="8700"/>
            </a:xfrm>
            <a:custGeom>
              <a:avLst/>
              <a:gdLst/>
              <a:ahLst/>
              <a:cxnLst/>
              <a:rect l="l" t="t" r="r" b="b"/>
              <a:pathLst>
                <a:path w="799" h="348" extrusionOk="0">
                  <a:moveTo>
                    <a:pt x="1" y="1"/>
                  </a:moveTo>
                  <a:lnTo>
                    <a:pt x="1" y="248"/>
                  </a:lnTo>
                  <a:cubicBezTo>
                    <a:pt x="152" y="300"/>
                    <a:pt x="300" y="300"/>
                    <a:pt x="451" y="348"/>
                  </a:cubicBezTo>
                  <a:cubicBezTo>
                    <a:pt x="551" y="300"/>
                    <a:pt x="699" y="248"/>
                    <a:pt x="799" y="200"/>
                  </a:cubicBezTo>
                  <a:cubicBezTo>
                    <a:pt x="551" y="148"/>
                    <a:pt x="300" y="100"/>
                    <a:pt x="1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2639700" y="2062625"/>
              <a:ext cx="21150" cy="11300"/>
            </a:xfrm>
            <a:custGeom>
              <a:avLst/>
              <a:gdLst/>
              <a:ahLst/>
              <a:cxnLst/>
              <a:rect l="l" t="t" r="r" b="b"/>
              <a:pathLst>
                <a:path w="846" h="452" extrusionOk="0">
                  <a:moveTo>
                    <a:pt x="200" y="1"/>
                  </a:moveTo>
                  <a:cubicBezTo>
                    <a:pt x="148" y="52"/>
                    <a:pt x="48" y="52"/>
                    <a:pt x="0" y="100"/>
                  </a:cubicBezTo>
                  <a:cubicBezTo>
                    <a:pt x="200" y="252"/>
                    <a:pt x="547" y="352"/>
                    <a:pt x="846" y="451"/>
                  </a:cubicBezTo>
                  <a:lnTo>
                    <a:pt x="846" y="252"/>
                  </a:lnTo>
                  <a:cubicBezTo>
                    <a:pt x="698" y="200"/>
                    <a:pt x="447" y="152"/>
                    <a:pt x="200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2630925" y="2068900"/>
              <a:ext cx="29925" cy="13700"/>
            </a:xfrm>
            <a:custGeom>
              <a:avLst/>
              <a:gdLst/>
              <a:ahLst/>
              <a:cxnLst/>
              <a:rect l="l" t="t" r="r" b="b"/>
              <a:pathLst>
                <a:path w="1197" h="548" extrusionOk="0">
                  <a:moveTo>
                    <a:pt x="152" y="1"/>
                  </a:moveTo>
                  <a:lnTo>
                    <a:pt x="0" y="149"/>
                  </a:lnTo>
                  <a:cubicBezTo>
                    <a:pt x="251" y="300"/>
                    <a:pt x="698" y="448"/>
                    <a:pt x="1149" y="548"/>
                  </a:cubicBezTo>
                  <a:cubicBezTo>
                    <a:pt x="1149" y="500"/>
                    <a:pt x="1197" y="448"/>
                    <a:pt x="1197" y="400"/>
                  </a:cubicBezTo>
                  <a:cubicBezTo>
                    <a:pt x="950" y="348"/>
                    <a:pt x="551" y="200"/>
                    <a:pt x="152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3009925" y="2067625"/>
              <a:ext cx="185900" cy="151825"/>
            </a:xfrm>
            <a:custGeom>
              <a:avLst/>
              <a:gdLst/>
              <a:ahLst/>
              <a:cxnLst/>
              <a:rect l="l" t="t" r="r" b="b"/>
              <a:pathLst>
                <a:path w="7436" h="6073" extrusionOk="0">
                  <a:moveTo>
                    <a:pt x="4541" y="0"/>
                  </a:moveTo>
                  <a:cubicBezTo>
                    <a:pt x="3444" y="0"/>
                    <a:pt x="1996" y="599"/>
                    <a:pt x="1098" y="1947"/>
                  </a:cubicBezTo>
                  <a:cubicBezTo>
                    <a:pt x="200" y="3244"/>
                    <a:pt x="1" y="4788"/>
                    <a:pt x="53" y="5486"/>
                  </a:cubicBezTo>
                  <a:cubicBezTo>
                    <a:pt x="53" y="5827"/>
                    <a:pt x="159" y="6072"/>
                    <a:pt x="303" y="6072"/>
                  </a:cubicBezTo>
                  <a:cubicBezTo>
                    <a:pt x="454" y="6072"/>
                    <a:pt x="645" y="5802"/>
                    <a:pt x="799" y="5087"/>
                  </a:cubicBezTo>
                  <a:cubicBezTo>
                    <a:pt x="1098" y="3690"/>
                    <a:pt x="1948" y="1847"/>
                    <a:pt x="3392" y="1097"/>
                  </a:cubicBezTo>
                  <a:cubicBezTo>
                    <a:pt x="3850" y="860"/>
                    <a:pt x="4336" y="767"/>
                    <a:pt x="4805" y="767"/>
                  </a:cubicBezTo>
                  <a:cubicBezTo>
                    <a:pt x="5715" y="767"/>
                    <a:pt x="6556" y="1119"/>
                    <a:pt x="6983" y="1448"/>
                  </a:cubicBezTo>
                  <a:cubicBezTo>
                    <a:pt x="7061" y="1511"/>
                    <a:pt x="7139" y="1539"/>
                    <a:pt x="7205" y="1539"/>
                  </a:cubicBezTo>
                  <a:cubicBezTo>
                    <a:pt x="7350" y="1539"/>
                    <a:pt x="7435" y="1403"/>
                    <a:pt x="7334" y="1197"/>
                  </a:cubicBezTo>
                  <a:cubicBezTo>
                    <a:pt x="6883" y="499"/>
                    <a:pt x="5387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2563600" y="2119975"/>
              <a:ext cx="429025" cy="49800"/>
            </a:xfrm>
            <a:custGeom>
              <a:avLst/>
              <a:gdLst/>
              <a:ahLst/>
              <a:cxnLst/>
              <a:rect l="l" t="t" r="r" b="b"/>
              <a:pathLst>
                <a:path w="17161" h="1992" extrusionOk="0">
                  <a:moveTo>
                    <a:pt x="1396" y="1"/>
                  </a:moveTo>
                  <a:cubicBezTo>
                    <a:pt x="898" y="1"/>
                    <a:pt x="0" y="1297"/>
                    <a:pt x="499" y="1297"/>
                  </a:cubicBezTo>
                  <a:lnTo>
                    <a:pt x="14514" y="1297"/>
                  </a:lnTo>
                  <a:cubicBezTo>
                    <a:pt x="14514" y="1297"/>
                    <a:pt x="14538" y="1295"/>
                    <a:pt x="14578" y="1295"/>
                  </a:cubicBezTo>
                  <a:cubicBezTo>
                    <a:pt x="14723" y="1295"/>
                    <a:pt x="15088" y="1324"/>
                    <a:pt x="15360" y="1596"/>
                  </a:cubicBezTo>
                  <a:cubicBezTo>
                    <a:pt x="15646" y="1882"/>
                    <a:pt x="15941" y="1991"/>
                    <a:pt x="16202" y="1991"/>
                  </a:cubicBezTo>
                  <a:cubicBezTo>
                    <a:pt x="16761" y="1991"/>
                    <a:pt x="17160" y="1490"/>
                    <a:pt x="16956" y="1150"/>
                  </a:cubicBezTo>
                  <a:cubicBezTo>
                    <a:pt x="16657" y="651"/>
                    <a:pt x="16158" y="1"/>
                    <a:pt x="14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3241825" y="2072600"/>
              <a:ext cx="431400" cy="182050"/>
            </a:xfrm>
            <a:custGeom>
              <a:avLst/>
              <a:gdLst/>
              <a:ahLst/>
              <a:cxnLst/>
              <a:rect l="l" t="t" r="r" b="b"/>
              <a:pathLst>
                <a:path w="17256" h="7282" extrusionOk="0">
                  <a:moveTo>
                    <a:pt x="16558" y="1"/>
                  </a:moveTo>
                  <a:cubicBezTo>
                    <a:pt x="14415" y="1"/>
                    <a:pt x="13218" y="950"/>
                    <a:pt x="12169" y="2494"/>
                  </a:cubicBezTo>
                  <a:cubicBezTo>
                    <a:pt x="11371" y="3643"/>
                    <a:pt x="11223" y="4888"/>
                    <a:pt x="11172" y="5686"/>
                  </a:cubicBezTo>
                  <a:cubicBezTo>
                    <a:pt x="11124" y="6037"/>
                    <a:pt x="10825" y="6284"/>
                    <a:pt x="10473" y="6284"/>
                  </a:cubicBezTo>
                  <a:lnTo>
                    <a:pt x="1" y="6284"/>
                  </a:lnTo>
                  <a:lnTo>
                    <a:pt x="1" y="7282"/>
                  </a:lnTo>
                  <a:lnTo>
                    <a:pt x="11423" y="7282"/>
                  </a:lnTo>
                  <a:cubicBezTo>
                    <a:pt x="12021" y="7282"/>
                    <a:pt x="12221" y="7034"/>
                    <a:pt x="12221" y="6436"/>
                  </a:cubicBezTo>
                  <a:cubicBezTo>
                    <a:pt x="12221" y="5287"/>
                    <a:pt x="12468" y="3192"/>
                    <a:pt x="13366" y="2095"/>
                  </a:cubicBezTo>
                  <a:cubicBezTo>
                    <a:pt x="14463" y="651"/>
                    <a:pt x="15812" y="551"/>
                    <a:pt x="16558" y="551"/>
                  </a:cubicBezTo>
                  <a:cubicBezTo>
                    <a:pt x="17256" y="551"/>
                    <a:pt x="17108" y="1"/>
                    <a:pt x="16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3243125" y="1925475"/>
              <a:ext cx="83500" cy="22475"/>
            </a:xfrm>
            <a:custGeom>
              <a:avLst/>
              <a:gdLst/>
              <a:ahLst/>
              <a:cxnLst/>
              <a:rect l="l" t="t" r="r" b="b"/>
              <a:pathLst>
                <a:path w="3340" h="899" extrusionOk="0">
                  <a:moveTo>
                    <a:pt x="1345" y="1"/>
                  </a:moveTo>
                  <a:cubicBezTo>
                    <a:pt x="898" y="1"/>
                    <a:pt x="547" y="200"/>
                    <a:pt x="300" y="352"/>
                  </a:cubicBezTo>
                  <a:cubicBezTo>
                    <a:pt x="200" y="452"/>
                    <a:pt x="48" y="599"/>
                    <a:pt x="1" y="751"/>
                  </a:cubicBezTo>
                  <a:cubicBezTo>
                    <a:pt x="404" y="610"/>
                    <a:pt x="858" y="556"/>
                    <a:pt x="1304" y="556"/>
                  </a:cubicBezTo>
                  <a:cubicBezTo>
                    <a:pt x="2125" y="556"/>
                    <a:pt x="2921" y="738"/>
                    <a:pt x="3340" y="899"/>
                  </a:cubicBezTo>
                  <a:cubicBezTo>
                    <a:pt x="3240" y="651"/>
                    <a:pt x="3092" y="452"/>
                    <a:pt x="2841" y="352"/>
                  </a:cubicBezTo>
                  <a:cubicBezTo>
                    <a:pt x="2442" y="153"/>
                    <a:pt x="1943" y="1"/>
                    <a:pt x="1345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3239325" y="1923000"/>
              <a:ext cx="92300" cy="42400"/>
            </a:xfrm>
            <a:custGeom>
              <a:avLst/>
              <a:gdLst/>
              <a:ahLst/>
              <a:cxnLst/>
              <a:rect l="l" t="t" r="r" b="b"/>
              <a:pathLst>
                <a:path w="3692" h="1696" extrusionOk="0">
                  <a:moveTo>
                    <a:pt x="1497" y="200"/>
                  </a:moveTo>
                  <a:cubicBezTo>
                    <a:pt x="2095" y="200"/>
                    <a:pt x="2594" y="399"/>
                    <a:pt x="2945" y="551"/>
                  </a:cubicBezTo>
                  <a:cubicBezTo>
                    <a:pt x="3244" y="698"/>
                    <a:pt x="3492" y="1049"/>
                    <a:pt x="3492" y="1397"/>
                  </a:cubicBezTo>
                  <a:lnTo>
                    <a:pt x="3492" y="1496"/>
                  </a:lnTo>
                  <a:lnTo>
                    <a:pt x="200" y="1496"/>
                  </a:lnTo>
                  <a:lnTo>
                    <a:pt x="200" y="1149"/>
                  </a:lnTo>
                  <a:cubicBezTo>
                    <a:pt x="200" y="898"/>
                    <a:pt x="352" y="698"/>
                    <a:pt x="551" y="551"/>
                  </a:cubicBezTo>
                  <a:cubicBezTo>
                    <a:pt x="751" y="399"/>
                    <a:pt x="1098" y="200"/>
                    <a:pt x="1497" y="200"/>
                  </a:cubicBezTo>
                  <a:close/>
                  <a:moveTo>
                    <a:pt x="1497" y="0"/>
                  </a:moveTo>
                  <a:cubicBezTo>
                    <a:pt x="1050" y="0"/>
                    <a:pt x="651" y="200"/>
                    <a:pt x="400" y="351"/>
                  </a:cubicBezTo>
                  <a:cubicBezTo>
                    <a:pt x="153" y="551"/>
                    <a:pt x="1" y="850"/>
                    <a:pt x="1" y="1149"/>
                  </a:cubicBezTo>
                  <a:lnTo>
                    <a:pt x="1" y="1596"/>
                  </a:lnTo>
                  <a:cubicBezTo>
                    <a:pt x="1" y="1648"/>
                    <a:pt x="53" y="1696"/>
                    <a:pt x="101" y="1696"/>
                  </a:cubicBezTo>
                  <a:lnTo>
                    <a:pt x="3592" y="1696"/>
                  </a:lnTo>
                  <a:cubicBezTo>
                    <a:pt x="3643" y="1696"/>
                    <a:pt x="3691" y="1648"/>
                    <a:pt x="3691" y="1596"/>
                  </a:cubicBezTo>
                  <a:lnTo>
                    <a:pt x="3691" y="1397"/>
                  </a:lnTo>
                  <a:cubicBezTo>
                    <a:pt x="3691" y="950"/>
                    <a:pt x="3444" y="551"/>
                    <a:pt x="3045" y="351"/>
                  </a:cubicBezTo>
                  <a:cubicBezTo>
                    <a:pt x="2546" y="100"/>
                    <a:pt x="1996" y="0"/>
                    <a:pt x="1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2899025" y="2058925"/>
              <a:ext cx="59875" cy="48600"/>
            </a:xfrm>
            <a:custGeom>
              <a:avLst/>
              <a:gdLst/>
              <a:ahLst/>
              <a:cxnLst/>
              <a:rect l="l" t="t" r="r" b="b"/>
              <a:pathLst>
                <a:path w="2395" h="1944" extrusionOk="0">
                  <a:moveTo>
                    <a:pt x="1197" y="200"/>
                  </a:moveTo>
                  <a:cubicBezTo>
                    <a:pt x="1744" y="248"/>
                    <a:pt x="2195" y="699"/>
                    <a:pt x="2195" y="1246"/>
                  </a:cubicBezTo>
                  <a:cubicBezTo>
                    <a:pt x="2195" y="1397"/>
                    <a:pt x="2143" y="1597"/>
                    <a:pt x="2043" y="1744"/>
                  </a:cubicBezTo>
                  <a:cubicBezTo>
                    <a:pt x="1544" y="1697"/>
                    <a:pt x="1046" y="1645"/>
                    <a:pt x="746" y="1597"/>
                  </a:cubicBezTo>
                  <a:cubicBezTo>
                    <a:pt x="499" y="1545"/>
                    <a:pt x="299" y="1397"/>
                    <a:pt x="248" y="1146"/>
                  </a:cubicBezTo>
                  <a:cubicBezTo>
                    <a:pt x="248" y="899"/>
                    <a:pt x="447" y="599"/>
                    <a:pt x="698" y="448"/>
                  </a:cubicBezTo>
                  <a:cubicBezTo>
                    <a:pt x="846" y="400"/>
                    <a:pt x="998" y="348"/>
                    <a:pt x="1197" y="200"/>
                  </a:cubicBezTo>
                  <a:close/>
                  <a:moveTo>
                    <a:pt x="1145" y="1"/>
                  </a:moveTo>
                  <a:cubicBezTo>
                    <a:pt x="946" y="149"/>
                    <a:pt x="746" y="200"/>
                    <a:pt x="647" y="248"/>
                  </a:cubicBezTo>
                  <a:cubicBezTo>
                    <a:pt x="248" y="400"/>
                    <a:pt x="0" y="799"/>
                    <a:pt x="48" y="1198"/>
                  </a:cubicBezTo>
                  <a:cubicBezTo>
                    <a:pt x="100" y="1545"/>
                    <a:pt x="347" y="1796"/>
                    <a:pt x="746" y="1844"/>
                  </a:cubicBezTo>
                  <a:cubicBezTo>
                    <a:pt x="998" y="1896"/>
                    <a:pt x="1544" y="1944"/>
                    <a:pt x="2095" y="1944"/>
                  </a:cubicBezTo>
                  <a:cubicBezTo>
                    <a:pt x="2143" y="1944"/>
                    <a:pt x="2195" y="1944"/>
                    <a:pt x="2195" y="1896"/>
                  </a:cubicBezTo>
                  <a:cubicBezTo>
                    <a:pt x="2342" y="1697"/>
                    <a:pt x="2394" y="1445"/>
                    <a:pt x="2394" y="1246"/>
                  </a:cubicBezTo>
                  <a:cubicBezTo>
                    <a:pt x="2394" y="548"/>
                    <a:pt x="1843" y="1"/>
                    <a:pt x="1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3043650" y="2053950"/>
              <a:ext cx="1225" cy="5000"/>
            </a:xfrm>
            <a:custGeom>
              <a:avLst/>
              <a:gdLst/>
              <a:ahLst/>
              <a:cxnLst/>
              <a:rect l="l" t="t" r="r" b="b"/>
              <a:pathLst>
                <a:path w="49" h="200" extrusionOk="0">
                  <a:moveTo>
                    <a:pt x="0" y="200"/>
                  </a:moveTo>
                  <a:lnTo>
                    <a:pt x="0" y="200"/>
                  </a:lnTo>
                  <a:lnTo>
                    <a:pt x="0" y="200"/>
                  </a:lnTo>
                  <a:close/>
                  <a:moveTo>
                    <a:pt x="0" y="200"/>
                  </a:moveTo>
                  <a:lnTo>
                    <a:pt x="0" y="200"/>
                  </a:lnTo>
                  <a:lnTo>
                    <a:pt x="0" y="200"/>
                  </a:lnTo>
                  <a:close/>
                  <a:moveTo>
                    <a:pt x="0" y="200"/>
                  </a:moveTo>
                  <a:lnTo>
                    <a:pt x="0" y="200"/>
                  </a:lnTo>
                  <a:lnTo>
                    <a:pt x="0" y="200"/>
                  </a:lnTo>
                  <a:close/>
                  <a:moveTo>
                    <a:pt x="0" y="200"/>
                  </a:moveTo>
                  <a:lnTo>
                    <a:pt x="0" y="200"/>
                  </a:lnTo>
                  <a:lnTo>
                    <a:pt x="0" y="200"/>
                  </a:lnTo>
                  <a:close/>
                  <a:moveTo>
                    <a:pt x="0" y="148"/>
                  </a:moveTo>
                  <a:lnTo>
                    <a:pt x="0" y="200"/>
                  </a:lnTo>
                  <a:lnTo>
                    <a:pt x="0" y="148"/>
                  </a:lnTo>
                  <a:close/>
                  <a:moveTo>
                    <a:pt x="0" y="148"/>
                  </a:moveTo>
                  <a:lnTo>
                    <a:pt x="0" y="148"/>
                  </a:lnTo>
                  <a:lnTo>
                    <a:pt x="0" y="148"/>
                  </a:lnTo>
                  <a:close/>
                  <a:moveTo>
                    <a:pt x="48" y="100"/>
                  </a:moveTo>
                  <a:lnTo>
                    <a:pt x="0" y="148"/>
                  </a:lnTo>
                  <a:lnTo>
                    <a:pt x="48" y="100"/>
                  </a:lnTo>
                  <a:close/>
                  <a:moveTo>
                    <a:pt x="48" y="100"/>
                  </a:moveTo>
                  <a:lnTo>
                    <a:pt x="48" y="100"/>
                  </a:lnTo>
                  <a:lnTo>
                    <a:pt x="48" y="100"/>
                  </a:lnTo>
                  <a:close/>
                  <a:moveTo>
                    <a:pt x="48" y="48"/>
                  </a:moveTo>
                  <a:lnTo>
                    <a:pt x="48" y="100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1"/>
                  </a:move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48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2950075" y="2027725"/>
              <a:ext cx="97275" cy="61150"/>
            </a:xfrm>
            <a:custGeom>
              <a:avLst/>
              <a:gdLst/>
              <a:ahLst/>
              <a:cxnLst/>
              <a:rect l="l" t="t" r="r" b="b"/>
              <a:pathLst>
                <a:path w="3891" h="2446" extrusionOk="0">
                  <a:moveTo>
                    <a:pt x="3292" y="0"/>
                  </a:moveTo>
                  <a:cubicBezTo>
                    <a:pt x="3093" y="100"/>
                    <a:pt x="2893" y="200"/>
                    <a:pt x="2746" y="299"/>
                  </a:cubicBezTo>
                  <a:lnTo>
                    <a:pt x="2893" y="451"/>
                  </a:lnTo>
                  <a:cubicBezTo>
                    <a:pt x="3145" y="798"/>
                    <a:pt x="3045" y="1397"/>
                    <a:pt x="2794" y="1796"/>
                  </a:cubicBezTo>
                  <a:cubicBezTo>
                    <a:pt x="3145" y="1648"/>
                    <a:pt x="3492" y="1448"/>
                    <a:pt x="3743" y="1249"/>
                  </a:cubicBezTo>
                  <a:lnTo>
                    <a:pt x="3743" y="1197"/>
                  </a:lnTo>
                  <a:lnTo>
                    <a:pt x="3791" y="1149"/>
                  </a:lnTo>
                  <a:lnTo>
                    <a:pt x="3791" y="1097"/>
                  </a:lnTo>
                  <a:lnTo>
                    <a:pt x="3791" y="1050"/>
                  </a:lnTo>
                  <a:cubicBezTo>
                    <a:pt x="3891" y="499"/>
                    <a:pt x="3643" y="200"/>
                    <a:pt x="3292" y="0"/>
                  </a:cubicBezTo>
                  <a:close/>
                  <a:moveTo>
                    <a:pt x="552" y="1349"/>
                  </a:moveTo>
                  <a:cubicBezTo>
                    <a:pt x="352" y="1448"/>
                    <a:pt x="153" y="1548"/>
                    <a:pt x="1" y="1596"/>
                  </a:cubicBezTo>
                  <a:cubicBezTo>
                    <a:pt x="200" y="1847"/>
                    <a:pt x="352" y="2147"/>
                    <a:pt x="352" y="2446"/>
                  </a:cubicBezTo>
                  <a:cubicBezTo>
                    <a:pt x="552" y="2446"/>
                    <a:pt x="699" y="2394"/>
                    <a:pt x="899" y="2394"/>
                  </a:cubicBezTo>
                  <a:cubicBezTo>
                    <a:pt x="699" y="2147"/>
                    <a:pt x="552" y="1847"/>
                    <a:pt x="552" y="1448"/>
                  </a:cubicBezTo>
                  <a:lnTo>
                    <a:pt x="552" y="1349"/>
                  </a:ln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3008725" y="2035200"/>
              <a:ext cx="19975" cy="38725"/>
            </a:xfrm>
            <a:custGeom>
              <a:avLst/>
              <a:gdLst/>
              <a:ahLst/>
              <a:cxnLst/>
              <a:rect l="l" t="t" r="r" b="b"/>
              <a:pathLst>
                <a:path w="799" h="1549" extrusionOk="0">
                  <a:moveTo>
                    <a:pt x="400" y="0"/>
                  </a:moveTo>
                  <a:cubicBezTo>
                    <a:pt x="248" y="52"/>
                    <a:pt x="101" y="152"/>
                    <a:pt x="1" y="200"/>
                  </a:cubicBezTo>
                  <a:cubicBezTo>
                    <a:pt x="248" y="451"/>
                    <a:pt x="400" y="798"/>
                    <a:pt x="400" y="1149"/>
                  </a:cubicBezTo>
                  <a:cubicBezTo>
                    <a:pt x="400" y="1297"/>
                    <a:pt x="400" y="1449"/>
                    <a:pt x="348" y="1548"/>
                  </a:cubicBezTo>
                  <a:cubicBezTo>
                    <a:pt x="400" y="1548"/>
                    <a:pt x="400" y="1548"/>
                    <a:pt x="448" y="1497"/>
                  </a:cubicBezTo>
                  <a:cubicBezTo>
                    <a:pt x="699" y="1098"/>
                    <a:pt x="799" y="499"/>
                    <a:pt x="547" y="152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BDE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2963850" y="2040175"/>
              <a:ext cx="54875" cy="47425"/>
            </a:xfrm>
            <a:custGeom>
              <a:avLst/>
              <a:gdLst/>
              <a:ahLst/>
              <a:cxnLst/>
              <a:rect l="l" t="t" r="r" b="b"/>
              <a:pathLst>
                <a:path w="2195" h="1897" extrusionOk="0">
                  <a:moveTo>
                    <a:pt x="1796" y="1"/>
                  </a:moveTo>
                  <a:cubicBezTo>
                    <a:pt x="1744" y="1"/>
                    <a:pt x="1696" y="53"/>
                    <a:pt x="1644" y="53"/>
                  </a:cubicBezTo>
                  <a:cubicBezTo>
                    <a:pt x="1896" y="252"/>
                    <a:pt x="2095" y="599"/>
                    <a:pt x="2095" y="950"/>
                  </a:cubicBezTo>
                  <a:cubicBezTo>
                    <a:pt x="2095" y="1150"/>
                    <a:pt x="2043" y="1298"/>
                    <a:pt x="1995" y="1397"/>
                  </a:cubicBezTo>
                  <a:cubicBezTo>
                    <a:pt x="2043" y="1397"/>
                    <a:pt x="2095" y="1397"/>
                    <a:pt x="2143" y="1349"/>
                  </a:cubicBezTo>
                  <a:cubicBezTo>
                    <a:pt x="2195" y="1250"/>
                    <a:pt x="2195" y="1098"/>
                    <a:pt x="2195" y="950"/>
                  </a:cubicBezTo>
                  <a:cubicBezTo>
                    <a:pt x="2195" y="599"/>
                    <a:pt x="2043" y="252"/>
                    <a:pt x="1796" y="1"/>
                  </a:cubicBezTo>
                  <a:close/>
                  <a:moveTo>
                    <a:pt x="148" y="799"/>
                  </a:moveTo>
                  <a:cubicBezTo>
                    <a:pt x="100" y="799"/>
                    <a:pt x="48" y="851"/>
                    <a:pt x="1" y="851"/>
                  </a:cubicBezTo>
                  <a:lnTo>
                    <a:pt x="1" y="950"/>
                  </a:lnTo>
                  <a:cubicBezTo>
                    <a:pt x="1" y="1349"/>
                    <a:pt x="148" y="1649"/>
                    <a:pt x="348" y="1896"/>
                  </a:cubicBezTo>
                  <a:cubicBezTo>
                    <a:pt x="399" y="1848"/>
                    <a:pt x="447" y="1848"/>
                    <a:pt x="499" y="1848"/>
                  </a:cubicBezTo>
                  <a:cubicBezTo>
                    <a:pt x="248" y="1649"/>
                    <a:pt x="100" y="1349"/>
                    <a:pt x="100" y="950"/>
                  </a:cubicBezTo>
                  <a:cubicBezTo>
                    <a:pt x="100" y="899"/>
                    <a:pt x="148" y="851"/>
                    <a:pt x="148" y="799"/>
                  </a:cubicBezTo>
                  <a:close/>
                </a:path>
              </a:pathLst>
            </a:custGeom>
            <a:solidFill>
              <a:srgbClr val="E9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2966350" y="2041475"/>
              <a:ext cx="49900" cy="44925"/>
            </a:xfrm>
            <a:custGeom>
              <a:avLst/>
              <a:gdLst/>
              <a:ahLst/>
              <a:cxnLst/>
              <a:rect l="l" t="t" r="r" b="b"/>
              <a:pathLst>
                <a:path w="1996" h="1797" extrusionOk="0">
                  <a:moveTo>
                    <a:pt x="1544" y="1"/>
                  </a:moveTo>
                  <a:cubicBezTo>
                    <a:pt x="1612" y="55"/>
                    <a:pt x="1676" y="119"/>
                    <a:pt x="1733" y="192"/>
                  </a:cubicBezTo>
                  <a:lnTo>
                    <a:pt x="1733" y="192"/>
                  </a:lnTo>
                  <a:cubicBezTo>
                    <a:pt x="1683" y="122"/>
                    <a:pt x="1621" y="58"/>
                    <a:pt x="1544" y="1"/>
                  </a:cubicBezTo>
                  <a:close/>
                  <a:moveTo>
                    <a:pt x="1733" y="192"/>
                  </a:moveTo>
                  <a:lnTo>
                    <a:pt x="1733" y="192"/>
                  </a:lnTo>
                  <a:cubicBezTo>
                    <a:pt x="1813" y="302"/>
                    <a:pt x="1863" y="425"/>
                    <a:pt x="1895" y="547"/>
                  </a:cubicBezTo>
                  <a:cubicBezTo>
                    <a:pt x="1843" y="599"/>
                    <a:pt x="1696" y="699"/>
                    <a:pt x="1544" y="747"/>
                  </a:cubicBezTo>
                  <a:cubicBezTo>
                    <a:pt x="1596" y="799"/>
                    <a:pt x="1644" y="847"/>
                    <a:pt x="1644" y="946"/>
                  </a:cubicBezTo>
                  <a:cubicBezTo>
                    <a:pt x="1644" y="1046"/>
                    <a:pt x="1496" y="1146"/>
                    <a:pt x="1397" y="1146"/>
                  </a:cubicBezTo>
                  <a:lnTo>
                    <a:pt x="1345" y="1146"/>
                  </a:lnTo>
                  <a:cubicBezTo>
                    <a:pt x="1345" y="1297"/>
                    <a:pt x="1345" y="1445"/>
                    <a:pt x="1297" y="1597"/>
                  </a:cubicBezTo>
                  <a:cubicBezTo>
                    <a:pt x="1496" y="1497"/>
                    <a:pt x="1696" y="1445"/>
                    <a:pt x="1895" y="1345"/>
                  </a:cubicBezTo>
                  <a:cubicBezTo>
                    <a:pt x="1943" y="1246"/>
                    <a:pt x="1995" y="1098"/>
                    <a:pt x="1995" y="898"/>
                  </a:cubicBezTo>
                  <a:cubicBezTo>
                    <a:pt x="1995" y="642"/>
                    <a:pt x="1889" y="388"/>
                    <a:pt x="1733" y="192"/>
                  </a:cubicBezTo>
                  <a:close/>
                  <a:moveTo>
                    <a:pt x="347" y="599"/>
                  </a:moveTo>
                  <a:lnTo>
                    <a:pt x="48" y="747"/>
                  </a:lnTo>
                  <a:cubicBezTo>
                    <a:pt x="48" y="799"/>
                    <a:pt x="0" y="847"/>
                    <a:pt x="0" y="898"/>
                  </a:cubicBezTo>
                  <a:cubicBezTo>
                    <a:pt x="0" y="1297"/>
                    <a:pt x="148" y="1597"/>
                    <a:pt x="399" y="1796"/>
                  </a:cubicBezTo>
                  <a:cubicBezTo>
                    <a:pt x="499" y="1796"/>
                    <a:pt x="647" y="1744"/>
                    <a:pt x="746" y="1696"/>
                  </a:cubicBezTo>
                  <a:cubicBezTo>
                    <a:pt x="946" y="1597"/>
                    <a:pt x="1145" y="1397"/>
                    <a:pt x="1297" y="1146"/>
                  </a:cubicBezTo>
                  <a:cubicBezTo>
                    <a:pt x="1197" y="1098"/>
                    <a:pt x="1145" y="1046"/>
                    <a:pt x="1145" y="946"/>
                  </a:cubicBezTo>
                  <a:lnTo>
                    <a:pt x="1145" y="847"/>
                  </a:lnTo>
                  <a:cubicBezTo>
                    <a:pt x="846" y="699"/>
                    <a:pt x="547" y="647"/>
                    <a:pt x="347" y="599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2975025" y="2041475"/>
              <a:ext cx="38725" cy="21175"/>
            </a:xfrm>
            <a:custGeom>
              <a:avLst/>
              <a:gdLst/>
              <a:ahLst/>
              <a:cxnLst/>
              <a:rect l="l" t="t" r="r" b="b"/>
              <a:pathLst>
                <a:path w="1549" h="847" extrusionOk="0">
                  <a:moveTo>
                    <a:pt x="1197" y="1"/>
                  </a:moveTo>
                  <a:cubicBezTo>
                    <a:pt x="1197" y="1"/>
                    <a:pt x="1197" y="49"/>
                    <a:pt x="1149" y="49"/>
                  </a:cubicBezTo>
                  <a:cubicBezTo>
                    <a:pt x="1197" y="300"/>
                    <a:pt x="1149" y="547"/>
                    <a:pt x="1098" y="699"/>
                  </a:cubicBezTo>
                  <a:cubicBezTo>
                    <a:pt x="1149" y="699"/>
                    <a:pt x="1197" y="747"/>
                    <a:pt x="1197" y="747"/>
                  </a:cubicBezTo>
                  <a:cubicBezTo>
                    <a:pt x="1349" y="699"/>
                    <a:pt x="1496" y="599"/>
                    <a:pt x="1548" y="547"/>
                  </a:cubicBezTo>
                  <a:cubicBezTo>
                    <a:pt x="1496" y="348"/>
                    <a:pt x="1397" y="148"/>
                    <a:pt x="1197" y="1"/>
                  </a:cubicBezTo>
                  <a:close/>
                  <a:moveTo>
                    <a:pt x="651" y="300"/>
                  </a:moveTo>
                  <a:cubicBezTo>
                    <a:pt x="451" y="400"/>
                    <a:pt x="200" y="500"/>
                    <a:pt x="0" y="599"/>
                  </a:cubicBezTo>
                  <a:cubicBezTo>
                    <a:pt x="200" y="647"/>
                    <a:pt x="499" y="699"/>
                    <a:pt x="798" y="847"/>
                  </a:cubicBezTo>
                  <a:lnTo>
                    <a:pt x="950" y="699"/>
                  </a:lnTo>
                  <a:cubicBezTo>
                    <a:pt x="898" y="599"/>
                    <a:pt x="798" y="448"/>
                    <a:pt x="651" y="300"/>
                  </a:cubicBezTo>
                  <a:close/>
                </a:path>
              </a:pathLst>
            </a:custGeom>
            <a:solidFill>
              <a:srgbClr val="D5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2991275" y="2042675"/>
              <a:ext cx="13700" cy="16275"/>
            </a:xfrm>
            <a:custGeom>
              <a:avLst/>
              <a:gdLst/>
              <a:ahLst/>
              <a:cxnLst/>
              <a:rect l="l" t="t" r="r" b="b"/>
              <a:pathLst>
                <a:path w="548" h="651" extrusionOk="0">
                  <a:moveTo>
                    <a:pt x="499" y="1"/>
                  </a:moveTo>
                  <a:lnTo>
                    <a:pt x="499" y="1"/>
                  </a:lnTo>
                  <a:cubicBezTo>
                    <a:pt x="348" y="100"/>
                    <a:pt x="200" y="152"/>
                    <a:pt x="1" y="252"/>
                  </a:cubicBezTo>
                  <a:cubicBezTo>
                    <a:pt x="148" y="400"/>
                    <a:pt x="248" y="551"/>
                    <a:pt x="300" y="651"/>
                  </a:cubicBezTo>
                  <a:lnTo>
                    <a:pt x="448" y="651"/>
                  </a:lnTo>
                  <a:cubicBezTo>
                    <a:pt x="499" y="499"/>
                    <a:pt x="547" y="252"/>
                    <a:pt x="499" y="1"/>
                  </a:cubicBezTo>
                  <a:close/>
                </a:path>
              </a:pathLst>
            </a:custGeom>
            <a:solidFill>
              <a:srgbClr val="E2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2985000" y="2070100"/>
              <a:ext cx="14975" cy="13800"/>
            </a:xfrm>
            <a:custGeom>
              <a:avLst/>
              <a:gdLst/>
              <a:ahLst/>
              <a:cxnLst/>
              <a:rect l="l" t="t" r="r" b="b"/>
              <a:pathLst>
                <a:path w="599" h="552" extrusionOk="0">
                  <a:moveTo>
                    <a:pt x="551" y="1"/>
                  </a:moveTo>
                  <a:cubicBezTo>
                    <a:pt x="399" y="252"/>
                    <a:pt x="200" y="452"/>
                    <a:pt x="0" y="551"/>
                  </a:cubicBezTo>
                  <a:cubicBezTo>
                    <a:pt x="200" y="551"/>
                    <a:pt x="351" y="500"/>
                    <a:pt x="551" y="452"/>
                  </a:cubicBezTo>
                  <a:cubicBezTo>
                    <a:pt x="599" y="300"/>
                    <a:pt x="599" y="152"/>
                    <a:pt x="599" y="1"/>
                  </a:cubicBezTo>
                  <a:close/>
                </a:path>
              </a:pathLst>
            </a:custGeom>
            <a:solidFill>
              <a:srgbClr val="E6F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2994975" y="2058925"/>
              <a:ext cx="12475" cy="11200"/>
            </a:xfrm>
            <a:custGeom>
              <a:avLst/>
              <a:gdLst/>
              <a:ahLst/>
              <a:cxnLst/>
              <a:rect l="l" t="t" r="r" b="b"/>
              <a:pathLst>
                <a:path w="499" h="448" extrusionOk="0">
                  <a:moveTo>
                    <a:pt x="152" y="1"/>
                  </a:moveTo>
                  <a:lnTo>
                    <a:pt x="0" y="149"/>
                  </a:lnTo>
                  <a:lnTo>
                    <a:pt x="0" y="248"/>
                  </a:lnTo>
                  <a:cubicBezTo>
                    <a:pt x="0" y="348"/>
                    <a:pt x="52" y="400"/>
                    <a:pt x="152" y="448"/>
                  </a:cubicBezTo>
                  <a:lnTo>
                    <a:pt x="252" y="448"/>
                  </a:lnTo>
                  <a:cubicBezTo>
                    <a:pt x="351" y="448"/>
                    <a:pt x="499" y="348"/>
                    <a:pt x="499" y="248"/>
                  </a:cubicBezTo>
                  <a:cubicBezTo>
                    <a:pt x="499" y="149"/>
                    <a:pt x="451" y="101"/>
                    <a:pt x="399" y="49"/>
                  </a:cubicBezTo>
                  <a:cubicBezTo>
                    <a:pt x="399" y="49"/>
                    <a:pt x="351" y="1"/>
                    <a:pt x="300" y="1"/>
                  </a:cubicBezTo>
                  <a:close/>
                </a:path>
              </a:pathLst>
            </a:custGeom>
            <a:solidFill>
              <a:srgbClr val="E6E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2910200" y="2072600"/>
              <a:ext cx="43700" cy="19975"/>
            </a:xfrm>
            <a:custGeom>
              <a:avLst/>
              <a:gdLst/>
              <a:ahLst/>
              <a:cxnLst/>
              <a:rect l="l" t="t" r="r" b="b"/>
              <a:pathLst>
                <a:path w="1748" h="799" extrusionOk="0">
                  <a:moveTo>
                    <a:pt x="1448" y="1"/>
                  </a:moveTo>
                  <a:cubicBezTo>
                    <a:pt x="1197" y="100"/>
                    <a:pt x="599" y="352"/>
                    <a:pt x="52" y="451"/>
                  </a:cubicBezTo>
                  <a:cubicBezTo>
                    <a:pt x="0" y="551"/>
                    <a:pt x="52" y="599"/>
                    <a:pt x="100" y="651"/>
                  </a:cubicBezTo>
                  <a:cubicBezTo>
                    <a:pt x="451" y="651"/>
                    <a:pt x="997" y="499"/>
                    <a:pt x="1596" y="200"/>
                  </a:cubicBezTo>
                  <a:cubicBezTo>
                    <a:pt x="1548" y="100"/>
                    <a:pt x="1496" y="52"/>
                    <a:pt x="1448" y="1"/>
                  </a:cubicBezTo>
                  <a:close/>
                  <a:moveTo>
                    <a:pt x="1696" y="451"/>
                  </a:moveTo>
                  <a:cubicBezTo>
                    <a:pt x="1496" y="499"/>
                    <a:pt x="1097" y="699"/>
                    <a:pt x="650" y="798"/>
                  </a:cubicBezTo>
                  <a:cubicBezTo>
                    <a:pt x="898" y="798"/>
                    <a:pt x="1249" y="751"/>
                    <a:pt x="1648" y="699"/>
                  </a:cubicBezTo>
                  <a:lnTo>
                    <a:pt x="1748" y="699"/>
                  </a:lnTo>
                  <a:cubicBezTo>
                    <a:pt x="1748" y="599"/>
                    <a:pt x="1696" y="499"/>
                    <a:pt x="1696" y="451"/>
                  </a:cubicBezTo>
                  <a:close/>
                </a:path>
              </a:pathLst>
            </a:custGeom>
            <a:solidFill>
              <a:srgbClr val="FFE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2951375" y="2090050"/>
              <a:ext cx="2525" cy="25"/>
            </a:xfrm>
            <a:custGeom>
              <a:avLst/>
              <a:gdLst/>
              <a:ahLst/>
              <a:cxnLst/>
              <a:rect l="l" t="t" r="r" b="b"/>
              <a:pathLst>
                <a:path w="101" h="1" extrusionOk="0">
                  <a:moveTo>
                    <a:pt x="101" y="1"/>
                  </a:moveTo>
                  <a:lnTo>
                    <a:pt x="1" y="1"/>
                  </a:lnTo>
                  <a:lnTo>
                    <a:pt x="101" y="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2911475" y="2070100"/>
              <a:ext cx="34950" cy="13800"/>
            </a:xfrm>
            <a:custGeom>
              <a:avLst/>
              <a:gdLst/>
              <a:ahLst/>
              <a:cxnLst/>
              <a:rect l="l" t="t" r="r" b="b"/>
              <a:pathLst>
                <a:path w="1398" h="552" extrusionOk="0">
                  <a:moveTo>
                    <a:pt x="1298" y="1"/>
                  </a:moveTo>
                  <a:cubicBezTo>
                    <a:pt x="998" y="101"/>
                    <a:pt x="747" y="200"/>
                    <a:pt x="599" y="252"/>
                  </a:cubicBezTo>
                  <a:cubicBezTo>
                    <a:pt x="248" y="300"/>
                    <a:pt x="49" y="452"/>
                    <a:pt x="1" y="551"/>
                  </a:cubicBezTo>
                  <a:cubicBezTo>
                    <a:pt x="548" y="452"/>
                    <a:pt x="1146" y="200"/>
                    <a:pt x="1397" y="101"/>
                  </a:cubicBezTo>
                  <a:lnTo>
                    <a:pt x="1298" y="1"/>
                  </a:ln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2912675" y="2077600"/>
              <a:ext cx="39925" cy="14975"/>
            </a:xfrm>
            <a:custGeom>
              <a:avLst/>
              <a:gdLst/>
              <a:ahLst/>
              <a:cxnLst/>
              <a:rect l="l" t="t" r="r" b="b"/>
              <a:pathLst>
                <a:path w="1597" h="599" extrusionOk="0">
                  <a:moveTo>
                    <a:pt x="1497" y="0"/>
                  </a:moveTo>
                  <a:cubicBezTo>
                    <a:pt x="898" y="299"/>
                    <a:pt x="352" y="451"/>
                    <a:pt x="1" y="451"/>
                  </a:cubicBezTo>
                  <a:cubicBezTo>
                    <a:pt x="101" y="551"/>
                    <a:pt x="300" y="598"/>
                    <a:pt x="551" y="598"/>
                  </a:cubicBezTo>
                  <a:cubicBezTo>
                    <a:pt x="998" y="499"/>
                    <a:pt x="1397" y="299"/>
                    <a:pt x="1597" y="251"/>
                  </a:cubicBezTo>
                  <a:cubicBezTo>
                    <a:pt x="1597" y="152"/>
                    <a:pt x="1549" y="52"/>
                    <a:pt x="1497" y="0"/>
                  </a:cubicBez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2943900" y="2067625"/>
              <a:ext cx="15000" cy="22450"/>
            </a:xfrm>
            <a:custGeom>
              <a:avLst/>
              <a:gdLst/>
              <a:ahLst/>
              <a:cxnLst/>
              <a:rect l="l" t="t" r="r" b="b"/>
              <a:pathLst>
                <a:path w="600" h="898" extrusionOk="0">
                  <a:moveTo>
                    <a:pt x="248" y="0"/>
                  </a:moveTo>
                  <a:cubicBezTo>
                    <a:pt x="148" y="52"/>
                    <a:pt x="100" y="52"/>
                    <a:pt x="1" y="100"/>
                  </a:cubicBezTo>
                  <a:lnTo>
                    <a:pt x="100" y="200"/>
                  </a:lnTo>
                  <a:cubicBezTo>
                    <a:pt x="148" y="251"/>
                    <a:pt x="200" y="299"/>
                    <a:pt x="248" y="399"/>
                  </a:cubicBezTo>
                  <a:cubicBezTo>
                    <a:pt x="300" y="451"/>
                    <a:pt x="348" y="551"/>
                    <a:pt x="348" y="650"/>
                  </a:cubicBezTo>
                  <a:cubicBezTo>
                    <a:pt x="348" y="698"/>
                    <a:pt x="400" y="798"/>
                    <a:pt x="400" y="898"/>
                  </a:cubicBezTo>
                  <a:cubicBezTo>
                    <a:pt x="447" y="898"/>
                    <a:pt x="547" y="898"/>
                    <a:pt x="599" y="850"/>
                  </a:cubicBezTo>
                  <a:cubicBezTo>
                    <a:pt x="599" y="551"/>
                    <a:pt x="447" y="251"/>
                    <a:pt x="24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2899025" y="2021525"/>
              <a:ext cx="150825" cy="86000"/>
            </a:xfrm>
            <a:custGeom>
              <a:avLst/>
              <a:gdLst/>
              <a:ahLst/>
              <a:cxnLst/>
              <a:rect l="l" t="t" r="r" b="b"/>
              <a:pathLst>
                <a:path w="6033" h="3440" extrusionOk="0">
                  <a:moveTo>
                    <a:pt x="4489" y="200"/>
                  </a:moveTo>
                  <a:cubicBezTo>
                    <a:pt x="5035" y="200"/>
                    <a:pt x="5434" y="348"/>
                    <a:pt x="5634" y="599"/>
                  </a:cubicBezTo>
                  <a:cubicBezTo>
                    <a:pt x="5785" y="847"/>
                    <a:pt x="5785" y="1098"/>
                    <a:pt x="5685" y="1445"/>
                  </a:cubicBezTo>
                  <a:cubicBezTo>
                    <a:pt x="5287" y="2642"/>
                    <a:pt x="3838" y="3141"/>
                    <a:pt x="3092" y="3193"/>
                  </a:cubicBezTo>
                  <a:cubicBezTo>
                    <a:pt x="2960" y="3222"/>
                    <a:pt x="2751" y="3234"/>
                    <a:pt x="2508" y="3234"/>
                  </a:cubicBezTo>
                  <a:cubicBezTo>
                    <a:pt x="1922" y="3234"/>
                    <a:pt x="1136" y="3163"/>
                    <a:pt x="746" y="3093"/>
                  </a:cubicBezTo>
                  <a:cubicBezTo>
                    <a:pt x="499" y="3041"/>
                    <a:pt x="299" y="2893"/>
                    <a:pt x="248" y="2642"/>
                  </a:cubicBezTo>
                  <a:cubicBezTo>
                    <a:pt x="248" y="2395"/>
                    <a:pt x="447" y="2095"/>
                    <a:pt x="698" y="1944"/>
                  </a:cubicBezTo>
                  <a:cubicBezTo>
                    <a:pt x="1046" y="1844"/>
                    <a:pt x="1444" y="1597"/>
                    <a:pt x="1843" y="1345"/>
                  </a:cubicBezTo>
                  <a:cubicBezTo>
                    <a:pt x="2641" y="799"/>
                    <a:pt x="3591" y="200"/>
                    <a:pt x="4489" y="200"/>
                  </a:cubicBezTo>
                  <a:close/>
                  <a:moveTo>
                    <a:pt x="4489" y="1"/>
                  </a:moveTo>
                  <a:cubicBezTo>
                    <a:pt x="3539" y="1"/>
                    <a:pt x="2594" y="599"/>
                    <a:pt x="1744" y="1146"/>
                  </a:cubicBezTo>
                  <a:cubicBezTo>
                    <a:pt x="1297" y="1397"/>
                    <a:pt x="946" y="1645"/>
                    <a:pt x="647" y="1744"/>
                  </a:cubicBezTo>
                  <a:cubicBezTo>
                    <a:pt x="248" y="1896"/>
                    <a:pt x="0" y="2295"/>
                    <a:pt x="48" y="2694"/>
                  </a:cubicBezTo>
                  <a:cubicBezTo>
                    <a:pt x="100" y="3041"/>
                    <a:pt x="347" y="3292"/>
                    <a:pt x="746" y="3340"/>
                  </a:cubicBezTo>
                  <a:cubicBezTo>
                    <a:pt x="1145" y="3392"/>
                    <a:pt x="1995" y="3440"/>
                    <a:pt x="2594" y="3440"/>
                  </a:cubicBezTo>
                  <a:lnTo>
                    <a:pt x="3140" y="3440"/>
                  </a:lnTo>
                  <a:cubicBezTo>
                    <a:pt x="3890" y="3340"/>
                    <a:pt x="5486" y="2794"/>
                    <a:pt x="5885" y="1545"/>
                  </a:cubicBezTo>
                  <a:cubicBezTo>
                    <a:pt x="6033" y="1098"/>
                    <a:pt x="5985" y="747"/>
                    <a:pt x="5785" y="500"/>
                  </a:cubicBezTo>
                  <a:cubicBezTo>
                    <a:pt x="5486" y="49"/>
                    <a:pt x="4836" y="1"/>
                    <a:pt x="44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2622225" y="2058925"/>
              <a:ext cx="42425" cy="46125"/>
            </a:xfrm>
            <a:custGeom>
              <a:avLst/>
              <a:gdLst/>
              <a:ahLst/>
              <a:cxnLst/>
              <a:rect l="l" t="t" r="r" b="b"/>
              <a:pathLst>
                <a:path w="1697" h="1845" extrusionOk="0">
                  <a:moveTo>
                    <a:pt x="1246" y="200"/>
                  </a:moveTo>
                  <a:cubicBezTo>
                    <a:pt x="1298" y="200"/>
                    <a:pt x="1397" y="248"/>
                    <a:pt x="1445" y="248"/>
                  </a:cubicBezTo>
                  <a:cubicBezTo>
                    <a:pt x="1445" y="599"/>
                    <a:pt x="1445" y="947"/>
                    <a:pt x="1298" y="1146"/>
                  </a:cubicBezTo>
                  <a:cubicBezTo>
                    <a:pt x="1098" y="1345"/>
                    <a:pt x="699" y="1497"/>
                    <a:pt x="300" y="1597"/>
                  </a:cubicBezTo>
                  <a:cubicBezTo>
                    <a:pt x="248" y="1497"/>
                    <a:pt x="248" y="1345"/>
                    <a:pt x="248" y="1246"/>
                  </a:cubicBezTo>
                  <a:cubicBezTo>
                    <a:pt x="248" y="699"/>
                    <a:pt x="699" y="200"/>
                    <a:pt x="1246" y="200"/>
                  </a:cubicBezTo>
                  <a:close/>
                  <a:moveTo>
                    <a:pt x="1246" y="1"/>
                  </a:moveTo>
                  <a:cubicBezTo>
                    <a:pt x="548" y="1"/>
                    <a:pt x="1" y="548"/>
                    <a:pt x="1" y="1246"/>
                  </a:cubicBezTo>
                  <a:cubicBezTo>
                    <a:pt x="1" y="1445"/>
                    <a:pt x="49" y="1597"/>
                    <a:pt x="149" y="1796"/>
                  </a:cubicBezTo>
                  <a:cubicBezTo>
                    <a:pt x="149" y="1844"/>
                    <a:pt x="200" y="1844"/>
                    <a:pt x="248" y="1844"/>
                  </a:cubicBezTo>
                  <a:cubicBezTo>
                    <a:pt x="747" y="1744"/>
                    <a:pt x="1198" y="1545"/>
                    <a:pt x="1445" y="1298"/>
                  </a:cubicBezTo>
                  <a:cubicBezTo>
                    <a:pt x="1697" y="1046"/>
                    <a:pt x="1697" y="599"/>
                    <a:pt x="1645" y="200"/>
                  </a:cubicBezTo>
                  <a:lnTo>
                    <a:pt x="1645" y="149"/>
                  </a:lnTo>
                  <a:cubicBezTo>
                    <a:pt x="1645" y="101"/>
                    <a:pt x="1645" y="49"/>
                    <a:pt x="1597" y="49"/>
                  </a:cubicBezTo>
                  <a:cubicBezTo>
                    <a:pt x="1445" y="1"/>
                    <a:pt x="1346" y="1"/>
                    <a:pt x="1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2662125" y="2039000"/>
              <a:ext cx="1225" cy="3700"/>
            </a:xfrm>
            <a:custGeom>
              <a:avLst/>
              <a:gdLst/>
              <a:ahLst/>
              <a:cxnLst/>
              <a:rect l="l" t="t" r="r" b="b"/>
              <a:pathLst>
                <a:path w="49" h="148" extrusionOk="0"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00"/>
                  </a:moveTo>
                  <a:lnTo>
                    <a:pt x="1" y="100"/>
                  </a:lnTo>
                  <a:lnTo>
                    <a:pt x="1" y="100"/>
                  </a:lnTo>
                  <a:close/>
                  <a:moveTo>
                    <a:pt x="1" y="100"/>
                  </a:moveTo>
                  <a:lnTo>
                    <a:pt x="1" y="100"/>
                  </a:lnTo>
                  <a:lnTo>
                    <a:pt x="1" y="100"/>
                  </a:lnTo>
                  <a:close/>
                  <a:moveTo>
                    <a:pt x="1" y="100"/>
                  </a:moveTo>
                  <a:lnTo>
                    <a:pt x="1" y="100"/>
                  </a:lnTo>
                  <a:lnTo>
                    <a:pt x="1" y="100"/>
                  </a:lnTo>
                  <a:close/>
                  <a:moveTo>
                    <a:pt x="1" y="100"/>
                  </a:moveTo>
                  <a:lnTo>
                    <a:pt x="1" y="100"/>
                  </a:lnTo>
                  <a:lnTo>
                    <a:pt x="1" y="100"/>
                  </a:lnTo>
                  <a:close/>
                  <a:moveTo>
                    <a:pt x="1" y="100"/>
                  </a:moveTo>
                  <a:lnTo>
                    <a:pt x="1" y="100"/>
                  </a:lnTo>
                  <a:lnTo>
                    <a:pt x="1" y="100"/>
                  </a:lnTo>
                  <a:close/>
                  <a:moveTo>
                    <a:pt x="49" y="100"/>
                  </a:moveTo>
                  <a:lnTo>
                    <a:pt x="1" y="100"/>
                  </a:lnTo>
                  <a:lnTo>
                    <a:pt x="49" y="100"/>
                  </a:lnTo>
                  <a:close/>
                  <a:moveTo>
                    <a:pt x="49" y="100"/>
                  </a:moveTo>
                  <a:lnTo>
                    <a:pt x="49" y="100"/>
                  </a:lnTo>
                  <a:lnTo>
                    <a:pt x="49" y="100"/>
                  </a:lnTo>
                  <a:close/>
                  <a:moveTo>
                    <a:pt x="49" y="100"/>
                  </a:moveTo>
                  <a:lnTo>
                    <a:pt x="49" y="100"/>
                  </a:lnTo>
                  <a:lnTo>
                    <a:pt x="49" y="100"/>
                  </a:lnTo>
                  <a:close/>
                  <a:moveTo>
                    <a:pt x="49" y="100"/>
                  </a:moveTo>
                  <a:lnTo>
                    <a:pt x="49" y="100"/>
                  </a:lnTo>
                  <a:lnTo>
                    <a:pt x="49" y="100"/>
                  </a:lnTo>
                  <a:close/>
                  <a:moveTo>
                    <a:pt x="49" y="100"/>
                  </a:moveTo>
                  <a:lnTo>
                    <a:pt x="49" y="100"/>
                  </a:lnTo>
                  <a:lnTo>
                    <a:pt x="49" y="100"/>
                  </a:lnTo>
                  <a:close/>
                  <a:moveTo>
                    <a:pt x="49" y="100"/>
                  </a:moveTo>
                  <a:lnTo>
                    <a:pt x="49" y="100"/>
                  </a:lnTo>
                  <a:lnTo>
                    <a:pt x="49" y="100"/>
                  </a:lnTo>
                  <a:close/>
                  <a:moveTo>
                    <a:pt x="49" y="48"/>
                  </a:moveTo>
                  <a:lnTo>
                    <a:pt x="49" y="100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0"/>
                  </a:moveTo>
                  <a:lnTo>
                    <a:pt x="49" y="48"/>
                  </a:lnTo>
                  <a:lnTo>
                    <a:pt x="49" y="0"/>
                  </a:lnTo>
                  <a:close/>
                  <a:moveTo>
                    <a:pt x="49" y="0"/>
                  </a:moveTo>
                  <a:lnTo>
                    <a:pt x="49" y="0"/>
                  </a:lnTo>
                  <a:lnTo>
                    <a:pt x="49" y="0"/>
                  </a:lnTo>
                  <a:close/>
                  <a:moveTo>
                    <a:pt x="49" y="0"/>
                  </a:moveTo>
                  <a:lnTo>
                    <a:pt x="49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2630925" y="2021525"/>
              <a:ext cx="41200" cy="46125"/>
            </a:xfrm>
            <a:custGeom>
              <a:avLst/>
              <a:gdLst/>
              <a:ahLst/>
              <a:cxnLst/>
              <a:rect l="l" t="t" r="r" b="b"/>
              <a:pathLst>
                <a:path w="1648" h="1845" extrusionOk="0">
                  <a:moveTo>
                    <a:pt x="1648" y="1"/>
                  </a:moveTo>
                  <a:cubicBezTo>
                    <a:pt x="351" y="699"/>
                    <a:pt x="100" y="1098"/>
                    <a:pt x="0" y="1545"/>
                  </a:cubicBezTo>
                  <a:lnTo>
                    <a:pt x="0" y="1844"/>
                  </a:lnTo>
                  <a:cubicBezTo>
                    <a:pt x="251" y="1645"/>
                    <a:pt x="551" y="1497"/>
                    <a:pt x="898" y="1497"/>
                  </a:cubicBezTo>
                  <a:cubicBezTo>
                    <a:pt x="998" y="1497"/>
                    <a:pt x="1097" y="1497"/>
                    <a:pt x="1197" y="1545"/>
                  </a:cubicBezTo>
                  <a:cubicBezTo>
                    <a:pt x="1197" y="1298"/>
                    <a:pt x="1197" y="1046"/>
                    <a:pt x="1249" y="847"/>
                  </a:cubicBezTo>
                  <a:lnTo>
                    <a:pt x="1249" y="799"/>
                  </a:lnTo>
                  <a:lnTo>
                    <a:pt x="1297" y="799"/>
                  </a:lnTo>
                  <a:lnTo>
                    <a:pt x="1297" y="747"/>
                  </a:lnTo>
                  <a:lnTo>
                    <a:pt x="1297" y="699"/>
                  </a:lnTo>
                  <a:cubicBezTo>
                    <a:pt x="1596" y="200"/>
                    <a:pt x="1648" y="1"/>
                    <a:pt x="1648" y="1"/>
                  </a:cubicBez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2634700" y="2063925"/>
              <a:ext cx="23675" cy="17475"/>
            </a:xfrm>
            <a:custGeom>
              <a:avLst/>
              <a:gdLst/>
              <a:ahLst/>
              <a:cxnLst/>
              <a:rect l="l" t="t" r="r" b="b"/>
              <a:pathLst>
                <a:path w="947" h="699" extrusionOk="0">
                  <a:moveTo>
                    <a:pt x="747" y="0"/>
                  </a:moveTo>
                  <a:cubicBezTo>
                    <a:pt x="699" y="0"/>
                    <a:pt x="647" y="0"/>
                    <a:pt x="599" y="48"/>
                  </a:cubicBezTo>
                  <a:cubicBezTo>
                    <a:pt x="699" y="100"/>
                    <a:pt x="847" y="148"/>
                    <a:pt x="946" y="200"/>
                  </a:cubicBezTo>
                  <a:lnTo>
                    <a:pt x="946" y="48"/>
                  </a:lnTo>
                  <a:cubicBezTo>
                    <a:pt x="898" y="48"/>
                    <a:pt x="799" y="0"/>
                    <a:pt x="747" y="0"/>
                  </a:cubicBezTo>
                  <a:close/>
                  <a:moveTo>
                    <a:pt x="300" y="100"/>
                  </a:moveTo>
                  <a:cubicBezTo>
                    <a:pt x="248" y="148"/>
                    <a:pt x="148" y="200"/>
                    <a:pt x="100" y="248"/>
                  </a:cubicBezTo>
                  <a:cubicBezTo>
                    <a:pt x="348" y="399"/>
                    <a:pt x="599" y="447"/>
                    <a:pt x="799" y="499"/>
                  </a:cubicBezTo>
                  <a:cubicBezTo>
                    <a:pt x="847" y="499"/>
                    <a:pt x="898" y="447"/>
                    <a:pt x="946" y="348"/>
                  </a:cubicBezTo>
                  <a:cubicBezTo>
                    <a:pt x="699" y="300"/>
                    <a:pt x="499" y="200"/>
                    <a:pt x="300" y="100"/>
                  </a:cubicBezTo>
                  <a:close/>
                  <a:moveTo>
                    <a:pt x="1" y="399"/>
                  </a:moveTo>
                  <a:cubicBezTo>
                    <a:pt x="100" y="547"/>
                    <a:pt x="200" y="699"/>
                    <a:pt x="400" y="699"/>
                  </a:cubicBezTo>
                  <a:cubicBezTo>
                    <a:pt x="448" y="699"/>
                    <a:pt x="499" y="647"/>
                    <a:pt x="599" y="647"/>
                  </a:cubicBezTo>
                  <a:cubicBezTo>
                    <a:pt x="348" y="547"/>
                    <a:pt x="148" y="499"/>
                    <a:pt x="1" y="399"/>
                  </a:cubicBezTo>
                  <a:close/>
                </a:path>
              </a:pathLst>
            </a:custGeom>
            <a:solidFill>
              <a:srgbClr val="FFE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2642175" y="2065125"/>
              <a:ext cx="16200" cy="7500"/>
            </a:xfrm>
            <a:custGeom>
              <a:avLst/>
              <a:gdLst/>
              <a:ahLst/>
              <a:cxnLst/>
              <a:rect l="l" t="t" r="r" b="b"/>
              <a:pathLst>
                <a:path w="648" h="300" extrusionOk="0">
                  <a:moveTo>
                    <a:pt x="300" y="0"/>
                  </a:moveTo>
                  <a:cubicBezTo>
                    <a:pt x="200" y="0"/>
                    <a:pt x="101" y="52"/>
                    <a:pt x="1" y="52"/>
                  </a:cubicBezTo>
                  <a:cubicBezTo>
                    <a:pt x="200" y="152"/>
                    <a:pt x="400" y="252"/>
                    <a:pt x="647" y="300"/>
                  </a:cubicBezTo>
                  <a:lnTo>
                    <a:pt x="647" y="152"/>
                  </a:lnTo>
                  <a:cubicBezTo>
                    <a:pt x="548" y="100"/>
                    <a:pt x="400" y="52"/>
                    <a:pt x="300" y="0"/>
                  </a:cubicBez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2633400" y="2070100"/>
              <a:ext cx="21275" cy="10000"/>
            </a:xfrm>
            <a:custGeom>
              <a:avLst/>
              <a:gdLst/>
              <a:ahLst/>
              <a:cxnLst/>
              <a:rect l="l" t="t" r="r" b="b"/>
              <a:pathLst>
                <a:path w="851" h="400" extrusionOk="0">
                  <a:moveTo>
                    <a:pt x="152" y="1"/>
                  </a:moveTo>
                  <a:lnTo>
                    <a:pt x="1" y="152"/>
                  </a:lnTo>
                  <a:lnTo>
                    <a:pt x="53" y="152"/>
                  </a:lnTo>
                  <a:cubicBezTo>
                    <a:pt x="200" y="252"/>
                    <a:pt x="400" y="300"/>
                    <a:pt x="651" y="400"/>
                  </a:cubicBezTo>
                  <a:cubicBezTo>
                    <a:pt x="699" y="352"/>
                    <a:pt x="751" y="352"/>
                    <a:pt x="851" y="252"/>
                  </a:cubicBezTo>
                  <a:cubicBezTo>
                    <a:pt x="651" y="200"/>
                    <a:pt x="400" y="152"/>
                    <a:pt x="152" y="1"/>
                  </a:cubicBez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2630925" y="2058925"/>
              <a:ext cx="29925" cy="15000"/>
            </a:xfrm>
            <a:custGeom>
              <a:avLst/>
              <a:gdLst/>
              <a:ahLst/>
              <a:cxnLst/>
              <a:rect l="l" t="t" r="r" b="b"/>
              <a:pathLst>
                <a:path w="1197" h="600" extrusionOk="0">
                  <a:moveTo>
                    <a:pt x="898" y="1"/>
                  </a:moveTo>
                  <a:cubicBezTo>
                    <a:pt x="551" y="1"/>
                    <a:pt x="251" y="149"/>
                    <a:pt x="0" y="348"/>
                  </a:cubicBezTo>
                  <a:cubicBezTo>
                    <a:pt x="52" y="448"/>
                    <a:pt x="52" y="548"/>
                    <a:pt x="100" y="599"/>
                  </a:cubicBezTo>
                  <a:lnTo>
                    <a:pt x="251" y="448"/>
                  </a:lnTo>
                  <a:cubicBezTo>
                    <a:pt x="299" y="400"/>
                    <a:pt x="399" y="348"/>
                    <a:pt x="451" y="300"/>
                  </a:cubicBezTo>
                  <a:cubicBezTo>
                    <a:pt x="551" y="300"/>
                    <a:pt x="650" y="248"/>
                    <a:pt x="750" y="248"/>
                  </a:cubicBezTo>
                  <a:cubicBezTo>
                    <a:pt x="798" y="200"/>
                    <a:pt x="850" y="200"/>
                    <a:pt x="898" y="200"/>
                  </a:cubicBezTo>
                  <a:cubicBezTo>
                    <a:pt x="950" y="200"/>
                    <a:pt x="1049" y="248"/>
                    <a:pt x="1097" y="248"/>
                  </a:cubicBezTo>
                  <a:lnTo>
                    <a:pt x="1097" y="400"/>
                  </a:lnTo>
                  <a:lnTo>
                    <a:pt x="1097" y="548"/>
                  </a:lnTo>
                  <a:cubicBezTo>
                    <a:pt x="1149" y="500"/>
                    <a:pt x="1149" y="448"/>
                    <a:pt x="1197" y="400"/>
                  </a:cubicBezTo>
                  <a:lnTo>
                    <a:pt x="1197" y="49"/>
                  </a:lnTo>
                  <a:cubicBezTo>
                    <a:pt x="1097" y="1"/>
                    <a:pt x="998" y="1"/>
                    <a:pt x="89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2605975" y="2018075"/>
              <a:ext cx="69850" cy="89450"/>
            </a:xfrm>
            <a:custGeom>
              <a:avLst/>
              <a:gdLst/>
              <a:ahLst/>
              <a:cxnLst/>
              <a:rect l="l" t="t" r="r" b="b"/>
              <a:pathLst>
                <a:path w="2794" h="3578" extrusionOk="0">
                  <a:moveTo>
                    <a:pt x="2446" y="338"/>
                  </a:moveTo>
                  <a:lnTo>
                    <a:pt x="2446" y="338"/>
                  </a:lnTo>
                  <a:cubicBezTo>
                    <a:pt x="2394" y="438"/>
                    <a:pt x="2347" y="586"/>
                    <a:pt x="2195" y="785"/>
                  </a:cubicBezTo>
                  <a:cubicBezTo>
                    <a:pt x="2047" y="1084"/>
                    <a:pt x="2095" y="1436"/>
                    <a:pt x="2095" y="1834"/>
                  </a:cubicBezTo>
                  <a:cubicBezTo>
                    <a:pt x="2095" y="2182"/>
                    <a:pt x="2095" y="2581"/>
                    <a:pt x="1948" y="2780"/>
                  </a:cubicBezTo>
                  <a:cubicBezTo>
                    <a:pt x="1670" y="3058"/>
                    <a:pt x="962" y="3336"/>
                    <a:pt x="342" y="3336"/>
                  </a:cubicBezTo>
                  <a:cubicBezTo>
                    <a:pt x="294" y="3336"/>
                    <a:pt x="247" y="3334"/>
                    <a:pt x="200" y="3331"/>
                  </a:cubicBezTo>
                  <a:cubicBezTo>
                    <a:pt x="200" y="2481"/>
                    <a:pt x="300" y="1236"/>
                    <a:pt x="2446" y="338"/>
                  </a:cubicBezTo>
                  <a:close/>
                  <a:moveTo>
                    <a:pt x="2670" y="0"/>
                  </a:moveTo>
                  <a:cubicBezTo>
                    <a:pt x="2645" y="0"/>
                    <a:pt x="2620" y="13"/>
                    <a:pt x="2594" y="39"/>
                  </a:cubicBezTo>
                  <a:cubicBezTo>
                    <a:pt x="1" y="1037"/>
                    <a:pt x="1" y="2533"/>
                    <a:pt x="1" y="3430"/>
                  </a:cubicBezTo>
                  <a:cubicBezTo>
                    <a:pt x="1" y="3478"/>
                    <a:pt x="1" y="3530"/>
                    <a:pt x="100" y="3530"/>
                  </a:cubicBezTo>
                  <a:cubicBezTo>
                    <a:pt x="152" y="3530"/>
                    <a:pt x="200" y="3578"/>
                    <a:pt x="300" y="3578"/>
                  </a:cubicBezTo>
                  <a:cubicBezTo>
                    <a:pt x="950" y="3578"/>
                    <a:pt x="1748" y="3279"/>
                    <a:pt x="2095" y="2932"/>
                  </a:cubicBezTo>
                  <a:cubicBezTo>
                    <a:pt x="2347" y="2680"/>
                    <a:pt x="2347" y="2233"/>
                    <a:pt x="2295" y="1834"/>
                  </a:cubicBezTo>
                  <a:cubicBezTo>
                    <a:pt x="2295" y="1483"/>
                    <a:pt x="2295" y="1136"/>
                    <a:pt x="2394" y="885"/>
                  </a:cubicBezTo>
                  <a:cubicBezTo>
                    <a:pt x="2694" y="386"/>
                    <a:pt x="2746" y="139"/>
                    <a:pt x="2746" y="139"/>
                  </a:cubicBezTo>
                  <a:cubicBezTo>
                    <a:pt x="2793" y="87"/>
                    <a:pt x="2746" y="87"/>
                    <a:pt x="2746" y="39"/>
                  </a:cubicBezTo>
                  <a:cubicBezTo>
                    <a:pt x="2720" y="13"/>
                    <a:pt x="2695" y="0"/>
                    <a:pt x="26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1BA5FF-AC98-1829-CEA4-4353620324DF}"/>
              </a:ext>
            </a:extLst>
          </p:cNvPr>
          <p:cNvSpPr txBox="1"/>
          <p:nvPr/>
        </p:nvSpPr>
        <p:spPr>
          <a:xfrm>
            <a:off x="911486" y="219029"/>
            <a:ext cx="49924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Offside"/>
              <a:buNone/>
              <a:tabLst/>
              <a:defRPr/>
            </a:pPr>
            <a:r>
              <a:rPr kumimoji="0" lang="en" sz="1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ffside"/>
                <a:sym typeface="Offside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ED0D6-159C-976C-7765-68A30287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179" y="-1362021"/>
            <a:ext cx="5362200" cy="1963500"/>
          </a:xfrm>
        </p:spPr>
        <p:txBody>
          <a:bodyPr/>
          <a:lstStyle/>
          <a:p>
            <a:pPr algn="r"/>
            <a:r>
              <a:rPr lang="en-US" sz="2800" dirty="0" err="1"/>
              <a:t>Konsep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549AF7-9463-59BE-6273-2FE6AA49A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10" y="614022"/>
            <a:ext cx="1539452" cy="444657"/>
          </a:xfrm>
        </p:spPr>
        <p:txBody>
          <a:bodyPr/>
          <a:lstStyle/>
          <a:p>
            <a:pPr algn="just"/>
            <a:r>
              <a:rPr lang="en-US" sz="2000" dirty="0" err="1"/>
              <a:t>Informasi</a:t>
            </a:r>
            <a:endParaRPr lang="en-US" sz="20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B91EBA6E-6A84-5F4E-FAF6-87289AE57F9C}"/>
              </a:ext>
            </a:extLst>
          </p:cNvPr>
          <p:cNvSpPr/>
          <p:nvPr/>
        </p:nvSpPr>
        <p:spPr>
          <a:xfrm>
            <a:off x="1667824" y="698123"/>
            <a:ext cx="557561" cy="208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9503486-D581-36D5-9137-7BCBCFBCFB35}"/>
              </a:ext>
            </a:extLst>
          </p:cNvPr>
          <p:cNvSpPr txBox="1"/>
          <p:nvPr/>
        </p:nvSpPr>
        <p:spPr>
          <a:xfrm>
            <a:off x="2225385" y="601479"/>
            <a:ext cx="286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Panca</a:t>
            </a:r>
            <a:r>
              <a:rPr lang="en-US" sz="20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Indra </a:t>
            </a:r>
            <a:r>
              <a:rPr lang="en-US" sz="20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Manusia</a:t>
            </a:r>
            <a:endParaRPr lang="en-ID" sz="2000" dirty="0">
              <a:solidFill>
                <a:schemeClr val="tx1"/>
              </a:solidFill>
              <a:latin typeface="Krub" panose="00000500000000000000" pitchFamily="2" charset="-34"/>
              <a:cs typeface="Krub" panose="00000500000000000000" pitchFamily="2" charset="-34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AB6B7724-D914-14A9-D47D-7007300C67D7}"/>
              </a:ext>
            </a:extLst>
          </p:cNvPr>
          <p:cNvSpPr/>
          <p:nvPr/>
        </p:nvSpPr>
        <p:spPr>
          <a:xfrm>
            <a:off x="4896638" y="689678"/>
            <a:ext cx="557561" cy="208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CCEFDB7-D09C-53E0-9968-B1263B6883CF}"/>
              </a:ext>
            </a:extLst>
          </p:cNvPr>
          <p:cNvSpPr txBox="1"/>
          <p:nvPr/>
        </p:nvSpPr>
        <p:spPr>
          <a:xfrm>
            <a:off x="5408082" y="594044"/>
            <a:ext cx="194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Data (</a:t>
            </a:r>
            <a:r>
              <a:rPr lang="en-US" sz="20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Ingatan</a:t>
            </a:r>
            <a:r>
              <a:rPr lang="en-US" sz="20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)</a:t>
            </a:r>
            <a:endParaRPr lang="en-ID" sz="2000" dirty="0">
              <a:solidFill>
                <a:schemeClr val="tx1"/>
              </a:solidFill>
              <a:latin typeface="Krub" panose="00000500000000000000" pitchFamily="2" charset="-34"/>
              <a:cs typeface="Krub" panose="00000500000000000000" pitchFamily="2" charset="-34"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xmlns="" id="{C8661414-4CCA-4D30-F76E-ACA22CC03FE9}"/>
              </a:ext>
            </a:extLst>
          </p:cNvPr>
          <p:cNvSpPr/>
          <p:nvPr/>
        </p:nvSpPr>
        <p:spPr>
          <a:xfrm rot="5400000">
            <a:off x="3549804" y="-1929161"/>
            <a:ext cx="490654" cy="63561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966DAEF-5A01-4ABD-9D1B-B9D173AE462F}"/>
              </a:ext>
            </a:extLst>
          </p:cNvPr>
          <p:cNvSpPr txBox="1"/>
          <p:nvPr/>
        </p:nvSpPr>
        <p:spPr>
          <a:xfrm>
            <a:off x="2774006" y="975325"/>
            <a:ext cx="290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Diterapkan</a:t>
            </a:r>
            <a:r>
              <a:rPr lang="en-US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mobil</a:t>
            </a:r>
            <a:endParaRPr lang="en-ID" dirty="0">
              <a:solidFill>
                <a:schemeClr val="tx1"/>
              </a:solidFill>
              <a:latin typeface="Krub" panose="00000500000000000000" pitchFamily="2" charset="-34"/>
              <a:cs typeface="Krub" panose="00000500000000000000" pitchFamily="2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F639A19-A1E6-C319-B862-84B22BB7B777}"/>
              </a:ext>
            </a:extLst>
          </p:cNvPr>
          <p:cNvSpPr txBox="1"/>
          <p:nvPr/>
        </p:nvSpPr>
        <p:spPr>
          <a:xfrm>
            <a:off x="294466" y="1863864"/>
            <a:ext cx="199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Informasi</a:t>
            </a:r>
            <a:r>
              <a:rPr lang="en-US" sz="20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jalan</a:t>
            </a:r>
            <a:r>
              <a:rPr lang="en-US" sz="20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mobil</a:t>
            </a:r>
            <a:endParaRPr lang="en-ID" sz="2000" dirty="0">
              <a:solidFill>
                <a:schemeClr val="tx1"/>
              </a:solidFill>
              <a:latin typeface="Krub" panose="00000500000000000000" pitchFamily="2" charset="-34"/>
              <a:cs typeface="Krub" panose="00000500000000000000" pitchFamily="2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DC60D34-6EE1-C7C5-27FD-34068A0B06F3}"/>
              </a:ext>
            </a:extLst>
          </p:cNvPr>
          <p:cNvSpPr txBox="1"/>
          <p:nvPr/>
        </p:nvSpPr>
        <p:spPr>
          <a:xfrm>
            <a:off x="2902026" y="1883851"/>
            <a:ext cx="1782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Sensor pada </a:t>
            </a:r>
            <a:r>
              <a:rPr lang="en-US" sz="20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mobil</a:t>
            </a:r>
            <a:endParaRPr lang="en-ID" sz="2000" dirty="0">
              <a:solidFill>
                <a:schemeClr val="tx1"/>
              </a:solidFill>
              <a:latin typeface="Krub" panose="00000500000000000000" pitchFamily="2" charset="-34"/>
              <a:cs typeface="Krub" panose="00000500000000000000" pitchFamily="2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479FE7A-820E-CF40-CF25-8777093DEBAA}"/>
              </a:ext>
            </a:extLst>
          </p:cNvPr>
          <p:cNvSpPr txBox="1"/>
          <p:nvPr/>
        </p:nvSpPr>
        <p:spPr>
          <a:xfrm>
            <a:off x="5175418" y="1849658"/>
            <a:ext cx="1495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Data (</a:t>
            </a:r>
            <a:r>
              <a:rPr lang="en-US" sz="2000" dirty="0" err="1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png,csv</a:t>
            </a:r>
            <a:r>
              <a:rPr lang="en-US" sz="2000" dirty="0">
                <a:solidFill>
                  <a:schemeClr val="tx1"/>
                </a:solidFill>
                <a:latin typeface="Krub" panose="00000500000000000000" pitchFamily="2" charset="-34"/>
                <a:cs typeface="Krub" panose="00000500000000000000" pitchFamily="2" charset="-34"/>
              </a:rPr>
              <a:t>)</a:t>
            </a:r>
            <a:endParaRPr lang="en-ID" sz="2000" dirty="0">
              <a:solidFill>
                <a:schemeClr val="tx1"/>
              </a:solidFill>
              <a:latin typeface="Krub" panose="00000500000000000000" pitchFamily="2" charset="-34"/>
              <a:cs typeface="Krub" panose="00000500000000000000" pitchFamily="2" charset="-34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A20D52B5-0559-21E9-09DC-7B42906BD380}"/>
              </a:ext>
            </a:extLst>
          </p:cNvPr>
          <p:cNvSpPr/>
          <p:nvPr/>
        </p:nvSpPr>
        <p:spPr>
          <a:xfrm>
            <a:off x="2344465" y="2099179"/>
            <a:ext cx="557561" cy="208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1BE69F10-F414-3898-3F19-E07BF451143E}"/>
              </a:ext>
            </a:extLst>
          </p:cNvPr>
          <p:cNvSpPr/>
          <p:nvPr/>
        </p:nvSpPr>
        <p:spPr>
          <a:xfrm>
            <a:off x="4617857" y="2133372"/>
            <a:ext cx="557561" cy="208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xmlns="" id="{FCB87DE8-08E6-8D49-3107-F9CEDF04D6C4}"/>
              </a:ext>
            </a:extLst>
          </p:cNvPr>
          <p:cNvSpPr/>
          <p:nvPr/>
        </p:nvSpPr>
        <p:spPr>
          <a:xfrm>
            <a:off x="3094368" y="2735640"/>
            <a:ext cx="1397620" cy="60216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9" name="Scroll: Horizontal 28">
            <a:extLst>
              <a:ext uri="{FF2B5EF4-FFF2-40B4-BE49-F238E27FC236}">
                <a16:creationId xmlns:a16="http://schemas.microsoft.com/office/drawing/2014/main" xmlns="" id="{060801AF-A9A8-88BB-0772-71F6824250F4}"/>
              </a:ext>
            </a:extLst>
          </p:cNvPr>
          <p:cNvSpPr/>
          <p:nvPr/>
        </p:nvSpPr>
        <p:spPr>
          <a:xfrm>
            <a:off x="2209704" y="3298380"/>
            <a:ext cx="3166947" cy="86979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Krub" panose="00000500000000000000" pitchFamily="2" charset="-34"/>
                <a:cs typeface="Krub" panose="00000500000000000000" pitchFamily="2" charset="-34"/>
              </a:rPr>
              <a:t>Autonomous Car</a:t>
            </a:r>
            <a:endParaRPr lang="en-ID" sz="2000" dirty="0">
              <a:latin typeface="Krub" panose="00000500000000000000" pitchFamily="2" charset="-34"/>
              <a:cs typeface="Krub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9545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3" grpId="0" animBg="1"/>
      <p:bldP spid="15" grpId="0" animBg="1"/>
      <p:bldP spid="17" grpId="0"/>
      <p:bldP spid="25" grpId="0" animBg="1"/>
      <p:bldP spid="26" grpId="0" animBg="1"/>
      <p:bldP spid="27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xmlns="" id="{CCEC3C3D-6D6A-CF04-A88E-41C0B1866F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4828" r="24828"/>
          <a:stretch>
            <a:fillRect/>
          </a:stretch>
        </p:blipFill>
        <p:spPr>
          <a:xfrm>
            <a:off x="-6646863" y="1646238"/>
            <a:ext cx="931863" cy="1851025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482846A0-353C-3766-3001-9561064A5B7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12182" r="12182"/>
          <a:stretch>
            <a:fillRect/>
          </a:stretch>
        </p:blipFill>
        <p:spPr>
          <a:xfrm>
            <a:off x="-5722938" y="1657350"/>
            <a:ext cx="933450" cy="1849438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ADE0AA29-2A63-895B-5956-16FAF56245C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l="13032" r="13032"/>
          <a:stretch>
            <a:fillRect/>
          </a:stretch>
        </p:blipFill>
        <p:spPr>
          <a:xfrm>
            <a:off x="-4770438" y="1657350"/>
            <a:ext cx="933450" cy="1849438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1B8E9DC8-1A3E-B4EF-F463-C9101D934F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12208" r="12208"/>
          <a:stretch>
            <a:fillRect/>
          </a:stretch>
        </p:blipFill>
        <p:spPr>
          <a:xfrm>
            <a:off x="-3817938" y="1657350"/>
            <a:ext cx="933450" cy="1849438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FFEDECDC-90AA-5F9E-7535-8B1D3501C0B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4076" r="14076"/>
          <a:stretch>
            <a:fillRect/>
          </a:stretch>
        </p:blipFill>
        <p:spPr>
          <a:xfrm>
            <a:off x="-2859088" y="1657350"/>
            <a:ext cx="933450" cy="1849438"/>
          </a:xfrm>
        </p:spPr>
      </p:pic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xmlns="" id="{C859DA8F-965C-F2CF-1D96-561470CF177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/>
          <a:srcRect l="12122" r="12122"/>
          <a:stretch>
            <a:fillRect/>
          </a:stretch>
        </p:blipFill>
        <p:spPr>
          <a:xfrm>
            <a:off x="-1900238" y="1657350"/>
            <a:ext cx="933450" cy="1849438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43B8586A-06D4-ECD7-D84C-B6DF1FED52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9"/>
          <a:srcRect l="25082" t="15738" r="21579" b="5038"/>
          <a:stretch/>
        </p:blipFill>
        <p:spPr>
          <a:xfrm>
            <a:off x="-932779" y="1657350"/>
            <a:ext cx="932779" cy="184943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626F38A-016C-9920-BDC4-F6E2D5739FA9}"/>
              </a:ext>
            </a:extLst>
          </p:cNvPr>
          <p:cNvSpPr txBox="1"/>
          <p:nvPr/>
        </p:nvSpPr>
        <p:spPr>
          <a:xfrm>
            <a:off x="3939117" y="117445"/>
            <a:ext cx="3282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ts val="2000"/>
              <a:buFont typeface="Offside"/>
              <a:buNone/>
              <a:tabLst/>
              <a:defRPr/>
            </a:pPr>
            <a:r>
              <a:rPr lang="en-US" sz="2000" b="1" dirty="0" err="1">
                <a:solidFill>
                  <a:srgbClr val="004C66"/>
                </a:solidFill>
                <a:highlight>
                  <a:srgbClr val="CCF49F"/>
                </a:highlight>
                <a:latin typeface="Offside"/>
                <a:sym typeface="Offside"/>
              </a:rPr>
              <a:t>Anggota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4C66"/>
              </a:solidFill>
              <a:effectLst/>
              <a:highlight>
                <a:srgbClr val="CCF49F"/>
              </a:highlight>
              <a:uLnTx/>
              <a:uFillTx/>
              <a:latin typeface="Offside"/>
              <a:sym typeface="Offsi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2038D467-754A-134F-530C-102ACDA57B3B}"/>
              </a:ext>
            </a:extLst>
          </p:cNvPr>
          <p:cNvSpPr/>
          <p:nvPr/>
        </p:nvSpPr>
        <p:spPr>
          <a:xfrm>
            <a:off x="2392136" y="395969"/>
            <a:ext cx="4359729" cy="4302578"/>
          </a:xfrm>
          <a:prstGeom prst="ellipse">
            <a:avLst/>
          </a:prstGeom>
          <a:solidFill>
            <a:schemeClr val="accent6">
              <a:lumMod val="65000"/>
              <a:lumOff val="35000"/>
              <a:alpha val="67000"/>
            </a:schemeClr>
          </a:solidFill>
          <a:ln w="127000">
            <a:solidFill>
              <a:schemeClr val="tx1">
                <a:alpha val="9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0538D3-403B-1B97-7C8D-E457C6299322}"/>
              </a:ext>
            </a:extLst>
          </p:cNvPr>
          <p:cNvSpPr txBox="1"/>
          <p:nvPr/>
        </p:nvSpPr>
        <p:spPr>
          <a:xfrm>
            <a:off x="2392136" y="1602254"/>
            <a:ext cx="4255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Offside" panose="020B0604020202020204" charset="0"/>
              </a:rPr>
              <a:t>03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Offside" panose="020B0604020202020204" charset="0"/>
              </a:rPr>
              <a:t>Cara Program </a:t>
            </a:r>
            <a:r>
              <a:rPr lang="en-US" sz="4000" dirty="0" err="1">
                <a:solidFill>
                  <a:schemeClr val="tx1"/>
                </a:solidFill>
                <a:latin typeface="Offside" panose="020B0604020202020204" charset="0"/>
              </a:rPr>
              <a:t>Bekerja</a:t>
            </a:r>
            <a:endParaRPr lang="en-US" sz="4000" dirty="0">
              <a:solidFill>
                <a:schemeClr val="tx1"/>
              </a:solidFill>
              <a:latin typeface="Offsid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104906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44"/>
          <p:cNvGrpSpPr/>
          <p:nvPr/>
        </p:nvGrpSpPr>
        <p:grpSpPr>
          <a:xfrm flipH="1">
            <a:off x="4308249" y="387094"/>
            <a:ext cx="5640956" cy="4118473"/>
            <a:chOff x="2691000" y="253049"/>
            <a:chExt cx="1799750" cy="1314001"/>
          </a:xfrm>
        </p:grpSpPr>
        <p:sp>
          <p:nvSpPr>
            <p:cNvPr id="1617" name="Google Shape;1617;p44"/>
            <p:cNvSpPr/>
            <p:nvPr/>
          </p:nvSpPr>
          <p:spPr>
            <a:xfrm>
              <a:off x="2793956" y="253049"/>
              <a:ext cx="1616650" cy="1229700"/>
            </a:xfrm>
            <a:custGeom>
              <a:avLst/>
              <a:gdLst/>
              <a:ahLst/>
              <a:cxnLst/>
              <a:rect l="l" t="t" r="r" b="b"/>
              <a:pathLst>
                <a:path w="64666" h="49188" extrusionOk="0">
                  <a:moveTo>
                    <a:pt x="32318" y="1"/>
                  </a:moveTo>
                  <a:cubicBezTo>
                    <a:pt x="14490" y="1"/>
                    <a:pt x="1" y="14460"/>
                    <a:pt x="1" y="32318"/>
                  </a:cubicBezTo>
                  <a:cubicBezTo>
                    <a:pt x="1" y="38497"/>
                    <a:pt x="1731" y="44276"/>
                    <a:pt x="4759" y="49188"/>
                  </a:cubicBezTo>
                  <a:lnTo>
                    <a:pt x="59908" y="49188"/>
                  </a:lnTo>
                  <a:cubicBezTo>
                    <a:pt x="62935" y="44276"/>
                    <a:pt x="64666" y="38497"/>
                    <a:pt x="64666" y="32318"/>
                  </a:cubicBezTo>
                  <a:cubicBezTo>
                    <a:pt x="64666" y="14460"/>
                    <a:pt x="50176" y="1"/>
                    <a:pt x="32318" y="1"/>
                  </a:cubicBezTo>
                  <a:close/>
                </a:path>
              </a:pathLst>
            </a:custGeom>
            <a:solidFill>
              <a:srgbClr val="89BAD5">
                <a:alpha val="44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3493575" y="936725"/>
              <a:ext cx="273450" cy="6950"/>
            </a:xfrm>
            <a:custGeom>
              <a:avLst/>
              <a:gdLst/>
              <a:ahLst/>
              <a:cxnLst/>
              <a:rect l="l" t="t" r="r" b="b"/>
              <a:pathLst>
                <a:path w="10938" h="278" extrusionOk="0">
                  <a:moveTo>
                    <a:pt x="4449" y="1"/>
                  </a:moveTo>
                  <a:cubicBezTo>
                    <a:pt x="4140" y="1"/>
                    <a:pt x="3799" y="30"/>
                    <a:pt x="3461" y="30"/>
                  </a:cubicBezTo>
                  <a:cubicBezTo>
                    <a:pt x="3152" y="30"/>
                    <a:pt x="2843" y="63"/>
                    <a:pt x="2563" y="63"/>
                  </a:cubicBezTo>
                  <a:cubicBezTo>
                    <a:pt x="2254" y="63"/>
                    <a:pt x="1978" y="92"/>
                    <a:pt x="1730" y="92"/>
                  </a:cubicBezTo>
                  <a:cubicBezTo>
                    <a:pt x="1451" y="124"/>
                    <a:pt x="1236" y="124"/>
                    <a:pt x="1019" y="154"/>
                  </a:cubicBezTo>
                  <a:cubicBezTo>
                    <a:pt x="804" y="154"/>
                    <a:pt x="618" y="186"/>
                    <a:pt x="495" y="186"/>
                  </a:cubicBezTo>
                  <a:cubicBezTo>
                    <a:pt x="339" y="186"/>
                    <a:pt x="215" y="216"/>
                    <a:pt x="124" y="216"/>
                  </a:cubicBezTo>
                  <a:cubicBezTo>
                    <a:pt x="62" y="216"/>
                    <a:pt x="0" y="248"/>
                    <a:pt x="0" y="248"/>
                  </a:cubicBezTo>
                  <a:cubicBezTo>
                    <a:pt x="0" y="248"/>
                    <a:pt x="2749" y="278"/>
                    <a:pt x="5468" y="278"/>
                  </a:cubicBezTo>
                  <a:cubicBezTo>
                    <a:pt x="8219" y="278"/>
                    <a:pt x="10938" y="248"/>
                    <a:pt x="10938" y="248"/>
                  </a:cubicBezTo>
                  <a:cubicBezTo>
                    <a:pt x="10938" y="248"/>
                    <a:pt x="10905" y="216"/>
                    <a:pt x="10814" y="216"/>
                  </a:cubicBezTo>
                  <a:cubicBezTo>
                    <a:pt x="10752" y="216"/>
                    <a:pt x="10629" y="186"/>
                    <a:pt x="10473" y="186"/>
                  </a:cubicBezTo>
                  <a:cubicBezTo>
                    <a:pt x="10320" y="186"/>
                    <a:pt x="10134" y="154"/>
                    <a:pt x="9949" y="154"/>
                  </a:cubicBezTo>
                  <a:cubicBezTo>
                    <a:pt x="9731" y="124"/>
                    <a:pt x="9484" y="124"/>
                    <a:pt x="9237" y="92"/>
                  </a:cubicBezTo>
                  <a:cubicBezTo>
                    <a:pt x="8990" y="92"/>
                    <a:pt x="8713" y="63"/>
                    <a:pt x="8404" y="63"/>
                  </a:cubicBezTo>
                  <a:cubicBezTo>
                    <a:pt x="8125" y="63"/>
                    <a:pt x="7816" y="30"/>
                    <a:pt x="7477" y="30"/>
                  </a:cubicBezTo>
                  <a:cubicBezTo>
                    <a:pt x="7168" y="30"/>
                    <a:pt x="6827" y="1"/>
                    <a:pt x="6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3608625" y="907375"/>
              <a:ext cx="405575" cy="11575"/>
            </a:xfrm>
            <a:custGeom>
              <a:avLst/>
              <a:gdLst/>
              <a:ahLst/>
              <a:cxnLst/>
              <a:rect l="l" t="t" r="r" b="b"/>
              <a:pathLst>
                <a:path w="16223" h="463" extrusionOk="0">
                  <a:moveTo>
                    <a:pt x="8095" y="1"/>
                  </a:moveTo>
                  <a:cubicBezTo>
                    <a:pt x="7601" y="1"/>
                    <a:pt x="7077" y="1"/>
                    <a:pt x="6583" y="30"/>
                  </a:cubicBezTo>
                  <a:lnTo>
                    <a:pt x="5841" y="30"/>
                  </a:lnTo>
                  <a:cubicBezTo>
                    <a:pt x="5594" y="30"/>
                    <a:pt x="5377" y="30"/>
                    <a:pt x="5129" y="63"/>
                  </a:cubicBezTo>
                  <a:cubicBezTo>
                    <a:pt x="4667" y="63"/>
                    <a:pt x="4202" y="92"/>
                    <a:pt x="3770" y="92"/>
                  </a:cubicBezTo>
                  <a:cubicBezTo>
                    <a:pt x="3555" y="124"/>
                    <a:pt x="3337" y="124"/>
                    <a:pt x="3122" y="124"/>
                  </a:cubicBezTo>
                  <a:cubicBezTo>
                    <a:pt x="2905" y="154"/>
                    <a:pt x="2719" y="154"/>
                    <a:pt x="2534" y="154"/>
                  </a:cubicBezTo>
                  <a:cubicBezTo>
                    <a:pt x="2163" y="186"/>
                    <a:pt x="1793" y="216"/>
                    <a:pt x="1484" y="248"/>
                  </a:cubicBezTo>
                  <a:cubicBezTo>
                    <a:pt x="1175" y="278"/>
                    <a:pt x="927" y="278"/>
                    <a:pt x="680" y="310"/>
                  </a:cubicBezTo>
                  <a:cubicBezTo>
                    <a:pt x="465" y="339"/>
                    <a:pt x="309" y="372"/>
                    <a:pt x="186" y="372"/>
                  </a:cubicBezTo>
                  <a:cubicBezTo>
                    <a:pt x="62" y="372"/>
                    <a:pt x="1" y="401"/>
                    <a:pt x="1" y="401"/>
                  </a:cubicBezTo>
                  <a:lnTo>
                    <a:pt x="1" y="433"/>
                  </a:lnTo>
                  <a:cubicBezTo>
                    <a:pt x="1" y="433"/>
                    <a:pt x="4049" y="433"/>
                    <a:pt x="8095" y="463"/>
                  </a:cubicBezTo>
                  <a:cubicBezTo>
                    <a:pt x="12144" y="433"/>
                    <a:pt x="16222" y="433"/>
                    <a:pt x="16222" y="433"/>
                  </a:cubicBezTo>
                  <a:lnTo>
                    <a:pt x="16222" y="401"/>
                  </a:lnTo>
                  <a:cubicBezTo>
                    <a:pt x="16222" y="401"/>
                    <a:pt x="16161" y="372"/>
                    <a:pt x="16037" y="372"/>
                  </a:cubicBezTo>
                  <a:cubicBezTo>
                    <a:pt x="15913" y="372"/>
                    <a:pt x="15728" y="339"/>
                    <a:pt x="15511" y="310"/>
                  </a:cubicBezTo>
                  <a:cubicBezTo>
                    <a:pt x="15295" y="310"/>
                    <a:pt x="15016" y="278"/>
                    <a:pt x="14707" y="248"/>
                  </a:cubicBezTo>
                  <a:cubicBezTo>
                    <a:pt x="14398" y="216"/>
                    <a:pt x="14060" y="186"/>
                    <a:pt x="13689" y="154"/>
                  </a:cubicBezTo>
                  <a:cubicBezTo>
                    <a:pt x="13504" y="154"/>
                    <a:pt x="13286" y="154"/>
                    <a:pt x="13071" y="124"/>
                  </a:cubicBezTo>
                  <a:cubicBezTo>
                    <a:pt x="12886" y="124"/>
                    <a:pt x="12668" y="124"/>
                    <a:pt x="12453" y="92"/>
                  </a:cubicBezTo>
                  <a:cubicBezTo>
                    <a:pt x="12020" y="92"/>
                    <a:pt x="11556" y="63"/>
                    <a:pt x="11094" y="63"/>
                  </a:cubicBezTo>
                  <a:cubicBezTo>
                    <a:pt x="10846" y="30"/>
                    <a:pt x="10599" y="30"/>
                    <a:pt x="10352" y="30"/>
                  </a:cubicBezTo>
                  <a:lnTo>
                    <a:pt x="9611" y="30"/>
                  </a:lnTo>
                  <a:cubicBezTo>
                    <a:pt x="9116" y="1"/>
                    <a:pt x="8622" y="1"/>
                    <a:pt x="8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3681225" y="846550"/>
              <a:ext cx="258825" cy="70875"/>
            </a:xfrm>
            <a:custGeom>
              <a:avLst/>
              <a:gdLst/>
              <a:ahLst/>
              <a:cxnLst/>
              <a:rect l="l" t="t" r="r" b="b"/>
              <a:pathLst>
                <a:path w="10353" h="2835" extrusionOk="0">
                  <a:moveTo>
                    <a:pt x="5087" y="1"/>
                  </a:moveTo>
                  <a:cubicBezTo>
                    <a:pt x="4956" y="1"/>
                    <a:pt x="4823" y="28"/>
                    <a:pt x="4697" y="86"/>
                  </a:cubicBezTo>
                  <a:cubicBezTo>
                    <a:pt x="4416" y="254"/>
                    <a:pt x="4264" y="628"/>
                    <a:pt x="4307" y="973"/>
                  </a:cubicBezTo>
                  <a:lnTo>
                    <a:pt x="4307" y="973"/>
                  </a:lnTo>
                  <a:cubicBezTo>
                    <a:pt x="4234" y="706"/>
                    <a:pt x="3983" y="483"/>
                    <a:pt x="3708" y="456"/>
                  </a:cubicBezTo>
                  <a:cubicBezTo>
                    <a:pt x="3399" y="456"/>
                    <a:pt x="3061" y="795"/>
                    <a:pt x="2999" y="1104"/>
                  </a:cubicBezTo>
                  <a:cubicBezTo>
                    <a:pt x="2874" y="917"/>
                    <a:pt x="2637" y="814"/>
                    <a:pt x="2401" y="814"/>
                  </a:cubicBezTo>
                  <a:cubicBezTo>
                    <a:pt x="2287" y="814"/>
                    <a:pt x="2173" y="838"/>
                    <a:pt x="2072" y="889"/>
                  </a:cubicBezTo>
                  <a:cubicBezTo>
                    <a:pt x="1763" y="1074"/>
                    <a:pt x="1669" y="1507"/>
                    <a:pt x="1825" y="1816"/>
                  </a:cubicBezTo>
                  <a:cubicBezTo>
                    <a:pt x="1730" y="1749"/>
                    <a:pt x="1581" y="1720"/>
                    <a:pt x="1412" y="1720"/>
                  </a:cubicBezTo>
                  <a:cubicBezTo>
                    <a:pt x="1028" y="1720"/>
                    <a:pt x="543" y="1869"/>
                    <a:pt x="372" y="2063"/>
                  </a:cubicBezTo>
                  <a:cubicBezTo>
                    <a:pt x="95" y="2310"/>
                    <a:pt x="1" y="2557"/>
                    <a:pt x="248" y="2834"/>
                  </a:cubicBezTo>
                  <a:lnTo>
                    <a:pt x="10197" y="2834"/>
                  </a:lnTo>
                  <a:cubicBezTo>
                    <a:pt x="10352" y="2649"/>
                    <a:pt x="10105" y="2372"/>
                    <a:pt x="9888" y="2248"/>
                  </a:cubicBezTo>
                  <a:cubicBezTo>
                    <a:pt x="9816" y="2196"/>
                    <a:pt x="9689" y="2172"/>
                    <a:pt x="9547" y="2172"/>
                  </a:cubicBezTo>
                  <a:cubicBezTo>
                    <a:pt x="9279" y="2172"/>
                    <a:pt x="8958" y="2259"/>
                    <a:pt x="8853" y="2407"/>
                  </a:cubicBezTo>
                  <a:lnTo>
                    <a:pt x="8853" y="2407"/>
                  </a:lnTo>
                  <a:cubicBezTo>
                    <a:pt x="9045" y="2067"/>
                    <a:pt x="8860" y="1594"/>
                    <a:pt x="8528" y="1445"/>
                  </a:cubicBezTo>
                  <a:cubicBezTo>
                    <a:pt x="8445" y="1410"/>
                    <a:pt x="8352" y="1394"/>
                    <a:pt x="8256" y="1394"/>
                  </a:cubicBezTo>
                  <a:cubicBezTo>
                    <a:pt x="7951" y="1394"/>
                    <a:pt x="7619" y="1555"/>
                    <a:pt x="7505" y="1800"/>
                  </a:cubicBezTo>
                  <a:lnTo>
                    <a:pt x="7505" y="1800"/>
                  </a:lnTo>
                  <a:cubicBezTo>
                    <a:pt x="7611" y="1441"/>
                    <a:pt x="7453" y="1000"/>
                    <a:pt x="7107" y="827"/>
                  </a:cubicBezTo>
                  <a:cubicBezTo>
                    <a:pt x="7014" y="781"/>
                    <a:pt x="6904" y="759"/>
                    <a:pt x="6787" y="759"/>
                  </a:cubicBezTo>
                  <a:cubicBezTo>
                    <a:pt x="6439" y="759"/>
                    <a:pt x="6034" y="950"/>
                    <a:pt x="5871" y="1228"/>
                  </a:cubicBezTo>
                  <a:cubicBezTo>
                    <a:pt x="6027" y="889"/>
                    <a:pt x="5965" y="486"/>
                    <a:pt x="5686" y="239"/>
                  </a:cubicBezTo>
                  <a:cubicBezTo>
                    <a:pt x="5530" y="83"/>
                    <a:pt x="5312" y="1"/>
                    <a:pt x="50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3279575" y="699575"/>
              <a:ext cx="91175" cy="3125"/>
            </a:xfrm>
            <a:custGeom>
              <a:avLst/>
              <a:gdLst/>
              <a:ahLst/>
              <a:cxnLst/>
              <a:rect l="l" t="t" r="r" b="b"/>
              <a:pathLst>
                <a:path w="3647" h="125" extrusionOk="0">
                  <a:moveTo>
                    <a:pt x="1484" y="0"/>
                  </a:moveTo>
                  <a:cubicBezTo>
                    <a:pt x="1360" y="0"/>
                    <a:pt x="1237" y="0"/>
                    <a:pt x="1145" y="33"/>
                  </a:cubicBezTo>
                  <a:cubicBezTo>
                    <a:pt x="928" y="33"/>
                    <a:pt x="712" y="33"/>
                    <a:pt x="527" y="62"/>
                  </a:cubicBezTo>
                  <a:cubicBezTo>
                    <a:pt x="342" y="62"/>
                    <a:pt x="218" y="94"/>
                    <a:pt x="95" y="94"/>
                  </a:cubicBezTo>
                  <a:cubicBezTo>
                    <a:pt x="62" y="94"/>
                    <a:pt x="1" y="94"/>
                    <a:pt x="1" y="124"/>
                  </a:cubicBezTo>
                  <a:lnTo>
                    <a:pt x="3646" y="124"/>
                  </a:lnTo>
                  <a:cubicBezTo>
                    <a:pt x="3617" y="94"/>
                    <a:pt x="3585" y="94"/>
                    <a:pt x="3555" y="94"/>
                  </a:cubicBezTo>
                  <a:cubicBezTo>
                    <a:pt x="3431" y="94"/>
                    <a:pt x="3276" y="62"/>
                    <a:pt x="3122" y="62"/>
                  </a:cubicBezTo>
                  <a:cubicBezTo>
                    <a:pt x="3028" y="33"/>
                    <a:pt x="2937" y="33"/>
                    <a:pt x="2843" y="33"/>
                  </a:cubicBezTo>
                  <a:lnTo>
                    <a:pt x="2504" y="33"/>
                  </a:lnTo>
                  <a:cubicBezTo>
                    <a:pt x="2411" y="0"/>
                    <a:pt x="2287" y="0"/>
                    <a:pt x="2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3358375" y="674125"/>
              <a:ext cx="322150" cy="8475"/>
            </a:xfrm>
            <a:custGeom>
              <a:avLst/>
              <a:gdLst/>
              <a:ahLst/>
              <a:cxnLst/>
              <a:rect l="l" t="t" r="r" b="b"/>
              <a:pathLst>
                <a:path w="12886" h="339" extrusionOk="0">
                  <a:moveTo>
                    <a:pt x="4667" y="0"/>
                  </a:moveTo>
                  <a:cubicBezTo>
                    <a:pt x="4481" y="0"/>
                    <a:pt x="4264" y="30"/>
                    <a:pt x="4078" y="30"/>
                  </a:cubicBezTo>
                  <a:cubicBezTo>
                    <a:pt x="3708" y="30"/>
                    <a:pt x="3337" y="62"/>
                    <a:pt x="2998" y="62"/>
                  </a:cubicBezTo>
                  <a:cubicBezTo>
                    <a:pt x="2657" y="62"/>
                    <a:pt x="2319" y="92"/>
                    <a:pt x="2039" y="124"/>
                  </a:cubicBezTo>
                  <a:cubicBezTo>
                    <a:pt x="1730" y="124"/>
                    <a:pt x="1453" y="153"/>
                    <a:pt x="1206" y="186"/>
                  </a:cubicBezTo>
                  <a:cubicBezTo>
                    <a:pt x="959" y="186"/>
                    <a:pt x="742" y="215"/>
                    <a:pt x="556" y="215"/>
                  </a:cubicBezTo>
                  <a:cubicBezTo>
                    <a:pt x="403" y="247"/>
                    <a:pt x="247" y="247"/>
                    <a:pt x="156" y="277"/>
                  </a:cubicBezTo>
                  <a:lnTo>
                    <a:pt x="0" y="277"/>
                  </a:lnTo>
                  <a:lnTo>
                    <a:pt x="0" y="309"/>
                  </a:lnTo>
                  <a:cubicBezTo>
                    <a:pt x="0" y="309"/>
                    <a:pt x="3245" y="309"/>
                    <a:pt x="6459" y="339"/>
                  </a:cubicBezTo>
                  <a:cubicBezTo>
                    <a:pt x="9672" y="309"/>
                    <a:pt x="12885" y="309"/>
                    <a:pt x="12885" y="309"/>
                  </a:cubicBezTo>
                  <a:lnTo>
                    <a:pt x="12885" y="277"/>
                  </a:lnTo>
                  <a:lnTo>
                    <a:pt x="12729" y="277"/>
                  </a:lnTo>
                  <a:cubicBezTo>
                    <a:pt x="12638" y="247"/>
                    <a:pt x="12514" y="247"/>
                    <a:pt x="12329" y="215"/>
                  </a:cubicBezTo>
                  <a:cubicBezTo>
                    <a:pt x="12144" y="215"/>
                    <a:pt x="11958" y="186"/>
                    <a:pt x="11711" y="186"/>
                  </a:cubicBezTo>
                  <a:cubicBezTo>
                    <a:pt x="11464" y="153"/>
                    <a:pt x="11185" y="124"/>
                    <a:pt x="10876" y="124"/>
                  </a:cubicBezTo>
                  <a:cubicBezTo>
                    <a:pt x="10567" y="92"/>
                    <a:pt x="10258" y="62"/>
                    <a:pt x="9887" y="62"/>
                  </a:cubicBezTo>
                  <a:cubicBezTo>
                    <a:pt x="9548" y="62"/>
                    <a:pt x="9178" y="30"/>
                    <a:pt x="8807" y="30"/>
                  </a:cubicBezTo>
                  <a:cubicBezTo>
                    <a:pt x="8436" y="30"/>
                    <a:pt x="8033" y="0"/>
                    <a:pt x="7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3481200" y="640100"/>
              <a:ext cx="134850" cy="41775"/>
            </a:xfrm>
            <a:custGeom>
              <a:avLst/>
              <a:gdLst/>
              <a:ahLst/>
              <a:cxnLst/>
              <a:rect l="l" t="t" r="r" b="b"/>
              <a:pathLst>
                <a:path w="5394" h="1671" extrusionOk="0">
                  <a:moveTo>
                    <a:pt x="2899" y="0"/>
                  </a:moveTo>
                  <a:cubicBezTo>
                    <a:pt x="2564" y="0"/>
                    <a:pt x="2314" y="351"/>
                    <a:pt x="2358" y="676"/>
                  </a:cubicBezTo>
                  <a:lnTo>
                    <a:pt x="2358" y="676"/>
                  </a:lnTo>
                  <a:cubicBezTo>
                    <a:pt x="2260" y="579"/>
                    <a:pt x="2095" y="522"/>
                    <a:pt x="1947" y="522"/>
                  </a:cubicBezTo>
                  <a:cubicBezTo>
                    <a:pt x="1926" y="522"/>
                    <a:pt x="1905" y="523"/>
                    <a:pt x="1884" y="526"/>
                  </a:cubicBezTo>
                  <a:cubicBezTo>
                    <a:pt x="1653" y="526"/>
                    <a:pt x="1476" y="796"/>
                    <a:pt x="1531" y="1009"/>
                  </a:cubicBezTo>
                  <a:lnTo>
                    <a:pt x="1531" y="1009"/>
                  </a:lnTo>
                  <a:cubicBezTo>
                    <a:pt x="1472" y="897"/>
                    <a:pt x="1268" y="856"/>
                    <a:pt x="1099" y="856"/>
                  </a:cubicBezTo>
                  <a:cubicBezTo>
                    <a:pt x="1047" y="856"/>
                    <a:pt x="998" y="860"/>
                    <a:pt x="957" y="867"/>
                  </a:cubicBezTo>
                  <a:cubicBezTo>
                    <a:pt x="772" y="896"/>
                    <a:pt x="1" y="1485"/>
                    <a:pt x="63" y="1670"/>
                  </a:cubicBezTo>
                  <a:lnTo>
                    <a:pt x="5345" y="1670"/>
                  </a:lnTo>
                  <a:cubicBezTo>
                    <a:pt x="5394" y="1376"/>
                    <a:pt x="5053" y="1120"/>
                    <a:pt x="4756" y="1120"/>
                  </a:cubicBezTo>
                  <a:cubicBezTo>
                    <a:pt x="4679" y="1120"/>
                    <a:pt x="4605" y="1138"/>
                    <a:pt x="4541" y="1176"/>
                  </a:cubicBezTo>
                  <a:cubicBezTo>
                    <a:pt x="4541" y="990"/>
                    <a:pt x="4294" y="835"/>
                    <a:pt x="4109" y="773"/>
                  </a:cubicBezTo>
                  <a:cubicBezTo>
                    <a:pt x="4061" y="757"/>
                    <a:pt x="4011" y="749"/>
                    <a:pt x="3962" y="749"/>
                  </a:cubicBezTo>
                  <a:cubicBezTo>
                    <a:pt x="3820" y="749"/>
                    <a:pt x="3679" y="812"/>
                    <a:pt x="3588" y="925"/>
                  </a:cubicBezTo>
                  <a:lnTo>
                    <a:pt x="3588" y="925"/>
                  </a:lnTo>
                  <a:cubicBezTo>
                    <a:pt x="3858" y="584"/>
                    <a:pt x="3366" y="31"/>
                    <a:pt x="2935" y="2"/>
                  </a:cubicBezTo>
                  <a:cubicBezTo>
                    <a:pt x="2923" y="1"/>
                    <a:pt x="2911" y="0"/>
                    <a:pt x="2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3967025" y="654025"/>
              <a:ext cx="523725" cy="19300"/>
            </a:xfrm>
            <a:custGeom>
              <a:avLst/>
              <a:gdLst/>
              <a:ahLst/>
              <a:cxnLst/>
              <a:rect l="l" t="t" r="r" b="b"/>
              <a:pathLst>
                <a:path w="20949" h="772" extrusionOk="0">
                  <a:moveTo>
                    <a:pt x="10476" y="1"/>
                  </a:moveTo>
                  <a:cubicBezTo>
                    <a:pt x="9826" y="1"/>
                    <a:pt x="9178" y="1"/>
                    <a:pt x="8528" y="30"/>
                  </a:cubicBezTo>
                  <a:lnTo>
                    <a:pt x="8034" y="30"/>
                  </a:lnTo>
                  <a:cubicBezTo>
                    <a:pt x="7880" y="30"/>
                    <a:pt x="7725" y="30"/>
                    <a:pt x="7571" y="63"/>
                  </a:cubicBezTo>
                  <a:cubicBezTo>
                    <a:pt x="7262" y="63"/>
                    <a:pt x="6953" y="63"/>
                    <a:pt x="6644" y="92"/>
                  </a:cubicBezTo>
                  <a:cubicBezTo>
                    <a:pt x="6027" y="92"/>
                    <a:pt x="5438" y="154"/>
                    <a:pt x="4852" y="186"/>
                  </a:cubicBezTo>
                  <a:cubicBezTo>
                    <a:pt x="4573" y="186"/>
                    <a:pt x="4326" y="216"/>
                    <a:pt x="4049" y="216"/>
                  </a:cubicBezTo>
                  <a:cubicBezTo>
                    <a:pt x="3770" y="248"/>
                    <a:pt x="3523" y="278"/>
                    <a:pt x="3275" y="278"/>
                  </a:cubicBezTo>
                  <a:cubicBezTo>
                    <a:pt x="3028" y="310"/>
                    <a:pt x="2813" y="310"/>
                    <a:pt x="2566" y="339"/>
                  </a:cubicBezTo>
                  <a:cubicBezTo>
                    <a:pt x="2349" y="372"/>
                    <a:pt x="2134" y="401"/>
                    <a:pt x="1948" y="401"/>
                  </a:cubicBezTo>
                  <a:cubicBezTo>
                    <a:pt x="1545" y="433"/>
                    <a:pt x="1207" y="495"/>
                    <a:pt x="898" y="525"/>
                  </a:cubicBezTo>
                  <a:cubicBezTo>
                    <a:pt x="618" y="557"/>
                    <a:pt x="403" y="587"/>
                    <a:pt x="248" y="619"/>
                  </a:cubicBezTo>
                  <a:cubicBezTo>
                    <a:pt x="94" y="648"/>
                    <a:pt x="0" y="648"/>
                    <a:pt x="0" y="648"/>
                  </a:cubicBezTo>
                  <a:lnTo>
                    <a:pt x="0" y="742"/>
                  </a:lnTo>
                  <a:lnTo>
                    <a:pt x="3275" y="742"/>
                  </a:lnTo>
                  <a:cubicBezTo>
                    <a:pt x="5253" y="742"/>
                    <a:pt x="7848" y="772"/>
                    <a:pt x="10476" y="772"/>
                  </a:cubicBezTo>
                  <a:cubicBezTo>
                    <a:pt x="13101" y="772"/>
                    <a:pt x="15696" y="742"/>
                    <a:pt x="17673" y="742"/>
                  </a:cubicBezTo>
                  <a:lnTo>
                    <a:pt x="20948" y="742"/>
                  </a:lnTo>
                  <a:lnTo>
                    <a:pt x="20948" y="648"/>
                  </a:lnTo>
                  <a:cubicBezTo>
                    <a:pt x="20948" y="648"/>
                    <a:pt x="20857" y="648"/>
                    <a:pt x="20701" y="619"/>
                  </a:cubicBezTo>
                  <a:cubicBezTo>
                    <a:pt x="20548" y="587"/>
                    <a:pt x="20330" y="557"/>
                    <a:pt x="20053" y="525"/>
                  </a:cubicBezTo>
                  <a:cubicBezTo>
                    <a:pt x="19745" y="495"/>
                    <a:pt x="19403" y="433"/>
                    <a:pt x="19003" y="401"/>
                  </a:cubicBezTo>
                  <a:cubicBezTo>
                    <a:pt x="18818" y="401"/>
                    <a:pt x="18600" y="372"/>
                    <a:pt x="18385" y="339"/>
                  </a:cubicBezTo>
                  <a:cubicBezTo>
                    <a:pt x="18168" y="310"/>
                    <a:pt x="17920" y="310"/>
                    <a:pt x="17673" y="278"/>
                  </a:cubicBezTo>
                  <a:cubicBezTo>
                    <a:pt x="17426" y="278"/>
                    <a:pt x="17179" y="248"/>
                    <a:pt x="16902" y="216"/>
                  </a:cubicBezTo>
                  <a:cubicBezTo>
                    <a:pt x="16655" y="216"/>
                    <a:pt x="16376" y="186"/>
                    <a:pt x="16099" y="186"/>
                  </a:cubicBezTo>
                  <a:cubicBezTo>
                    <a:pt x="15543" y="154"/>
                    <a:pt x="14925" y="92"/>
                    <a:pt x="14307" y="92"/>
                  </a:cubicBezTo>
                  <a:cubicBezTo>
                    <a:pt x="14027" y="63"/>
                    <a:pt x="13689" y="63"/>
                    <a:pt x="13380" y="63"/>
                  </a:cubicBezTo>
                  <a:cubicBezTo>
                    <a:pt x="13071" y="30"/>
                    <a:pt x="12762" y="30"/>
                    <a:pt x="12421" y="30"/>
                  </a:cubicBezTo>
                  <a:cubicBezTo>
                    <a:pt x="11773" y="1"/>
                    <a:pt x="11123" y="1"/>
                    <a:pt x="10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4035800" y="518825"/>
              <a:ext cx="428675" cy="152225"/>
            </a:xfrm>
            <a:custGeom>
              <a:avLst/>
              <a:gdLst/>
              <a:ahLst/>
              <a:cxnLst/>
              <a:rect l="l" t="t" r="r" b="b"/>
              <a:pathLst>
                <a:path w="17147" h="6089" extrusionOk="0">
                  <a:moveTo>
                    <a:pt x="8743" y="1"/>
                  </a:moveTo>
                  <a:cubicBezTo>
                    <a:pt x="7445" y="1"/>
                    <a:pt x="6333" y="742"/>
                    <a:pt x="5777" y="1793"/>
                  </a:cubicBezTo>
                  <a:cubicBezTo>
                    <a:pt x="5653" y="1793"/>
                    <a:pt x="5530" y="1763"/>
                    <a:pt x="5406" y="1763"/>
                  </a:cubicBezTo>
                  <a:cubicBezTo>
                    <a:pt x="4047" y="1763"/>
                    <a:pt x="2967" y="2843"/>
                    <a:pt x="2905" y="4173"/>
                  </a:cubicBezTo>
                  <a:cubicBezTo>
                    <a:pt x="2163" y="4173"/>
                    <a:pt x="1513" y="4573"/>
                    <a:pt x="1175" y="5191"/>
                  </a:cubicBezTo>
                  <a:cubicBezTo>
                    <a:pt x="1113" y="5162"/>
                    <a:pt x="1051" y="5162"/>
                    <a:pt x="957" y="5162"/>
                  </a:cubicBezTo>
                  <a:cubicBezTo>
                    <a:pt x="433" y="5162"/>
                    <a:pt x="0" y="5594"/>
                    <a:pt x="0" y="6089"/>
                  </a:cubicBezTo>
                  <a:lnTo>
                    <a:pt x="17147" y="6089"/>
                  </a:lnTo>
                  <a:cubicBezTo>
                    <a:pt x="16994" y="5933"/>
                    <a:pt x="16776" y="5841"/>
                    <a:pt x="16499" y="5841"/>
                  </a:cubicBezTo>
                  <a:lnTo>
                    <a:pt x="16376" y="5841"/>
                  </a:lnTo>
                  <a:cubicBezTo>
                    <a:pt x="16128" y="5100"/>
                    <a:pt x="15417" y="4573"/>
                    <a:pt x="14551" y="4573"/>
                  </a:cubicBezTo>
                  <a:lnTo>
                    <a:pt x="14460" y="4573"/>
                  </a:lnTo>
                  <a:cubicBezTo>
                    <a:pt x="14119" y="3555"/>
                    <a:pt x="13192" y="2814"/>
                    <a:pt x="12050" y="2814"/>
                  </a:cubicBezTo>
                  <a:lnTo>
                    <a:pt x="12018" y="2814"/>
                  </a:lnTo>
                  <a:cubicBezTo>
                    <a:pt x="11771" y="1237"/>
                    <a:pt x="10382" y="1"/>
                    <a:pt x="87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3841900" y="686475"/>
              <a:ext cx="227900" cy="9300"/>
            </a:xfrm>
            <a:custGeom>
              <a:avLst/>
              <a:gdLst/>
              <a:ahLst/>
              <a:cxnLst/>
              <a:rect l="l" t="t" r="r" b="b"/>
              <a:pathLst>
                <a:path w="9116" h="372" extrusionOk="0">
                  <a:moveTo>
                    <a:pt x="3708" y="0"/>
                  </a:moveTo>
                  <a:cubicBezTo>
                    <a:pt x="3431" y="0"/>
                    <a:pt x="3152" y="30"/>
                    <a:pt x="2905" y="30"/>
                  </a:cubicBezTo>
                  <a:cubicBezTo>
                    <a:pt x="2628" y="30"/>
                    <a:pt x="2381" y="62"/>
                    <a:pt x="2133" y="62"/>
                  </a:cubicBezTo>
                  <a:cubicBezTo>
                    <a:pt x="1886" y="92"/>
                    <a:pt x="1639" y="92"/>
                    <a:pt x="1421" y="124"/>
                  </a:cubicBezTo>
                  <a:cubicBezTo>
                    <a:pt x="1236" y="154"/>
                    <a:pt x="1021" y="154"/>
                    <a:pt x="865" y="186"/>
                  </a:cubicBezTo>
                  <a:cubicBezTo>
                    <a:pt x="680" y="216"/>
                    <a:pt x="527" y="216"/>
                    <a:pt x="403" y="248"/>
                  </a:cubicBezTo>
                  <a:cubicBezTo>
                    <a:pt x="280" y="248"/>
                    <a:pt x="186" y="277"/>
                    <a:pt x="124" y="277"/>
                  </a:cubicBezTo>
                  <a:cubicBezTo>
                    <a:pt x="62" y="309"/>
                    <a:pt x="0" y="309"/>
                    <a:pt x="0" y="309"/>
                  </a:cubicBezTo>
                  <a:lnTo>
                    <a:pt x="0" y="339"/>
                  </a:lnTo>
                  <a:cubicBezTo>
                    <a:pt x="0" y="339"/>
                    <a:pt x="589" y="339"/>
                    <a:pt x="1421" y="371"/>
                  </a:cubicBezTo>
                  <a:lnTo>
                    <a:pt x="7695" y="371"/>
                  </a:lnTo>
                  <a:cubicBezTo>
                    <a:pt x="8528" y="339"/>
                    <a:pt x="9116" y="339"/>
                    <a:pt x="9116" y="339"/>
                  </a:cubicBezTo>
                  <a:lnTo>
                    <a:pt x="9116" y="309"/>
                  </a:lnTo>
                  <a:cubicBezTo>
                    <a:pt x="9116" y="309"/>
                    <a:pt x="9084" y="309"/>
                    <a:pt x="8992" y="277"/>
                  </a:cubicBezTo>
                  <a:cubicBezTo>
                    <a:pt x="8931" y="277"/>
                    <a:pt x="8837" y="248"/>
                    <a:pt x="8713" y="248"/>
                  </a:cubicBezTo>
                  <a:cubicBezTo>
                    <a:pt x="8589" y="216"/>
                    <a:pt x="8436" y="216"/>
                    <a:pt x="8280" y="186"/>
                  </a:cubicBezTo>
                  <a:cubicBezTo>
                    <a:pt x="8095" y="154"/>
                    <a:pt x="7910" y="154"/>
                    <a:pt x="7695" y="124"/>
                  </a:cubicBezTo>
                  <a:cubicBezTo>
                    <a:pt x="7571" y="124"/>
                    <a:pt x="7477" y="92"/>
                    <a:pt x="7354" y="92"/>
                  </a:cubicBezTo>
                  <a:cubicBezTo>
                    <a:pt x="7230" y="92"/>
                    <a:pt x="7106" y="92"/>
                    <a:pt x="6983" y="62"/>
                  </a:cubicBezTo>
                  <a:cubicBezTo>
                    <a:pt x="6768" y="62"/>
                    <a:pt x="6489" y="30"/>
                    <a:pt x="6241" y="30"/>
                  </a:cubicBezTo>
                  <a:cubicBezTo>
                    <a:pt x="5964" y="30"/>
                    <a:pt x="5685" y="0"/>
                    <a:pt x="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2984525" y="412250"/>
              <a:ext cx="672825" cy="19350"/>
            </a:xfrm>
            <a:custGeom>
              <a:avLst/>
              <a:gdLst/>
              <a:ahLst/>
              <a:cxnLst/>
              <a:rect l="l" t="t" r="r" b="b"/>
              <a:pathLst>
                <a:path w="26913" h="774" extrusionOk="0">
                  <a:moveTo>
                    <a:pt x="13471" y="0"/>
                  </a:moveTo>
                  <a:cubicBezTo>
                    <a:pt x="12638" y="0"/>
                    <a:pt x="11773" y="0"/>
                    <a:pt x="10970" y="32"/>
                  </a:cubicBezTo>
                  <a:lnTo>
                    <a:pt x="9734" y="32"/>
                  </a:lnTo>
                  <a:cubicBezTo>
                    <a:pt x="9331" y="62"/>
                    <a:pt x="8931" y="62"/>
                    <a:pt x="8528" y="94"/>
                  </a:cubicBezTo>
                  <a:lnTo>
                    <a:pt x="7663" y="94"/>
                  </a:lnTo>
                  <a:cubicBezTo>
                    <a:pt x="7571" y="94"/>
                    <a:pt x="7447" y="124"/>
                    <a:pt x="7354" y="124"/>
                  </a:cubicBezTo>
                  <a:cubicBezTo>
                    <a:pt x="6983" y="124"/>
                    <a:pt x="6612" y="156"/>
                    <a:pt x="6241" y="156"/>
                  </a:cubicBezTo>
                  <a:cubicBezTo>
                    <a:pt x="5903" y="185"/>
                    <a:pt x="5532" y="185"/>
                    <a:pt x="5191" y="218"/>
                  </a:cubicBezTo>
                  <a:cubicBezTo>
                    <a:pt x="4852" y="247"/>
                    <a:pt x="4543" y="247"/>
                    <a:pt x="4202" y="279"/>
                  </a:cubicBezTo>
                  <a:cubicBezTo>
                    <a:pt x="3893" y="309"/>
                    <a:pt x="3584" y="309"/>
                    <a:pt x="3307" y="341"/>
                  </a:cubicBezTo>
                  <a:cubicBezTo>
                    <a:pt x="3028" y="371"/>
                    <a:pt x="2751" y="371"/>
                    <a:pt x="2504" y="403"/>
                  </a:cubicBezTo>
                  <a:cubicBezTo>
                    <a:pt x="1978" y="433"/>
                    <a:pt x="1545" y="494"/>
                    <a:pt x="1174" y="527"/>
                  </a:cubicBezTo>
                  <a:cubicBezTo>
                    <a:pt x="804" y="556"/>
                    <a:pt x="527" y="588"/>
                    <a:pt x="309" y="618"/>
                  </a:cubicBezTo>
                  <a:cubicBezTo>
                    <a:pt x="124" y="650"/>
                    <a:pt x="0" y="650"/>
                    <a:pt x="0" y="650"/>
                  </a:cubicBezTo>
                  <a:lnTo>
                    <a:pt x="0" y="712"/>
                  </a:lnTo>
                  <a:cubicBezTo>
                    <a:pt x="0" y="712"/>
                    <a:pt x="1701" y="742"/>
                    <a:pt x="4202" y="742"/>
                  </a:cubicBezTo>
                  <a:cubicBezTo>
                    <a:pt x="6736" y="742"/>
                    <a:pt x="10105" y="742"/>
                    <a:pt x="13471" y="774"/>
                  </a:cubicBezTo>
                  <a:cubicBezTo>
                    <a:pt x="16840" y="742"/>
                    <a:pt x="20206" y="742"/>
                    <a:pt x="22710" y="742"/>
                  </a:cubicBezTo>
                  <a:cubicBezTo>
                    <a:pt x="25244" y="742"/>
                    <a:pt x="26912" y="712"/>
                    <a:pt x="26912" y="712"/>
                  </a:cubicBezTo>
                  <a:lnTo>
                    <a:pt x="26912" y="650"/>
                  </a:lnTo>
                  <a:cubicBezTo>
                    <a:pt x="26912" y="650"/>
                    <a:pt x="26818" y="650"/>
                    <a:pt x="26633" y="618"/>
                  </a:cubicBezTo>
                  <a:cubicBezTo>
                    <a:pt x="26418" y="588"/>
                    <a:pt x="26139" y="556"/>
                    <a:pt x="25768" y="527"/>
                  </a:cubicBezTo>
                  <a:cubicBezTo>
                    <a:pt x="25397" y="494"/>
                    <a:pt x="24965" y="433"/>
                    <a:pt x="24441" y="403"/>
                  </a:cubicBezTo>
                  <a:cubicBezTo>
                    <a:pt x="24193" y="371"/>
                    <a:pt x="23914" y="371"/>
                    <a:pt x="23637" y="341"/>
                  </a:cubicBezTo>
                  <a:cubicBezTo>
                    <a:pt x="23328" y="309"/>
                    <a:pt x="23049" y="309"/>
                    <a:pt x="22710" y="279"/>
                  </a:cubicBezTo>
                  <a:cubicBezTo>
                    <a:pt x="22401" y="247"/>
                    <a:pt x="22060" y="247"/>
                    <a:pt x="21722" y="218"/>
                  </a:cubicBezTo>
                  <a:cubicBezTo>
                    <a:pt x="21381" y="185"/>
                    <a:pt x="21042" y="185"/>
                    <a:pt x="20671" y="156"/>
                  </a:cubicBezTo>
                  <a:cubicBezTo>
                    <a:pt x="19959" y="124"/>
                    <a:pt x="19188" y="94"/>
                    <a:pt x="18414" y="94"/>
                  </a:cubicBezTo>
                  <a:cubicBezTo>
                    <a:pt x="18014" y="62"/>
                    <a:pt x="17611" y="62"/>
                    <a:pt x="17211" y="62"/>
                  </a:cubicBezTo>
                  <a:cubicBezTo>
                    <a:pt x="16993" y="32"/>
                    <a:pt x="16808" y="32"/>
                    <a:pt x="16593" y="32"/>
                  </a:cubicBezTo>
                  <a:lnTo>
                    <a:pt x="15975" y="32"/>
                  </a:lnTo>
                  <a:cubicBezTo>
                    <a:pt x="15139" y="0"/>
                    <a:pt x="14306" y="0"/>
                    <a:pt x="13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3130525" y="322650"/>
              <a:ext cx="380800" cy="106600"/>
            </a:xfrm>
            <a:custGeom>
              <a:avLst/>
              <a:gdLst/>
              <a:ahLst/>
              <a:cxnLst/>
              <a:rect l="l" t="t" r="r" b="b"/>
              <a:pathLst>
                <a:path w="15232" h="4264" extrusionOk="0">
                  <a:moveTo>
                    <a:pt x="9208" y="0"/>
                  </a:moveTo>
                  <a:cubicBezTo>
                    <a:pt x="8434" y="0"/>
                    <a:pt x="7725" y="247"/>
                    <a:pt x="7169" y="680"/>
                  </a:cubicBezTo>
                  <a:cubicBezTo>
                    <a:pt x="6983" y="588"/>
                    <a:pt x="6798" y="556"/>
                    <a:pt x="6581" y="556"/>
                  </a:cubicBezTo>
                  <a:cubicBezTo>
                    <a:pt x="6057" y="556"/>
                    <a:pt x="5592" y="803"/>
                    <a:pt x="5315" y="1174"/>
                  </a:cubicBezTo>
                  <a:lnTo>
                    <a:pt x="5068" y="1174"/>
                  </a:lnTo>
                  <a:cubicBezTo>
                    <a:pt x="3894" y="1174"/>
                    <a:pt x="2873" y="1916"/>
                    <a:pt x="2502" y="2966"/>
                  </a:cubicBezTo>
                  <a:cubicBezTo>
                    <a:pt x="2349" y="2937"/>
                    <a:pt x="2193" y="2904"/>
                    <a:pt x="2040" y="2904"/>
                  </a:cubicBezTo>
                  <a:cubicBezTo>
                    <a:pt x="1113" y="2904"/>
                    <a:pt x="339" y="3461"/>
                    <a:pt x="1" y="4264"/>
                  </a:cubicBezTo>
                  <a:lnTo>
                    <a:pt x="15232" y="4264"/>
                  </a:lnTo>
                  <a:cubicBezTo>
                    <a:pt x="14984" y="3616"/>
                    <a:pt x="14428" y="3122"/>
                    <a:pt x="13719" y="2966"/>
                  </a:cubicBezTo>
                  <a:cubicBezTo>
                    <a:pt x="13501" y="2133"/>
                    <a:pt x="12822" y="1515"/>
                    <a:pt x="11957" y="1360"/>
                  </a:cubicBezTo>
                  <a:cubicBezTo>
                    <a:pt x="11309" y="527"/>
                    <a:pt x="10320" y="0"/>
                    <a:pt x="9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2880275" y="473300"/>
              <a:ext cx="270375" cy="9275"/>
            </a:xfrm>
            <a:custGeom>
              <a:avLst/>
              <a:gdLst/>
              <a:ahLst/>
              <a:cxnLst/>
              <a:rect l="l" t="t" r="r" b="b"/>
              <a:pathLst>
                <a:path w="10815" h="371" extrusionOk="0">
                  <a:moveTo>
                    <a:pt x="4388" y="0"/>
                  </a:moveTo>
                  <a:cubicBezTo>
                    <a:pt x="4079" y="0"/>
                    <a:pt x="3738" y="30"/>
                    <a:pt x="3429" y="30"/>
                  </a:cubicBezTo>
                  <a:cubicBezTo>
                    <a:pt x="3120" y="30"/>
                    <a:pt x="2811" y="62"/>
                    <a:pt x="2502" y="62"/>
                  </a:cubicBezTo>
                  <a:cubicBezTo>
                    <a:pt x="2349" y="92"/>
                    <a:pt x="2225" y="92"/>
                    <a:pt x="2069" y="92"/>
                  </a:cubicBezTo>
                  <a:cubicBezTo>
                    <a:pt x="1946" y="124"/>
                    <a:pt x="1822" y="124"/>
                    <a:pt x="1698" y="124"/>
                  </a:cubicBezTo>
                  <a:cubicBezTo>
                    <a:pt x="1422" y="153"/>
                    <a:pt x="1204" y="186"/>
                    <a:pt x="989" y="186"/>
                  </a:cubicBezTo>
                  <a:cubicBezTo>
                    <a:pt x="804" y="215"/>
                    <a:pt x="618" y="247"/>
                    <a:pt x="463" y="247"/>
                  </a:cubicBezTo>
                  <a:cubicBezTo>
                    <a:pt x="309" y="277"/>
                    <a:pt x="186" y="277"/>
                    <a:pt x="124" y="309"/>
                  </a:cubicBezTo>
                  <a:lnTo>
                    <a:pt x="0" y="309"/>
                  </a:lnTo>
                  <a:lnTo>
                    <a:pt x="0" y="339"/>
                  </a:lnTo>
                  <a:cubicBezTo>
                    <a:pt x="0" y="339"/>
                    <a:pt x="680" y="371"/>
                    <a:pt x="1698" y="371"/>
                  </a:cubicBezTo>
                  <a:lnTo>
                    <a:pt x="9146" y="371"/>
                  </a:lnTo>
                  <a:cubicBezTo>
                    <a:pt x="10164" y="371"/>
                    <a:pt x="10814" y="339"/>
                    <a:pt x="10814" y="339"/>
                  </a:cubicBezTo>
                  <a:lnTo>
                    <a:pt x="10814" y="309"/>
                  </a:lnTo>
                  <a:lnTo>
                    <a:pt x="10720" y="309"/>
                  </a:lnTo>
                  <a:cubicBezTo>
                    <a:pt x="10629" y="277"/>
                    <a:pt x="10505" y="277"/>
                    <a:pt x="10349" y="247"/>
                  </a:cubicBezTo>
                  <a:cubicBezTo>
                    <a:pt x="10226" y="247"/>
                    <a:pt x="10041" y="215"/>
                    <a:pt x="9825" y="186"/>
                  </a:cubicBezTo>
                  <a:cubicBezTo>
                    <a:pt x="9608" y="186"/>
                    <a:pt x="9393" y="153"/>
                    <a:pt x="9146" y="124"/>
                  </a:cubicBezTo>
                  <a:cubicBezTo>
                    <a:pt x="8866" y="124"/>
                    <a:pt x="8619" y="92"/>
                    <a:pt x="8310" y="62"/>
                  </a:cubicBezTo>
                  <a:cubicBezTo>
                    <a:pt x="8033" y="62"/>
                    <a:pt x="7725" y="30"/>
                    <a:pt x="7416" y="30"/>
                  </a:cubicBezTo>
                  <a:cubicBezTo>
                    <a:pt x="7074" y="30"/>
                    <a:pt x="6766" y="0"/>
                    <a:pt x="6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3530650" y="462475"/>
              <a:ext cx="214750" cy="9300"/>
            </a:xfrm>
            <a:custGeom>
              <a:avLst/>
              <a:gdLst/>
              <a:ahLst/>
              <a:cxnLst/>
              <a:rect l="l" t="t" r="r" b="b"/>
              <a:pathLst>
                <a:path w="8590" h="372" extrusionOk="0">
                  <a:moveTo>
                    <a:pt x="3490" y="1"/>
                  </a:moveTo>
                  <a:cubicBezTo>
                    <a:pt x="3243" y="1"/>
                    <a:pt x="2966" y="30"/>
                    <a:pt x="2719" y="30"/>
                  </a:cubicBezTo>
                  <a:cubicBezTo>
                    <a:pt x="2472" y="62"/>
                    <a:pt x="2225" y="62"/>
                    <a:pt x="2007" y="92"/>
                  </a:cubicBezTo>
                  <a:lnTo>
                    <a:pt x="1669" y="92"/>
                  </a:lnTo>
                  <a:cubicBezTo>
                    <a:pt x="1545" y="124"/>
                    <a:pt x="1451" y="124"/>
                    <a:pt x="1360" y="124"/>
                  </a:cubicBezTo>
                  <a:cubicBezTo>
                    <a:pt x="1142" y="154"/>
                    <a:pt x="957" y="186"/>
                    <a:pt x="804" y="186"/>
                  </a:cubicBezTo>
                  <a:cubicBezTo>
                    <a:pt x="648" y="216"/>
                    <a:pt x="495" y="248"/>
                    <a:pt x="371" y="248"/>
                  </a:cubicBezTo>
                  <a:cubicBezTo>
                    <a:pt x="247" y="277"/>
                    <a:pt x="153" y="310"/>
                    <a:pt x="92" y="310"/>
                  </a:cubicBezTo>
                  <a:lnTo>
                    <a:pt x="0" y="310"/>
                  </a:lnTo>
                  <a:lnTo>
                    <a:pt x="0" y="371"/>
                  </a:lnTo>
                  <a:lnTo>
                    <a:pt x="8589" y="371"/>
                  </a:lnTo>
                  <a:lnTo>
                    <a:pt x="8589" y="310"/>
                  </a:lnTo>
                  <a:lnTo>
                    <a:pt x="8496" y="310"/>
                  </a:lnTo>
                  <a:cubicBezTo>
                    <a:pt x="8434" y="310"/>
                    <a:pt x="8342" y="277"/>
                    <a:pt x="8219" y="248"/>
                  </a:cubicBezTo>
                  <a:cubicBezTo>
                    <a:pt x="8095" y="248"/>
                    <a:pt x="7972" y="216"/>
                    <a:pt x="7786" y="186"/>
                  </a:cubicBezTo>
                  <a:cubicBezTo>
                    <a:pt x="7630" y="186"/>
                    <a:pt x="7445" y="154"/>
                    <a:pt x="7260" y="124"/>
                  </a:cubicBezTo>
                  <a:cubicBezTo>
                    <a:pt x="7045" y="124"/>
                    <a:pt x="6827" y="92"/>
                    <a:pt x="6612" y="92"/>
                  </a:cubicBezTo>
                  <a:cubicBezTo>
                    <a:pt x="6365" y="62"/>
                    <a:pt x="6118" y="62"/>
                    <a:pt x="5871" y="30"/>
                  </a:cubicBezTo>
                  <a:cubicBezTo>
                    <a:pt x="5623" y="30"/>
                    <a:pt x="5376" y="1"/>
                    <a:pt x="5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2741975" y="453200"/>
              <a:ext cx="219400" cy="6200"/>
            </a:xfrm>
            <a:custGeom>
              <a:avLst/>
              <a:gdLst/>
              <a:ahLst/>
              <a:cxnLst/>
              <a:rect l="l" t="t" r="r" b="b"/>
              <a:pathLst>
                <a:path w="8776" h="248" extrusionOk="0">
                  <a:moveTo>
                    <a:pt x="3585" y="1"/>
                  </a:moveTo>
                  <a:cubicBezTo>
                    <a:pt x="3308" y="1"/>
                    <a:pt x="3029" y="30"/>
                    <a:pt x="2781" y="30"/>
                  </a:cubicBezTo>
                  <a:cubicBezTo>
                    <a:pt x="2534" y="30"/>
                    <a:pt x="2287" y="30"/>
                    <a:pt x="2040" y="63"/>
                  </a:cubicBezTo>
                  <a:cubicBezTo>
                    <a:pt x="1793" y="63"/>
                    <a:pt x="1578" y="63"/>
                    <a:pt x="1360" y="92"/>
                  </a:cubicBezTo>
                  <a:cubicBezTo>
                    <a:pt x="960" y="124"/>
                    <a:pt x="619" y="124"/>
                    <a:pt x="371" y="154"/>
                  </a:cubicBezTo>
                  <a:cubicBezTo>
                    <a:pt x="248" y="186"/>
                    <a:pt x="156" y="186"/>
                    <a:pt x="95" y="186"/>
                  </a:cubicBezTo>
                  <a:lnTo>
                    <a:pt x="1" y="186"/>
                  </a:lnTo>
                  <a:lnTo>
                    <a:pt x="1" y="216"/>
                  </a:lnTo>
                  <a:cubicBezTo>
                    <a:pt x="1" y="216"/>
                    <a:pt x="2196" y="216"/>
                    <a:pt x="4388" y="248"/>
                  </a:cubicBezTo>
                  <a:cubicBezTo>
                    <a:pt x="6583" y="216"/>
                    <a:pt x="8775" y="216"/>
                    <a:pt x="8775" y="216"/>
                  </a:cubicBezTo>
                  <a:lnTo>
                    <a:pt x="8775" y="186"/>
                  </a:lnTo>
                  <a:lnTo>
                    <a:pt x="8684" y="186"/>
                  </a:lnTo>
                  <a:cubicBezTo>
                    <a:pt x="8622" y="186"/>
                    <a:pt x="8528" y="154"/>
                    <a:pt x="8405" y="154"/>
                  </a:cubicBezTo>
                  <a:cubicBezTo>
                    <a:pt x="8157" y="124"/>
                    <a:pt x="7819" y="124"/>
                    <a:pt x="7416" y="92"/>
                  </a:cubicBezTo>
                  <a:cubicBezTo>
                    <a:pt x="7201" y="63"/>
                    <a:pt x="6983" y="63"/>
                    <a:pt x="6736" y="63"/>
                  </a:cubicBezTo>
                  <a:cubicBezTo>
                    <a:pt x="6521" y="30"/>
                    <a:pt x="6274" y="30"/>
                    <a:pt x="5995" y="30"/>
                  </a:cubicBezTo>
                  <a:cubicBezTo>
                    <a:pt x="5747" y="30"/>
                    <a:pt x="5471" y="1"/>
                    <a:pt x="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2765150" y="730425"/>
              <a:ext cx="340700" cy="94300"/>
            </a:xfrm>
            <a:custGeom>
              <a:avLst/>
              <a:gdLst/>
              <a:ahLst/>
              <a:cxnLst/>
              <a:rect l="l" t="t" r="r" b="b"/>
              <a:pathLst>
                <a:path w="13628" h="3772" extrusionOk="0">
                  <a:moveTo>
                    <a:pt x="8610" y="1"/>
                  </a:moveTo>
                  <a:cubicBezTo>
                    <a:pt x="8232" y="1"/>
                    <a:pt x="7965" y="386"/>
                    <a:pt x="7787" y="744"/>
                  </a:cubicBezTo>
                  <a:cubicBezTo>
                    <a:pt x="7655" y="319"/>
                    <a:pt x="7317" y="9"/>
                    <a:pt x="6890" y="9"/>
                  </a:cubicBezTo>
                  <a:cubicBezTo>
                    <a:pt x="6820" y="9"/>
                    <a:pt x="6748" y="17"/>
                    <a:pt x="6674" y="34"/>
                  </a:cubicBezTo>
                  <a:cubicBezTo>
                    <a:pt x="6180" y="158"/>
                    <a:pt x="5995" y="620"/>
                    <a:pt x="5841" y="1176"/>
                  </a:cubicBezTo>
                  <a:cubicBezTo>
                    <a:pt x="5666" y="794"/>
                    <a:pt x="5375" y="632"/>
                    <a:pt x="5070" y="632"/>
                  </a:cubicBezTo>
                  <a:cubicBezTo>
                    <a:pt x="4514" y="632"/>
                    <a:pt x="3914" y="1170"/>
                    <a:pt x="3894" y="1888"/>
                  </a:cubicBezTo>
                  <a:cubicBezTo>
                    <a:pt x="3894" y="1703"/>
                    <a:pt x="3740" y="1547"/>
                    <a:pt x="3555" y="1547"/>
                  </a:cubicBezTo>
                  <a:cubicBezTo>
                    <a:pt x="3524" y="1542"/>
                    <a:pt x="3494" y="1540"/>
                    <a:pt x="3465" y="1540"/>
                  </a:cubicBezTo>
                  <a:cubicBezTo>
                    <a:pt x="3318" y="1540"/>
                    <a:pt x="3188" y="1600"/>
                    <a:pt x="3061" y="1703"/>
                  </a:cubicBezTo>
                  <a:cubicBezTo>
                    <a:pt x="2720" y="1950"/>
                    <a:pt x="2534" y="2412"/>
                    <a:pt x="2566" y="2845"/>
                  </a:cubicBezTo>
                  <a:cubicBezTo>
                    <a:pt x="2472" y="2630"/>
                    <a:pt x="2287" y="2506"/>
                    <a:pt x="2040" y="2474"/>
                  </a:cubicBezTo>
                  <a:cubicBezTo>
                    <a:pt x="1989" y="2466"/>
                    <a:pt x="1932" y="2461"/>
                    <a:pt x="1872" y="2461"/>
                  </a:cubicBezTo>
                  <a:cubicBezTo>
                    <a:pt x="1485" y="2461"/>
                    <a:pt x="953" y="2639"/>
                    <a:pt x="1113" y="3092"/>
                  </a:cubicBezTo>
                  <a:cubicBezTo>
                    <a:pt x="280" y="3092"/>
                    <a:pt x="1" y="3371"/>
                    <a:pt x="433" y="3772"/>
                  </a:cubicBezTo>
                  <a:lnTo>
                    <a:pt x="13595" y="3772"/>
                  </a:lnTo>
                  <a:cubicBezTo>
                    <a:pt x="13627" y="3248"/>
                    <a:pt x="13410" y="2692"/>
                    <a:pt x="12947" y="2474"/>
                  </a:cubicBezTo>
                  <a:cubicBezTo>
                    <a:pt x="12859" y="2434"/>
                    <a:pt x="12743" y="2415"/>
                    <a:pt x="12618" y="2415"/>
                  </a:cubicBezTo>
                  <a:cubicBezTo>
                    <a:pt x="12263" y="2415"/>
                    <a:pt x="11833" y="2570"/>
                    <a:pt x="11741" y="2845"/>
                  </a:cubicBezTo>
                  <a:cubicBezTo>
                    <a:pt x="11679" y="2412"/>
                    <a:pt x="11588" y="1888"/>
                    <a:pt x="11371" y="1517"/>
                  </a:cubicBezTo>
                  <a:cubicBezTo>
                    <a:pt x="11185" y="1270"/>
                    <a:pt x="10908" y="991"/>
                    <a:pt x="10629" y="991"/>
                  </a:cubicBezTo>
                  <a:cubicBezTo>
                    <a:pt x="10320" y="991"/>
                    <a:pt x="9949" y="1208"/>
                    <a:pt x="9702" y="1641"/>
                  </a:cubicBezTo>
                  <a:cubicBezTo>
                    <a:pt x="9640" y="1053"/>
                    <a:pt x="9393" y="64"/>
                    <a:pt x="8652" y="2"/>
                  </a:cubicBezTo>
                  <a:cubicBezTo>
                    <a:pt x="8638" y="1"/>
                    <a:pt x="8624" y="1"/>
                    <a:pt x="8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2721150" y="816250"/>
              <a:ext cx="492825" cy="9275"/>
            </a:xfrm>
            <a:custGeom>
              <a:avLst/>
              <a:gdLst/>
              <a:ahLst/>
              <a:cxnLst/>
              <a:rect l="l" t="t" r="r" b="b"/>
              <a:pathLst>
                <a:path w="19713" h="371" extrusionOk="0">
                  <a:moveTo>
                    <a:pt x="7107" y="0"/>
                  </a:moveTo>
                  <a:cubicBezTo>
                    <a:pt x="6828" y="0"/>
                    <a:pt x="6519" y="30"/>
                    <a:pt x="6242" y="30"/>
                  </a:cubicBezTo>
                  <a:cubicBezTo>
                    <a:pt x="5654" y="30"/>
                    <a:pt x="5097" y="62"/>
                    <a:pt x="4573" y="62"/>
                  </a:cubicBezTo>
                  <a:cubicBezTo>
                    <a:pt x="4326" y="91"/>
                    <a:pt x="4047" y="91"/>
                    <a:pt x="3800" y="91"/>
                  </a:cubicBezTo>
                  <a:cubicBezTo>
                    <a:pt x="3553" y="91"/>
                    <a:pt x="3305" y="124"/>
                    <a:pt x="3090" y="124"/>
                  </a:cubicBezTo>
                  <a:cubicBezTo>
                    <a:pt x="2626" y="153"/>
                    <a:pt x="2193" y="153"/>
                    <a:pt x="1822" y="185"/>
                  </a:cubicBezTo>
                  <a:cubicBezTo>
                    <a:pt x="1452" y="215"/>
                    <a:pt x="1113" y="215"/>
                    <a:pt x="866" y="247"/>
                  </a:cubicBezTo>
                  <a:cubicBezTo>
                    <a:pt x="587" y="277"/>
                    <a:pt x="372" y="277"/>
                    <a:pt x="216" y="309"/>
                  </a:cubicBezTo>
                  <a:lnTo>
                    <a:pt x="1" y="309"/>
                  </a:lnTo>
                  <a:lnTo>
                    <a:pt x="1" y="339"/>
                  </a:lnTo>
                  <a:cubicBezTo>
                    <a:pt x="1" y="339"/>
                    <a:pt x="4944" y="371"/>
                    <a:pt x="9855" y="371"/>
                  </a:cubicBezTo>
                  <a:cubicBezTo>
                    <a:pt x="14769" y="371"/>
                    <a:pt x="19713" y="339"/>
                    <a:pt x="19713" y="339"/>
                  </a:cubicBezTo>
                  <a:lnTo>
                    <a:pt x="19713" y="309"/>
                  </a:lnTo>
                  <a:lnTo>
                    <a:pt x="19495" y="309"/>
                  </a:lnTo>
                  <a:cubicBezTo>
                    <a:pt x="19342" y="277"/>
                    <a:pt x="19124" y="277"/>
                    <a:pt x="18848" y="247"/>
                  </a:cubicBezTo>
                  <a:cubicBezTo>
                    <a:pt x="18600" y="247"/>
                    <a:pt x="18259" y="215"/>
                    <a:pt x="17889" y="185"/>
                  </a:cubicBezTo>
                  <a:cubicBezTo>
                    <a:pt x="17518" y="153"/>
                    <a:pt x="17085" y="153"/>
                    <a:pt x="16623" y="124"/>
                  </a:cubicBezTo>
                  <a:cubicBezTo>
                    <a:pt x="16158" y="91"/>
                    <a:pt x="15664" y="91"/>
                    <a:pt x="15140" y="62"/>
                  </a:cubicBezTo>
                  <a:cubicBezTo>
                    <a:pt x="14614" y="62"/>
                    <a:pt x="14057" y="30"/>
                    <a:pt x="13472" y="30"/>
                  </a:cubicBezTo>
                  <a:cubicBezTo>
                    <a:pt x="13192" y="30"/>
                    <a:pt x="12883" y="0"/>
                    <a:pt x="12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3023150" y="836325"/>
              <a:ext cx="278075" cy="6950"/>
            </a:xfrm>
            <a:custGeom>
              <a:avLst/>
              <a:gdLst/>
              <a:ahLst/>
              <a:cxnLst/>
              <a:rect l="l" t="t" r="r" b="b"/>
              <a:pathLst>
                <a:path w="11123" h="278" extrusionOk="0">
                  <a:moveTo>
                    <a:pt x="5561" y="0"/>
                  </a:moveTo>
                  <a:cubicBezTo>
                    <a:pt x="5191" y="0"/>
                    <a:pt x="4852" y="0"/>
                    <a:pt x="4511" y="30"/>
                  </a:cubicBezTo>
                  <a:lnTo>
                    <a:pt x="3522" y="30"/>
                  </a:lnTo>
                  <a:cubicBezTo>
                    <a:pt x="3184" y="30"/>
                    <a:pt x="2875" y="62"/>
                    <a:pt x="2566" y="62"/>
                  </a:cubicBezTo>
                  <a:cubicBezTo>
                    <a:pt x="2286" y="62"/>
                    <a:pt x="1977" y="92"/>
                    <a:pt x="1730" y="92"/>
                  </a:cubicBezTo>
                  <a:cubicBezTo>
                    <a:pt x="1483" y="124"/>
                    <a:pt x="1236" y="124"/>
                    <a:pt x="1021" y="154"/>
                  </a:cubicBezTo>
                  <a:cubicBezTo>
                    <a:pt x="803" y="154"/>
                    <a:pt x="618" y="186"/>
                    <a:pt x="465" y="186"/>
                  </a:cubicBezTo>
                  <a:cubicBezTo>
                    <a:pt x="309" y="186"/>
                    <a:pt x="185" y="215"/>
                    <a:pt x="124" y="215"/>
                  </a:cubicBezTo>
                  <a:lnTo>
                    <a:pt x="0" y="215"/>
                  </a:lnTo>
                  <a:lnTo>
                    <a:pt x="0" y="247"/>
                  </a:lnTo>
                  <a:cubicBezTo>
                    <a:pt x="0" y="247"/>
                    <a:pt x="2781" y="247"/>
                    <a:pt x="5561" y="277"/>
                  </a:cubicBezTo>
                  <a:cubicBezTo>
                    <a:pt x="8342" y="247"/>
                    <a:pt x="11123" y="247"/>
                    <a:pt x="11123" y="247"/>
                  </a:cubicBezTo>
                  <a:lnTo>
                    <a:pt x="11123" y="215"/>
                  </a:lnTo>
                  <a:lnTo>
                    <a:pt x="10999" y="215"/>
                  </a:lnTo>
                  <a:cubicBezTo>
                    <a:pt x="10908" y="215"/>
                    <a:pt x="10784" y="186"/>
                    <a:pt x="10628" y="186"/>
                  </a:cubicBezTo>
                  <a:cubicBezTo>
                    <a:pt x="10475" y="186"/>
                    <a:pt x="10290" y="154"/>
                    <a:pt x="10072" y="154"/>
                  </a:cubicBezTo>
                  <a:cubicBezTo>
                    <a:pt x="9857" y="124"/>
                    <a:pt x="9640" y="124"/>
                    <a:pt x="9363" y="92"/>
                  </a:cubicBezTo>
                  <a:cubicBezTo>
                    <a:pt x="9116" y="92"/>
                    <a:pt x="8836" y="62"/>
                    <a:pt x="8527" y="62"/>
                  </a:cubicBezTo>
                  <a:cubicBezTo>
                    <a:pt x="8218" y="62"/>
                    <a:pt x="7910" y="30"/>
                    <a:pt x="7601" y="30"/>
                  </a:cubicBezTo>
                  <a:lnTo>
                    <a:pt x="6582" y="30"/>
                  </a:lnTo>
                  <a:cubicBezTo>
                    <a:pt x="6241" y="0"/>
                    <a:pt x="5902" y="0"/>
                    <a:pt x="55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2889550" y="849425"/>
              <a:ext cx="173775" cy="8550"/>
            </a:xfrm>
            <a:custGeom>
              <a:avLst/>
              <a:gdLst/>
              <a:ahLst/>
              <a:cxnLst/>
              <a:rect l="l" t="t" r="r" b="b"/>
              <a:pathLst>
                <a:path w="6951" h="342" extrusionOk="0">
                  <a:moveTo>
                    <a:pt x="2843" y="0"/>
                  </a:moveTo>
                  <a:cubicBezTo>
                    <a:pt x="2719" y="0"/>
                    <a:pt x="2625" y="32"/>
                    <a:pt x="2502" y="32"/>
                  </a:cubicBezTo>
                  <a:lnTo>
                    <a:pt x="2193" y="32"/>
                  </a:lnTo>
                  <a:cubicBezTo>
                    <a:pt x="2007" y="32"/>
                    <a:pt x="1792" y="62"/>
                    <a:pt x="1607" y="62"/>
                  </a:cubicBezTo>
                  <a:cubicBezTo>
                    <a:pt x="1421" y="94"/>
                    <a:pt x="1236" y="94"/>
                    <a:pt x="1080" y="124"/>
                  </a:cubicBezTo>
                  <a:cubicBezTo>
                    <a:pt x="927" y="124"/>
                    <a:pt x="771" y="156"/>
                    <a:pt x="648" y="186"/>
                  </a:cubicBezTo>
                  <a:cubicBezTo>
                    <a:pt x="495" y="186"/>
                    <a:pt x="401" y="218"/>
                    <a:pt x="309" y="218"/>
                  </a:cubicBezTo>
                  <a:cubicBezTo>
                    <a:pt x="186" y="247"/>
                    <a:pt x="124" y="247"/>
                    <a:pt x="62" y="280"/>
                  </a:cubicBezTo>
                  <a:lnTo>
                    <a:pt x="0" y="280"/>
                  </a:lnTo>
                  <a:lnTo>
                    <a:pt x="0" y="309"/>
                  </a:lnTo>
                  <a:cubicBezTo>
                    <a:pt x="0" y="309"/>
                    <a:pt x="1730" y="309"/>
                    <a:pt x="3490" y="341"/>
                  </a:cubicBezTo>
                  <a:cubicBezTo>
                    <a:pt x="5220" y="309"/>
                    <a:pt x="6951" y="309"/>
                    <a:pt x="6951" y="309"/>
                  </a:cubicBezTo>
                  <a:lnTo>
                    <a:pt x="6951" y="280"/>
                  </a:lnTo>
                  <a:lnTo>
                    <a:pt x="6889" y="280"/>
                  </a:lnTo>
                  <a:cubicBezTo>
                    <a:pt x="6827" y="247"/>
                    <a:pt x="6765" y="247"/>
                    <a:pt x="6674" y="218"/>
                  </a:cubicBezTo>
                  <a:cubicBezTo>
                    <a:pt x="6580" y="218"/>
                    <a:pt x="6456" y="186"/>
                    <a:pt x="6333" y="186"/>
                  </a:cubicBezTo>
                  <a:cubicBezTo>
                    <a:pt x="6179" y="156"/>
                    <a:pt x="6024" y="124"/>
                    <a:pt x="5871" y="124"/>
                  </a:cubicBezTo>
                  <a:cubicBezTo>
                    <a:pt x="5715" y="94"/>
                    <a:pt x="5529" y="94"/>
                    <a:pt x="5344" y="62"/>
                  </a:cubicBezTo>
                  <a:cubicBezTo>
                    <a:pt x="5159" y="62"/>
                    <a:pt x="4973" y="32"/>
                    <a:pt x="4758" y="32"/>
                  </a:cubicBezTo>
                  <a:cubicBezTo>
                    <a:pt x="4541" y="32"/>
                    <a:pt x="4355" y="32"/>
                    <a:pt x="4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2741250" y="835525"/>
              <a:ext cx="173025" cy="4650"/>
            </a:xfrm>
            <a:custGeom>
              <a:avLst/>
              <a:gdLst/>
              <a:ahLst/>
              <a:cxnLst/>
              <a:rect l="l" t="t" r="r" b="b"/>
              <a:pathLst>
                <a:path w="6921" h="186" extrusionOk="0">
                  <a:moveTo>
                    <a:pt x="2810" y="0"/>
                  </a:moveTo>
                  <a:cubicBezTo>
                    <a:pt x="2595" y="0"/>
                    <a:pt x="2378" y="32"/>
                    <a:pt x="2163" y="32"/>
                  </a:cubicBezTo>
                  <a:lnTo>
                    <a:pt x="1607" y="32"/>
                  </a:lnTo>
                  <a:cubicBezTo>
                    <a:pt x="1389" y="62"/>
                    <a:pt x="1236" y="62"/>
                    <a:pt x="1080" y="62"/>
                  </a:cubicBezTo>
                  <a:cubicBezTo>
                    <a:pt x="895" y="94"/>
                    <a:pt x="742" y="94"/>
                    <a:pt x="618" y="94"/>
                  </a:cubicBezTo>
                  <a:cubicBezTo>
                    <a:pt x="494" y="124"/>
                    <a:pt x="371" y="124"/>
                    <a:pt x="277" y="124"/>
                  </a:cubicBezTo>
                  <a:cubicBezTo>
                    <a:pt x="185" y="156"/>
                    <a:pt x="124" y="156"/>
                    <a:pt x="62" y="156"/>
                  </a:cubicBezTo>
                  <a:lnTo>
                    <a:pt x="0" y="156"/>
                  </a:lnTo>
                  <a:lnTo>
                    <a:pt x="0" y="186"/>
                  </a:lnTo>
                  <a:lnTo>
                    <a:pt x="6921" y="186"/>
                  </a:lnTo>
                  <a:lnTo>
                    <a:pt x="6921" y="156"/>
                  </a:lnTo>
                  <a:lnTo>
                    <a:pt x="6827" y="156"/>
                  </a:lnTo>
                  <a:cubicBezTo>
                    <a:pt x="6765" y="156"/>
                    <a:pt x="6703" y="156"/>
                    <a:pt x="6612" y="124"/>
                  </a:cubicBezTo>
                  <a:cubicBezTo>
                    <a:pt x="6518" y="124"/>
                    <a:pt x="6394" y="124"/>
                    <a:pt x="6271" y="94"/>
                  </a:cubicBezTo>
                  <a:cubicBezTo>
                    <a:pt x="6147" y="94"/>
                    <a:pt x="5994" y="94"/>
                    <a:pt x="5838" y="62"/>
                  </a:cubicBezTo>
                  <a:cubicBezTo>
                    <a:pt x="5653" y="62"/>
                    <a:pt x="5500" y="62"/>
                    <a:pt x="5314" y="32"/>
                  </a:cubicBezTo>
                  <a:lnTo>
                    <a:pt x="4726" y="32"/>
                  </a:lnTo>
                  <a:cubicBezTo>
                    <a:pt x="4511" y="32"/>
                    <a:pt x="4293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4"/>
            <p:cNvSpPr/>
            <p:nvPr/>
          </p:nvSpPr>
          <p:spPr>
            <a:xfrm>
              <a:off x="2752050" y="939825"/>
              <a:ext cx="660400" cy="593975"/>
            </a:xfrm>
            <a:custGeom>
              <a:avLst/>
              <a:gdLst/>
              <a:ahLst/>
              <a:cxnLst/>
              <a:rect l="l" t="t" r="r" b="b"/>
              <a:pathLst>
                <a:path w="26416" h="23759" extrusionOk="0">
                  <a:moveTo>
                    <a:pt x="7445" y="0"/>
                  </a:moveTo>
                  <a:cubicBezTo>
                    <a:pt x="1204" y="0"/>
                    <a:pt x="1" y="23758"/>
                    <a:pt x="1" y="23758"/>
                  </a:cubicBezTo>
                  <a:lnTo>
                    <a:pt x="26416" y="23758"/>
                  </a:lnTo>
                  <a:cubicBezTo>
                    <a:pt x="26416" y="23758"/>
                    <a:pt x="23821" y="9578"/>
                    <a:pt x="19280" y="9578"/>
                  </a:cubicBezTo>
                  <a:cubicBezTo>
                    <a:pt x="18383" y="9578"/>
                    <a:pt x="16158" y="11123"/>
                    <a:pt x="15417" y="11709"/>
                  </a:cubicBezTo>
                  <a:cubicBezTo>
                    <a:pt x="15166" y="11897"/>
                    <a:pt x="14889" y="11984"/>
                    <a:pt x="14618" y="11984"/>
                  </a:cubicBezTo>
                  <a:cubicBezTo>
                    <a:pt x="13954" y="11984"/>
                    <a:pt x="13324" y="11462"/>
                    <a:pt x="13192" y="10629"/>
                  </a:cubicBezTo>
                  <a:cubicBezTo>
                    <a:pt x="12545" y="6612"/>
                    <a:pt x="10968" y="0"/>
                    <a:pt x="7445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2752050" y="939825"/>
              <a:ext cx="186150" cy="593975"/>
            </a:xfrm>
            <a:custGeom>
              <a:avLst/>
              <a:gdLst/>
              <a:ahLst/>
              <a:cxnLst/>
              <a:rect l="l" t="t" r="r" b="b"/>
              <a:pathLst>
                <a:path w="7446" h="23759" extrusionOk="0">
                  <a:moveTo>
                    <a:pt x="7445" y="0"/>
                  </a:moveTo>
                  <a:cubicBezTo>
                    <a:pt x="1204" y="0"/>
                    <a:pt x="1" y="23758"/>
                    <a:pt x="1" y="23758"/>
                  </a:cubicBezTo>
                  <a:lnTo>
                    <a:pt x="4170" y="23758"/>
                  </a:lnTo>
                  <a:cubicBezTo>
                    <a:pt x="4170" y="23758"/>
                    <a:pt x="5624" y="0"/>
                    <a:pt x="7445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3679675" y="783800"/>
              <a:ext cx="693650" cy="750000"/>
            </a:xfrm>
            <a:custGeom>
              <a:avLst/>
              <a:gdLst/>
              <a:ahLst/>
              <a:cxnLst/>
              <a:rect l="l" t="t" r="r" b="b"/>
              <a:pathLst>
                <a:path w="27746" h="30000" extrusionOk="0">
                  <a:moveTo>
                    <a:pt x="14616" y="0"/>
                  </a:moveTo>
                  <a:cubicBezTo>
                    <a:pt x="9764" y="0"/>
                    <a:pt x="4668" y="6303"/>
                    <a:pt x="1855" y="21719"/>
                  </a:cubicBezTo>
                  <a:cubicBezTo>
                    <a:pt x="681" y="28239"/>
                    <a:pt x="1" y="29999"/>
                    <a:pt x="1" y="29999"/>
                  </a:cubicBezTo>
                  <a:lnTo>
                    <a:pt x="27746" y="29999"/>
                  </a:lnTo>
                  <a:cubicBezTo>
                    <a:pt x="27746" y="12173"/>
                    <a:pt x="21011" y="0"/>
                    <a:pt x="14616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4"/>
            <p:cNvSpPr/>
            <p:nvPr/>
          </p:nvSpPr>
          <p:spPr>
            <a:xfrm>
              <a:off x="3679675" y="783800"/>
              <a:ext cx="365425" cy="750000"/>
            </a:xfrm>
            <a:custGeom>
              <a:avLst/>
              <a:gdLst/>
              <a:ahLst/>
              <a:cxnLst/>
              <a:rect l="l" t="t" r="r" b="b"/>
              <a:pathLst>
                <a:path w="14617" h="30000" extrusionOk="0">
                  <a:moveTo>
                    <a:pt x="14616" y="0"/>
                  </a:moveTo>
                  <a:cubicBezTo>
                    <a:pt x="9764" y="0"/>
                    <a:pt x="4668" y="6303"/>
                    <a:pt x="1855" y="21719"/>
                  </a:cubicBezTo>
                  <a:cubicBezTo>
                    <a:pt x="681" y="28239"/>
                    <a:pt x="1" y="29999"/>
                    <a:pt x="1" y="29999"/>
                  </a:cubicBezTo>
                  <a:lnTo>
                    <a:pt x="9085" y="29999"/>
                  </a:lnTo>
                  <a:cubicBezTo>
                    <a:pt x="7231" y="17549"/>
                    <a:pt x="12236" y="0"/>
                    <a:pt x="14616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2853200" y="1155300"/>
              <a:ext cx="1445250" cy="359950"/>
            </a:xfrm>
            <a:custGeom>
              <a:avLst/>
              <a:gdLst/>
              <a:ahLst/>
              <a:cxnLst/>
              <a:rect l="l" t="t" r="r" b="b"/>
              <a:pathLst>
                <a:path w="57810" h="14398" extrusionOk="0">
                  <a:moveTo>
                    <a:pt x="47705" y="0"/>
                  </a:moveTo>
                  <a:cubicBezTo>
                    <a:pt x="41649" y="0"/>
                    <a:pt x="43070" y="14212"/>
                    <a:pt x="34914" y="14212"/>
                  </a:cubicBezTo>
                  <a:cubicBezTo>
                    <a:pt x="26789" y="14212"/>
                    <a:pt x="25954" y="11217"/>
                    <a:pt x="22493" y="11217"/>
                  </a:cubicBezTo>
                  <a:cubicBezTo>
                    <a:pt x="19065" y="11217"/>
                    <a:pt x="15634" y="12576"/>
                    <a:pt x="14213" y="12576"/>
                  </a:cubicBezTo>
                  <a:cubicBezTo>
                    <a:pt x="12824" y="12576"/>
                    <a:pt x="11680" y="5655"/>
                    <a:pt x="6707" y="5655"/>
                  </a:cubicBezTo>
                  <a:cubicBezTo>
                    <a:pt x="1731" y="5655"/>
                    <a:pt x="2040" y="14398"/>
                    <a:pt x="1" y="14398"/>
                  </a:cubicBezTo>
                  <a:lnTo>
                    <a:pt x="57809" y="14398"/>
                  </a:lnTo>
                  <a:cubicBezTo>
                    <a:pt x="55614" y="14398"/>
                    <a:pt x="53731" y="0"/>
                    <a:pt x="47705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2853200" y="1296675"/>
              <a:ext cx="167675" cy="218575"/>
            </a:xfrm>
            <a:custGeom>
              <a:avLst/>
              <a:gdLst/>
              <a:ahLst/>
              <a:cxnLst/>
              <a:rect l="l" t="t" r="r" b="b"/>
              <a:pathLst>
                <a:path w="6707" h="8743" extrusionOk="0">
                  <a:moveTo>
                    <a:pt x="6707" y="0"/>
                  </a:moveTo>
                  <a:cubicBezTo>
                    <a:pt x="1731" y="0"/>
                    <a:pt x="2040" y="8743"/>
                    <a:pt x="1" y="8743"/>
                  </a:cubicBezTo>
                  <a:lnTo>
                    <a:pt x="6150" y="8743"/>
                  </a:lnTo>
                  <a:cubicBezTo>
                    <a:pt x="5965" y="7724"/>
                    <a:pt x="4544" y="0"/>
                    <a:pt x="6707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2765150" y="980000"/>
              <a:ext cx="71900" cy="66650"/>
            </a:xfrm>
            <a:custGeom>
              <a:avLst/>
              <a:gdLst/>
              <a:ahLst/>
              <a:cxnLst/>
              <a:rect l="l" t="t" r="r" b="b"/>
              <a:pathLst>
                <a:path w="2876" h="2666" extrusionOk="0">
                  <a:moveTo>
                    <a:pt x="1" y="0"/>
                  </a:moveTo>
                  <a:cubicBezTo>
                    <a:pt x="1" y="0"/>
                    <a:pt x="436" y="2666"/>
                    <a:pt x="2653" y="2666"/>
                  </a:cubicBezTo>
                  <a:cubicBezTo>
                    <a:pt x="2725" y="2666"/>
                    <a:pt x="2799" y="2663"/>
                    <a:pt x="2875" y="2657"/>
                  </a:cubicBezTo>
                  <a:lnTo>
                    <a:pt x="2628" y="2316"/>
                  </a:lnTo>
                  <a:cubicBezTo>
                    <a:pt x="2517" y="2352"/>
                    <a:pt x="2404" y="2369"/>
                    <a:pt x="2292" y="2369"/>
                  </a:cubicBezTo>
                  <a:cubicBezTo>
                    <a:pt x="1345" y="2369"/>
                    <a:pt x="410" y="1160"/>
                    <a:pt x="218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2843950" y="1062600"/>
              <a:ext cx="40975" cy="42550"/>
            </a:xfrm>
            <a:custGeom>
              <a:avLst/>
              <a:gdLst/>
              <a:ahLst/>
              <a:cxnLst/>
              <a:rect l="l" t="t" r="r" b="b"/>
              <a:pathLst>
                <a:path w="1639" h="1702" extrusionOk="0">
                  <a:moveTo>
                    <a:pt x="1359" y="1"/>
                  </a:moveTo>
                  <a:cubicBezTo>
                    <a:pt x="1174" y="774"/>
                    <a:pt x="1083" y="1207"/>
                    <a:pt x="185" y="1330"/>
                  </a:cubicBezTo>
                  <a:cubicBezTo>
                    <a:pt x="62" y="1330"/>
                    <a:pt x="0" y="1454"/>
                    <a:pt x="32" y="1545"/>
                  </a:cubicBezTo>
                  <a:cubicBezTo>
                    <a:pt x="32" y="1639"/>
                    <a:pt x="124" y="1701"/>
                    <a:pt x="218" y="1701"/>
                  </a:cubicBezTo>
                  <a:cubicBezTo>
                    <a:pt x="1607" y="1578"/>
                    <a:pt x="1639" y="1"/>
                    <a:pt x="1639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2840850" y="1321400"/>
              <a:ext cx="59525" cy="88800"/>
            </a:xfrm>
            <a:custGeom>
              <a:avLst/>
              <a:gdLst/>
              <a:ahLst/>
              <a:cxnLst/>
              <a:rect l="l" t="t" r="r" b="b"/>
              <a:pathLst>
                <a:path w="2381" h="3552" extrusionOk="0">
                  <a:moveTo>
                    <a:pt x="2287" y="0"/>
                  </a:moveTo>
                  <a:lnTo>
                    <a:pt x="2163" y="92"/>
                  </a:lnTo>
                  <a:cubicBezTo>
                    <a:pt x="2163" y="92"/>
                    <a:pt x="1577" y="2966"/>
                    <a:pt x="0" y="3243"/>
                  </a:cubicBezTo>
                  <a:lnTo>
                    <a:pt x="0" y="3552"/>
                  </a:lnTo>
                  <a:cubicBezTo>
                    <a:pt x="1422" y="3428"/>
                    <a:pt x="2381" y="1051"/>
                    <a:pt x="2287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2879475" y="1321400"/>
              <a:ext cx="19350" cy="47100"/>
            </a:xfrm>
            <a:custGeom>
              <a:avLst/>
              <a:gdLst/>
              <a:ahLst/>
              <a:cxnLst/>
              <a:rect l="l" t="t" r="r" b="b"/>
              <a:pathLst>
                <a:path w="774" h="1884" extrusionOk="0">
                  <a:moveTo>
                    <a:pt x="742" y="0"/>
                  </a:moveTo>
                  <a:lnTo>
                    <a:pt x="618" y="92"/>
                  </a:lnTo>
                  <a:cubicBezTo>
                    <a:pt x="618" y="92"/>
                    <a:pt x="433" y="989"/>
                    <a:pt x="0" y="1822"/>
                  </a:cubicBezTo>
                  <a:lnTo>
                    <a:pt x="280" y="1884"/>
                  </a:lnTo>
                  <a:cubicBezTo>
                    <a:pt x="618" y="1204"/>
                    <a:pt x="774" y="462"/>
                    <a:pt x="742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2786775" y="926650"/>
              <a:ext cx="69550" cy="580150"/>
            </a:xfrm>
            <a:custGeom>
              <a:avLst/>
              <a:gdLst/>
              <a:ahLst/>
              <a:cxnLst/>
              <a:rect l="l" t="t" r="r" b="b"/>
              <a:pathLst>
                <a:path w="2782" h="23206" extrusionOk="0">
                  <a:moveTo>
                    <a:pt x="1" y="1"/>
                  </a:moveTo>
                  <a:lnTo>
                    <a:pt x="1360" y="3400"/>
                  </a:lnTo>
                  <a:cubicBezTo>
                    <a:pt x="1639" y="4079"/>
                    <a:pt x="1763" y="4821"/>
                    <a:pt x="1763" y="5562"/>
                  </a:cubicBezTo>
                  <a:lnTo>
                    <a:pt x="1484" y="23205"/>
                  </a:lnTo>
                  <a:lnTo>
                    <a:pt x="2781" y="23205"/>
                  </a:lnTo>
                  <a:lnTo>
                    <a:pt x="2505" y="5594"/>
                  </a:lnTo>
                  <a:cubicBezTo>
                    <a:pt x="2505" y="4729"/>
                    <a:pt x="2287" y="3894"/>
                    <a:pt x="1887" y="3123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2825400" y="1331400"/>
              <a:ext cx="28625" cy="46375"/>
            </a:xfrm>
            <a:custGeom>
              <a:avLst/>
              <a:gdLst/>
              <a:ahLst/>
              <a:cxnLst/>
              <a:rect l="l" t="t" r="r" b="b"/>
              <a:pathLst>
                <a:path w="1145" h="1855" extrusionOk="0">
                  <a:moveTo>
                    <a:pt x="1145" y="1"/>
                  </a:moveTo>
                  <a:lnTo>
                    <a:pt x="248" y="280"/>
                  </a:lnTo>
                  <a:lnTo>
                    <a:pt x="1" y="1854"/>
                  </a:lnTo>
                  <a:cubicBezTo>
                    <a:pt x="1" y="1854"/>
                    <a:pt x="589" y="1392"/>
                    <a:pt x="1145" y="1392"/>
                  </a:cubicBezTo>
                  <a:lnTo>
                    <a:pt x="1145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2786775" y="926650"/>
              <a:ext cx="51825" cy="580150"/>
            </a:xfrm>
            <a:custGeom>
              <a:avLst/>
              <a:gdLst/>
              <a:ahLst/>
              <a:cxnLst/>
              <a:rect l="l" t="t" r="r" b="b"/>
              <a:pathLst>
                <a:path w="2073" h="23206" extrusionOk="0">
                  <a:moveTo>
                    <a:pt x="1" y="1"/>
                  </a:moveTo>
                  <a:lnTo>
                    <a:pt x="1360" y="3400"/>
                  </a:lnTo>
                  <a:cubicBezTo>
                    <a:pt x="1639" y="4079"/>
                    <a:pt x="1763" y="4821"/>
                    <a:pt x="1763" y="5562"/>
                  </a:cubicBezTo>
                  <a:lnTo>
                    <a:pt x="1484" y="23205"/>
                  </a:lnTo>
                  <a:lnTo>
                    <a:pt x="1916" y="23205"/>
                  </a:lnTo>
                  <a:lnTo>
                    <a:pt x="2072" y="5533"/>
                  </a:lnTo>
                  <a:cubicBezTo>
                    <a:pt x="2072" y="4667"/>
                    <a:pt x="1887" y="3802"/>
                    <a:pt x="1516" y="3029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4"/>
            <p:cNvSpPr/>
            <p:nvPr/>
          </p:nvSpPr>
          <p:spPr>
            <a:xfrm>
              <a:off x="2837025" y="956000"/>
              <a:ext cx="137500" cy="136775"/>
            </a:xfrm>
            <a:custGeom>
              <a:avLst/>
              <a:gdLst/>
              <a:ahLst/>
              <a:cxnLst/>
              <a:rect l="l" t="t" r="r" b="b"/>
              <a:pathLst>
                <a:path w="5500" h="5471" extrusionOk="0">
                  <a:moveTo>
                    <a:pt x="2749" y="1"/>
                  </a:moveTo>
                  <a:cubicBezTo>
                    <a:pt x="1236" y="1"/>
                    <a:pt x="0" y="1207"/>
                    <a:pt x="0" y="2720"/>
                  </a:cubicBezTo>
                  <a:cubicBezTo>
                    <a:pt x="0" y="4235"/>
                    <a:pt x="1236" y="5471"/>
                    <a:pt x="2749" y="5471"/>
                  </a:cubicBezTo>
                  <a:cubicBezTo>
                    <a:pt x="4264" y="5471"/>
                    <a:pt x="5500" y="4235"/>
                    <a:pt x="5500" y="2720"/>
                  </a:cubicBezTo>
                  <a:cubicBezTo>
                    <a:pt x="5500" y="1207"/>
                    <a:pt x="4264" y="1"/>
                    <a:pt x="2749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2851675" y="956000"/>
              <a:ext cx="122850" cy="120525"/>
            </a:xfrm>
            <a:custGeom>
              <a:avLst/>
              <a:gdLst/>
              <a:ahLst/>
              <a:cxnLst/>
              <a:rect l="l" t="t" r="r" b="b"/>
              <a:pathLst>
                <a:path w="4914" h="4821" extrusionOk="0">
                  <a:moveTo>
                    <a:pt x="2163" y="1"/>
                  </a:moveTo>
                  <a:cubicBezTo>
                    <a:pt x="1762" y="1"/>
                    <a:pt x="1421" y="63"/>
                    <a:pt x="1083" y="219"/>
                  </a:cubicBezTo>
                  <a:cubicBezTo>
                    <a:pt x="433" y="681"/>
                    <a:pt x="0" y="1422"/>
                    <a:pt x="0" y="2287"/>
                  </a:cubicBezTo>
                  <a:cubicBezTo>
                    <a:pt x="0" y="3679"/>
                    <a:pt x="1144" y="4821"/>
                    <a:pt x="2566" y="4821"/>
                  </a:cubicBezTo>
                  <a:cubicBezTo>
                    <a:pt x="3522" y="4821"/>
                    <a:pt x="4326" y="4297"/>
                    <a:pt x="4790" y="3555"/>
                  </a:cubicBezTo>
                  <a:cubicBezTo>
                    <a:pt x="4852" y="3276"/>
                    <a:pt x="4914" y="2999"/>
                    <a:pt x="4914" y="2720"/>
                  </a:cubicBezTo>
                  <a:cubicBezTo>
                    <a:pt x="4914" y="1207"/>
                    <a:pt x="3678" y="1"/>
                    <a:pt x="2163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2888750" y="966825"/>
              <a:ext cx="65700" cy="64900"/>
            </a:xfrm>
            <a:custGeom>
              <a:avLst/>
              <a:gdLst/>
              <a:ahLst/>
              <a:cxnLst/>
              <a:rect l="l" t="t" r="r" b="b"/>
              <a:pathLst>
                <a:path w="2628" h="2596" extrusionOk="0">
                  <a:moveTo>
                    <a:pt x="1298" y="1"/>
                  </a:moveTo>
                  <a:cubicBezTo>
                    <a:pt x="588" y="1"/>
                    <a:pt x="0" y="589"/>
                    <a:pt x="0" y="1298"/>
                  </a:cubicBezTo>
                  <a:cubicBezTo>
                    <a:pt x="0" y="2010"/>
                    <a:pt x="588" y="2596"/>
                    <a:pt x="1298" y="2596"/>
                  </a:cubicBezTo>
                  <a:cubicBezTo>
                    <a:pt x="2039" y="2596"/>
                    <a:pt x="2627" y="2010"/>
                    <a:pt x="2627" y="1298"/>
                  </a:cubicBezTo>
                  <a:cubicBezTo>
                    <a:pt x="2627" y="589"/>
                    <a:pt x="2039" y="1"/>
                    <a:pt x="1298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2714975" y="1103575"/>
              <a:ext cx="247950" cy="247200"/>
            </a:xfrm>
            <a:custGeom>
              <a:avLst/>
              <a:gdLst/>
              <a:ahLst/>
              <a:cxnLst/>
              <a:rect l="l" t="t" r="r" b="b"/>
              <a:pathLst>
                <a:path w="9918" h="9888" extrusionOk="0">
                  <a:moveTo>
                    <a:pt x="4974" y="0"/>
                  </a:moveTo>
                  <a:cubicBezTo>
                    <a:pt x="2225" y="0"/>
                    <a:pt x="1" y="2225"/>
                    <a:pt x="1" y="4944"/>
                  </a:cubicBezTo>
                  <a:cubicBezTo>
                    <a:pt x="1" y="7692"/>
                    <a:pt x="2225" y="9887"/>
                    <a:pt x="4974" y="9887"/>
                  </a:cubicBezTo>
                  <a:cubicBezTo>
                    <a:pt x="7693" y="9887"/>
                    <a:pt x="9917" y="7692"/>
                    <a:pt x="9917" y="4944"/>
                  </a:cubicBezTo>
                  <a:cubicBezTo>
                    <a:pt x="9917" y="2225"/>
                    <a:pt x="7693" y="0"/>
                    <a:pt x="4974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2741975" y="1103575"/>
              <a:ext cx="220950" cy="218575"/>
            </a:xfrm>
            <a:custGeom>
              <a:avLst/>
              <a:gdLst/>
              <a:ahLst/>
              <a:cxnLst/>
              <a:rect l="l" t="t" r="r" b="b"/>
              <a:pathLst>
                <a:path w="8838" h="8743" extrusionOk="0">
                  <a:moveTo>
                    <a:pt x="3894" y="0"/>
                  </a:moveTo>
                  <a:cubicBezTo>
                    <a:pt x="3184" y="0"/>
                    <a:pt x="2534" y="124"/>
                    <a:pt x="1948" y="401"/>
                  </a:cubicBezTo>
                  <a:cubicBezTo>
                    <a:pt x="774" y="1236"/>
                    <a:pt x="1" y="2596"/>
                    <a:pt x="1" y="4140"/>
                  </a:cubicBezTo>
                  <a:cubicBezTo>
                    <a:pt x="1" y="6674"/>
                    <a:pt x="2072" y="8743"/>
                    <a:pt x="4606" y="8743"/>
                  </a:cubicBezTo>
                  <a:cubicBezTo>
                    <a:pt x="6336" y="8743"/>
                    <a:pt x="7819" y="7816"/>
                    <a:pt x="8622" y="6427"/>
                  </a:cubicBezTo>
                  <a:cubicBezTo>
                    <a:pt x="8746" y="5962"/>
                    <a:pt x="8837" y="5468"/>
                    <a:pt x="8837" y="4944"/>
                  </a:cubicBezTo>
                  <a:cubicBezTo>
                    <a:pt x="8837" y="2225"/>
                    <a:pt x="6613" y="0"/>
                    <a:pt x="389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809200" y="1122850"/>
              <a:ext cx="117450" cy="117425"/>
            </a:xfrm>
            <a:custGeom>
              <a:avLst/>
              <a:gdLst/>
              <a:ahLst/>
              <a:cxnLst/>
              <a:rect l="l" t="t" r="r" b="b"/>
              <a:pathLst>
                <a:path w="4698" h="4697" extrusionOk="0">
                  <a:moveTo>
                    <a:pt x="2349" y="1"/>
                  </a:moveTo>
                  <a:cubicBezTo>
                    <a:pt x="1051" y="1"/>
                    <a:pt x="1" y="1051"/>
                    <a:pt x="1" y="2349"/>
                  </a:cubicBezTo>
                  <a:cubicBezTo>
                    <a:pt x="1" y="3646"/>
                    <a:pt x="1051" y="4697"/>
                    <a:pt x="2349" y="4697"/>
                  </a:cubicBezTo>
                  <a:cubicBezTo>
                    <a:pt x="3647" y="4697"/>
                    <a:pt x="4697" y="3646"/>
                    <a:pt x="4697" y="2349"/>
                  </a:cubicBezTo>
                  <a:cubicBezTo>
                    <a:pt x="4697" y="1051"/>
                    <a:pt x="3647" y="1"/>
                    <a:pt x="2349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2722700" y="876475"/>
              <a:ext cx="122075" cy="122075"/>
            </a:xfrm>
            <a:custGeom>
              <a:avLst/>
              <a:gdLst/>
              <a:ahLst/>
              <a:cxnLst/>
              <a:rect l="l" t="t" r="r" b="b"/>
              <a:pathLst>
                <a:path w="4883" h="4883" extrusionOk="0">
                  <a:moveTo>
                    <a:pt x="2440" y="1"/>
                  </a:moveTo>
                  <a:cubicBezTo>
                    <a:pt x="1113" y="1"/>
                    <a:pt x="1" y="1113"/>
                    <a:pt x="1" y="2440"/>
                  </a:cubicBezTo>
                  <a:cubicBezTo>
                    <a:pt x="1" y="3800"/>
                    <a:pt x="1113" y="4883"/>
                    <a:pt x="2440" y="4883"/>
                  </a:cubicBezTo>
                  <a:cubicBezTo>
                    <a:pt x="3800" y="4883"/>
                    <a:pt x="4882" y="3800"/>
                    <a:pt x="4882" y="2440"/>
                  </a:cubicBezTo>
                  <a:cubicBezTo>
                    <a:pt x="4882" y="1113"/>
                    <a:pt x="3800" y="1"/>
                    <a:pt x="2440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2735800" y="876475"/>
              <a:ext cx="108975" cy="108175"/>
            </a:xfrm>
            <a:custGeom>
              <a:avLst/>
              <a:gdLst/>
              <a:ahLst/>
              <a:cxnLst/>
              <a:rect l="l" t="t" r="r" b="b"/>
              <a:pathLst>
                <a:path w="4359" h="4327" extrusionOk="0">
                  <a:moveTo>
                    <a:pt x="1916" y="1"/>
                  </a:moveTo>
                  <a:cubicBezTo>
                    <a:pt x="1578" y="1"/>
                    <a:pt x="1269" y="63"/>
                    <a:pt x="960" y="216"/>
                  </a:cubicBezTo>
                  <a:cubicBezTo>
                    <a:pt x="403" y="619"/>
                    <a:pt x="1" y="1299"/>
                    <a:pt x="1" y="2040"/>
                  </a:cubicBezTo>
                  <a:cubicBezTo>
                    <a:pt x="1" y="3306"/>
                    <a:pt x="1021" y="4326"/>
                    <a:pt x="2287" y="4326"/>
                  </a:cubicBezTo>
                  <a:cubicBezTo>
                    <a:pt x="3122" y="4326"/>
                    <a:pt x="3864" y="3862"/>
                    <a:pt x="4235" y="3182"/>
                  </a:cubicBezTo>
                  <a:cubicBezTo>
                    <a:pt x="4326" y="2935"/>
                    <a:pt x="4358" y="2688"/>
                    <a:pt x="4358" y="2440"/>
                  </a:cubicBezTo>
                  <a:cubicBezTo>
                    <a:pt x="4358" y="1113"/>
                    <a:pt x="3276" y="1"/>
                    <a:pt x="1916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769050" y="886500"/>
              <a:ext cx="57925" cy="57975"/>
            </a:xfrm>
            <a:custGeom>
              <a:avLst/>
              <a:gdLst/>
              <a:ahLst/>
              <a:cxnLst/>
              <a:rect l="l" t="t" r="r" b="b"/>
              <a:pathLst>
                <a:path w="2317" h="2319" extrusionOk="0">
                  <a:moveTo>
                    <a:pt x="1142" y="0"/>
                  </a:moveTo>
                  <a:cubicBezTo>
                    <a:pt x="524" y="0"/>
                    <a:pt x="0" y="527"/>
                    <a:pt x="0" y="1145"/>
                  </a:cubicBezTo>
                  <a:cubicBezTo>
                    <a:pt x="0" y="1792"/>
                    <a:pt x="524" y="2319"/>
                    <a:pt x="1142" y="2319"/>
                  </a:cubicBezTo>
                  <a:cubicBezTo>
                    <a:pt x="1792" y="2319"/>
                    <a:pt x="2316" y="1792"/>
                    <a:pt x="2316" y="1145"/>
                  </a:cubicBezTo>
                  <a:cubicBezTo>
                    <a:pt x="2316" y="527"/>
                    <a:pt x="1792" y="0"/>
                    <a:pt x="1142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4232725" y="1359800"/>
              <a:ext cx="90425" cy="114550"/>
            </a:xfrm>
            <a:custGeom>
              <a:avLst/>
              <a:gdLst/>
              <a:ahLst/>
              <a:cxnLst/>
              <a:rect l="l" t="t" r="r" b="b"/>
              <a:pathLst>
                <a:path w="3617" h="4582" extrusionOk="0">
                  <a:moveTo>
                    <a:pt x="435" y="0"/>
                  </a:moveTo>
                  <a:cubicBezTo>
                    <a:pt x="331" y="0"/>
                    <a:pt x="102" y="605"/>
                    <a:pt x="63" y="1059"/>
                  </a:cubicBezTo>
                  <a:cubicBezTo>
                    <a:pt x="1" y="1801"/>
                    <a:pt x="1392" y="4149"/>
                    <a:pt x="3370" y="4582"/>
                  </a:cubicBezTo>
                  <a:lnTo>
                    <a:pt x="3617" y="4087"/>
                  </a:lnTo>
                  <a:cubicBezTo>
                    <a:pt x="2349" y="3808"/>
                    <a:pt x="186" y="2140"/>
                    <a:pt x="433" y="718"/>
                  </a:cubicBezTo>
                  <a:cubicBezTo>
                    <a:pt x="512" y="194"/>
                    <a:pt x="493" y="0"/>
                    <a:pt x="435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4320800" y="1296075"/>
              <a:ext cx="78800" cy="118775"/>
            </a:xfrm>
            <a:custGeom>
              <a:avLst/>
              <a:gdLst/>
              <a:ahLst/>
              <a:cxnLst/>
              <a:rect l="l" t="t" r="r" b="b"/>
              <a:pathLst>
                <a:path w="3152" h="4751" extrusionOk="0">
                  <a:moveTo>
                    <a:pt x="2784" y="0"/>
                  </a:moveTo>
                  <a:cubicBezTo>
                    <a:pt x="2732" y="0"/>
                    <a:pt x="2714" y="192"/>
                    <a:pt x="2781" y="704"/>
                  </a:cubicBezTo>
                  <a:cubicBezTo>
                    <a:pt x="2998" y="2155"/>
                    <a:pt x="1174" y="4009"/>
                    <a:pt x="0" y="4288"/>
                  </a:cubicBezTo>
                  <a:lnTo>
                    <a:pt x="94" y="4750"/>
                  </a:lnTo>
                  <a:cubicBezTo>
                    <a:pt x="1854" y="4288"/>
                    <a:pt x="3151" y="1816"/>
                    <a:pt x="3122" y="1075"/>
                  </a:cubicBezTo>
                  <a:cubicBezTo>
                    <a:pt x="3082" y="601"/>
                    <a:pt x="2878" y="0"/>
                    <a:pt x="2784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4306875" y="1261875"/>
              <a:ext cx="24000" cy="286625"/>
            </a:xfrm>
            <a:custGeom>
              <a:avLst/>
              <a:gdLst/>
              <a:ahLst/>
              <a:cxnLst/>
              <a:rect l="l" t="t" r="r" b="b"/>
              <a:pathLst>
                <a:path w="960" h="11465" extrusionOk="0">
                  <a:moveTo>
                    <a:pt x="95" y="1"/>
                  </a:moveTo>
                  <a:lnTo>
                    <a:pt x="1" y="11465"/>
                  </a:lnTo>
                  <a:lnTo>
                    <a:pt x="960" y="11465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4308425" y="1315200"/>
              <a:ext cx="20925" cy="31700"/>
            </a:xfrm>
            <a:custGeom>
              <a:avLst/>
              <a:gdLst/>
              <a:ahLst/>
              <a:cxnLst/>
              <a:rect l="l" t="t" r="r" b="b"/>
              <a:pathLst>
                <a:path w="837" h="1268" extrusionOk="0">
                  <a:moveTo>
                    <a:pt x="1" y="1"/>
                  </a:moveTo>
                  <a:lnTo>
                    <a:pt x="1" y="1113"/>
                  </a:lnTo>
                  <a:cubicBezTo>
                    <a:pt x="155" y="1237"/>
                    <a:pt x="364" y="1268"/>
                    <a:pt x="534" y="1268"/>
                  </a:cubicBezTo>
                  <a:cubicBezTo>
                    <a:pt x="705" y="1268"/>
                    <a:pt x="836" y="1237"/>
                    <a:pt x="836" y="1237"/>
                  </a:cubicBezTo>
                  <a:lnTo>
                    <a:pt x="836" y="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4306875" y="1261875"/>
              <a:ext cx="9300" cy="286625"/>
            </a:xfrm>
            <a:custGeom>
              <a:avLst/>
              <a:gdLst/>
              <a:ahLst/>
              <a:cxnLst/>
              <a:rect l="l" t="t" r="r" b="b"/>
              <a:pathLst>
                <a:path w="372" h="11465" extrusionOk="0">
                  <a:moveTo>
                    <a:pt x="95" y="1"/>
                  </a:moveTo>
                  <a:lnTo>
                    <a:pt x="1" y="11465"/>
                  </a:lnTo>
                  <a:lnTo>
                    <a:pt x="310" y="11465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4208825" y="1104325"/>
              <a:ext cx="259550" cy="260350"/>
            </a:xfrm>
            <a:custGeom>
              <a:avLst/>
              <a:gdLst/>
              <a:ahLst/>
              <a:cxnLst/>
              <a:rect l="l" t="t" r="r" b="b"/>
              <a:pathLst>
                <a:path w="10382" h="10414" extrusionOk="0">
                  <a:moveTo>
                    <a:pt x="5191" y="0"/>
                  </a:moveTo>
                  <a:cubicBezTo>
                    <a:pt x="2316" y="0"/>
                    <a:pt x="0" y="2319"/>
                    <a:pt x="0" y="5191"/>
                  </a:cubicBezTo>
                  <a:cubicBezTo>
                    <a:pt x="0" y="8065"/>
                    <a:pt x="2316" y="10413"/>
                    <a:pt x="5191" y="10413"/>
                  </a:cubicBezTo>
                  <a:cubicBezTo>
                    <a:pt x="8063" y="10413"/>
                    <a:pt x="10381" y="8065"/>
                    <a:pt x="10381" y="5191"/>
                  </a:cubicBezTo>
                  <a:cubicBezTo>
                    <a:pt x="10381" y="2319"/>
                    <a:pt x="8063" y="0"/>
                    <a:pt x="5191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4236625" y="1104325"/>
              <a:ext cx="231750" cy="229450"/>
            </a:xfrm>
            <a:custGeom>
              <a:avLst/>
              <a:gdLst/>
              <a:ahLst/>
              <a:cxnLst/>
              <a:rect l="l" t="t" r="r" b="b"/>
              <a:pathLst>
                <a:path w="9270" h="9178" extrusionOk="0">
                  <a:moveTo>
                    <a:pt x="4079" y="0"/>
                  </a:moveTo>
                  <a:cubicBezTo>
                    <a:pt x="3367" y="0"/>
                    <a:pt x="2658" y="156"/>
                    <a:pt x="2040" y="403"/>
                  </a:cubicBezTo>
                  <a:cubicBezTo>
                    <a:pt x="804" y="1298"/>
                    <a:pt x="1" y="2719"/>
                    <a:pt x="1" y="4358"/>
                  </a:cubicBezTo>
                  <a:cubicBezTo>
                    <a:pt x="1" y="7015"/>
                    <a:pt x="2163" y="9177"/>
                    <a:pt x="4850" y="9177"/>
                  </a:cubicBezTo>
                  <a:cubicBezTo>
                    <a:pt x="6642" y="9177"/>
                    <a:pt x="8219" y="8218"/>
                    <a:pt x="9052" y="6735"/>
                  </a:cubicBezTo>
                  <a:cubicBezTo>
                    <a:pt x="9208" y="6273"/>
                    <a:pt x="9269" y="5747"/>
                    <a:pt x="9269" y="5191"/>
                  </a:cubicBezTo>
                  <a:cubicBezTo>
                    <a:pt x="9269" y="2319"/>
                    <a:pt x="6951" y="0"/>
                    <a:pt x="4079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4306875" y="1125200"/>
              <a:ext cx="123625" cy="122800"/>
            </a:xfrm>
            <a:custGeom>
              <a:avLst/>
              <a:gdLst/>
              <a:ahLst/>
              <a:cxnLst/>
              <a:rect l="l" t="t" r="r" b="b"/>
              <a:pathLst>
                <a:path w="4945" h="4912" extrusionOk="0">
                  <a:moveTo>
                    <a:pt x="2473" y="0"/>
                  </a:moveTo>
                  <a:cubicBezTo>
                    <a:pt x="1113" y="0"/>
                    <a:pt x="1" y="1113"/>
                    <a:pt x="1" y="2472"/>
                  </a:cubicBezTo>
                  <a:cubicBezTo>
                    <a:pt x="1" y="3832"/>
                    <a:pt x="1113" y="4912"/>
                    <a:pt x="2473" y="4912"/>
                  </a:cubicBezTo>
                  <a:cubicBezTo>
                    <a:pt x="3832" y="4912"/>
                    <a:pt x="4944" y="3832"/>
                    <a:pt x="4944" y="2472"/>
                  </a:cubicBezTo>
                  <a:cubicBezTo>
                    <a:pt x="4944" y="1113"/>
                    <a:pt x="3832" y="0"/>
                    <a:pt x="2473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4166300" y="1296675"/>
              <a:ext cx="138325" cy="137500"/>
            </a:xfrm>
            <a:custGeom>
              <a:avLst/>
              <a:gdLst/>
              <a:ahLst/>
              <a:cxnLst/>
              <a:rect l="l" t="t" r="r" b="b"/>
              <a:pathLst>
                <a:path w="5533" h="5500" extrusionOk="0">
                  <a:moveTo>
                    <a:pt x="2752" y="0"/>
                  </a:moveTo>
                  <a:cubicBezTo>
                    <a:pt x="1237" y="0"/>
                    <a:pt x="1" y="1236"/>
                    <a:pt x="1" y="2749"/>
                  </a:cubicBezTo>
                  <a:cubicBezTo>
                    <a:pt x="1" y="4264"/>
                    <a:pt x="1237" y="5500"/>
                    <a:pt x="2752" y="5500"/>
                  </a:cubicBezTo>
                  <a:cubicBezTo>
                    <a:pt x="4297" y="5500"/>
                    <a:pt x="5532" y="4264"/>
                    <a:pt x="5532" y="2749"/>
                  </a:cubicBezTo>
                  <a:cubicBezTo>
                    <a:pt x="5532" y="1236"/>
                    <a:pt x="4297" y="0"/>
                    <a:pt x="2752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4181750" y="1296675"/>
              <a:ext cx="122875" cy="121250"/>
            </a:xfrm>
            <a:custGeom>
              <a:avLst/>
              <a:gdLst/>
              <a:ahLst/>
              <a:cxnLst/>
              <a:rect l="l" t="t" r="r" b="b"/>
              <a:pathLst>
                <a:path w="4915" h="4850" extrusionOk="0">
                  <a:moveTo>
                    <a:pt x="2134" y="0"/>
                  </a:moveTo>
                  <a:cubicBezTo>
                    <a:pt x="1763" y="0"/>
                    <a:pt x="1392" y="62"/>
                    <a:pt x="1051" y="215"/>
                  </a:cubicBezTo>
                  <a:cubicBezTo>
                    <a:pt x="404" y="680"/>
                    <a:pt x="1" y="1451"/>
                    <a:pt x="1" y="2287"/>
                  </a:cubicBezTo>
                  <a:cubicBezTo>
                    <a:pt x="1" y="3708"/>
                    <a:pt x="1145" y="4850"/>
                    <a:pt x="2534" y="4850"/>
                  </a:cubicBezTo>
                  <a:cubicBezTo>
                    <a:pt x="3493" y="4850"/>
                    <a:pt x="4326" y="4356"/>
                    <a:pt x="4791" y="3584"/>
                  </a:cubicBezTo>
                  <a:cubicBezTo>
                    <a:pt x="4853" y="3305"/>
                    <a:pt x="4914" y="3028"/>
                    <a:pt x="4914" y="2749"/>
                  </a:cubicBezTo>
                  <a:cubicBezTo>
                    <a:pt x="4914" y="1236"/>
                    <a:pt x="3679" y="0"/>
                    <a:pt x="213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4218825" y="1307475"/>
              <a:ext cx="64900" cy="65650"/>
            </a:xfrm>
            <a:custGeom>
              <a:avLst/>
              <a:gdLst/>
              <a:ahLst/>
              <a:cxnLst/>
              <a:rect l="l" t="t" r="r" b="b"/>
              <a:pathLst>
                <a:path w="2596" h="2626" extrusionOk="0">
                  <a:moveTo>
                    <a:pt x="1298" y="1"/>
                  </a:moveTo>
                  <a:cubicBezTo>
                    <a:pt x="589" y="1"/>
                    <a:pt x="1" y="587"/>
                    <a:pt x="1" y="1299"/>
                  </a:cubicBezTo>
                  <a:cubicBezTo>
                    <a:pt x="1" y="2040"/>
                    <a:pt x="589" y="2626"/>
                    <a:pt x="1298" y="2626"/>
                  </a:cubicBezTo>
                  <a:cubicBezTo>
                    <a:pt x="2010" y="2626"/>
                    <a:pt x="2596" y="2040"/>
                    <a:pt x="2596" y="1299"/>
                  </a:cubicBezTo>
                  <a:cubicBezTo>
                    <a:pt x="2596" y="587"/>
                    <a:pt x="2010" y="1"/>
                    <a:pt x="1298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061750" y="1346750"/>
              <a:ext cx="45625" cy="58075"/>
            </a:xfrm>
            <a:custGeom>
              <a:avLst/>
              <a:gdLst/>
              <a:ahLst/>
              <a:cxnLst/>
              <a:rect l="l" t="t" r="r" b="b"/>
              <a:pathLst>
                <a:path w="1825" h="2323" extrusionOk="0">
                  <a:moveTo>
                    <a:pt x="1617" y="1"/>
                  </a:moveTo>
                  <a:cubicBezTo>
                    <a:pt x="1586" y="1"/>
                    <a:pt x="1574" y="102"/>
                    <a:pt x="1607" y="375"/>
                  </a:cubicBezTo>
                  <a:cubicBezTo>
                    <a:pt x="1731" y="1087"/>
                    <a:pt x="651" y="1920"/>
                    <a:pt x="1" y="2076"/>
                  </a:cubicBezTo>
                  <a:lnTo>
                    <a:pt x="124" y="2323"/>
                  </a:lnTo>
                  <a:cubicBezTo>
                    <a:pt x="1145" y="2105"/>
                    <a:pt x="1825" y="902"/>
                    <a:pt x="1793" y="531"/>
                  </a:cubicBezTo>
                  <a:cubicBezTo>
                    <a:pt x="1774" y="297"/>
                    <a:pt x="1669" y="1"/>
                    <a:pt x="1617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022400" y="1314550"/>
              <a:ext cx="40175" cy="60125"/>
            </a:xfrm>
            <a:custGeom>
              <a:avLst/>
              <a:gdLst/>
              <a:ahLst/>
              <a:cxnLst/>
              <a:rect l="l" t="t" r="r" b="b"/>
              <a:pathLst>
                <a:path w="1607" h="2405" extrusionOk="0">
                  <a:moveTo>
                    <a:pt x="180" y="0"/>
                  </a:moveTo>
                  <a:cubicBezTo>
                    <a:pt x="131" y="0"/>
                    <a:pt x="30" y="314"/>
                    <a:pt x="30" y="551"/>
                  </a:cubicBezTo>
                  <a:cubicBezTo>
                    <a:pt x="0" y="922"/>
                    <a:pt x="648" y="2158"/>
                    <a:pt x="1545" y="2405"/>
                  </a:cubicBezTo>
                  <a:lnTo>
                    <a:pt x="1607" y="2190"/>
                  </a:lnTo>
                  <a:cubicBezTo>
                    <a:pt x="989" y="2034"/>
                    <a:pt x="92" y="1077"/>
                    <a:pt x="186" y="366"/>
                  </a:cubicBezTo>
                  <a:cubicBezTo>
                    <a:pt x="219" y="99"/>
                    <a:pt x="208" y="0"/>
                    <a:pt x="180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3055575" y="1315950"/>
              <a:ext cx="12400" cy="146050"/>
            </a:xfrm>
            <a:custGeom>
              <a:avLst/>
              <a:gdLst/>
              <a:ahLst/>
              <a:cxnLst/>
              <a:rect l="l" t="t" r="r" b="b"/>
              <a:pathLst>
                <a:path w="496" h="5842" extrusionOk="0">
                  <a:moveTo>
                    <a:pt x="33" y="1"/>
                  </a:moveTo>
                  <a:lnTo>
                    <a:pt x="1" y="5841"/>
                  </a:lnTo>
                  <a:lnTo>
                    <a:pt x="495" y="5841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3056375" y="1343750"/>
              <a:ext cx="10850" cy="15875"/>
            </a:xfrm>
            <a:custGeom>
              <a:avLst/>
              <a:gdLst/>
              <a:ahLst/>
              <a:cxnLst/>
              <a:rect l="l" t="t" r="r" b="b"/>
              <a:pathLst>
                <a:path w="434" h="635" extrusionOk="0">
                  <a:moveTo>
                    <a:pt x="1" y="1"/>
                  </a:moveTo>
                  <a:lnTo>
                    <a:pt x="1" y="557"/>
                  </a:lnTo>
                  <a:cubicBezTo>
                    <a:pt x="77" y="619"/>
                    <a:pt x="186" y="634"/>
                    <a:pt x="275" y="634"/>
                  </a:cubicBezTo>
                  <a:cubicBezTo>
                    <a:pt x="364" y="634"/>
                    <a:pt x="433" y="619"/>
                    <a:pt x="433" y="619"/>
                  </a:cubicBezTo>
                  <a:lnTo>
                    <a:pt x="433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3055575" y="1315950"/>
              <a:ext cx="4675" cy="146050"/>
            </a:xfrm>
            <a:custGeom>
              <a:avLst/>
              <a:gdLst/>
              <a:ahLst/>
              <a:cxnLst/>
              <a:rect l="l" t="t" r="r" b="b"/>
              <a:pathLst>
                <a:path w="187" h="5842" extrusionOk="0">
                  <a:moveTo>
                    <a:pt x="33" y="1"/>
                  </a:moveTo>
                  <a:lnTo>
                    <a:pt x="1" y="5841"/>
                  </a:lnTo>
                  <a:lnTo>
                    <a:pt x="156" y="58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93050" y="1217075"/>
              <a:ext cx="132075" cy="132150"/>
            </a:xfrm>
            <a:custGeom>
              <a:avLst/>
              <a:gdLst/>
              <a:ahLst/>
              <a:cxnLst/>
              <a:rect l="l" t="t" r="r" b="b"/>
              <a:pathLst>
                <a:path w="5283" h="5286" extrusionOk="0">
                  <a:moveTo>
                    <a:pt x="2657" y="1"/>
                  </a:moveTo>
                  <a:cubicBezTo>
                    <a:pt x="1204" y="1"/>
                    <a:pt x="0" y="1175"/>
                    <a:pt x="0" y="2628"/>
                  </a:cubicBezTo>
                  <a:cubicBezTo>
                    <a:pt x="0" y="4111"/>
                    <a:pt x="1204" y="5285"/>
                    <a:pt x="2657" y="5285"/>
                  </a:cubicBezTo>
                  <a:cubicBezTo>
                    <a:pt x="4108" y="5285"/>
                    <a:pt x="5282" y="4111"/>
                    <a:pt x="5282" y="2628"/>
                  </a:cubicBezTo>
                  <a:cubicBezTo>
                    <a:pt x="5282" y="1175"/>
                    <a:pt x="4108" y="1"/>
                    <a:pt x="2657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3007700" y="1217075"/>
              <a:ext cx="117425" cy="116700"/>
            </a:xfrm>
            <a:custGeom>
              <a:avLst/>
              <a:gdLst/>
              <a:ahLst/>
              <a:cxnLst/>
              <a:rect l="l" t="t" r="r" b="b"/>
              <a:pathLst>
                <a:path w="4697" h="4668" extrusionOk="0">
                  <a:moveTo>
                    <a:pt x="2071" y="1"/>
                  </a:moveTo>
                  <a:cubicBezTo>
                    <a:pt x="1701" y="1"/>
                    <a:pt x="1360" y="63"/>
                    <a:pt x="1021" y="218"/>
                  </a:cubicBezTo>
                  <a:cubicBezTo>
                    <a:pt x="403" y="651"/>
                    <a:pt x="0" y="1392"/>
                    <a:pt x="0" y="2196"/>
                  </a:cubicBezTo>
                  <a:cubicBezTo>
                    <a:pt x="0" y="3555"/>
                    <a:pt x="1083" y="4667"/>
                    <a:pt x="2442" y="4667"/>
                  </a:cubicBezTo>
                  <a:cubicBezTo>
                    <a:pt x="3369" y="4667"/>
                    <a:pt x="4172" y="4173"/>
                    <a:pt x="4573" y="3432"/>
                  </a:cubicBezTo>
                  <a:cubicBezTo>
                    <a:pt x="4667" y="3184"/>
                    <a:pt x="4696" y="2905"/>
                    <a:pt x="4696" y="2628"/>
                  </a:cubicBezTo>
                  <a:cubicBezTo>
                    <a:pt x="4696" y="1175"/>
                    <a:pt x="3522" y="1"/>
                    <a:pt x="2071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3043225" y="1227900"/>
              <a:ext cx="62625" cy="62625"/>
            </a:xfrm>
            <a:custGeom>
              <a:avLst/>
              <a:gdLst/>
              <a:ahLst/>
              <a:cxnLst/>
              <a:rect l="l" t="t" r="r" b="b"/>
              <a:pathLst>
                <a:path w="2505" h="2505" extrusionOk="0">
                  <a:moveTo>
                    <a:pt x="1268" y="0"/>
                  </a:moveTo>
                  <a:cubicBezTo>
                    <a:pt x="556" y="0"/>
                    <a:pt x="0" y="557"/>
                    <a:pt x="0" y="1236"/>
                  </a:cubicBezTo>
                  <a:cubicBezTo>
                    <a:pt x="0" y="1916"/>
                    <a:pt x="556" y="2504"/>
                    <a:pt x="1268" y="2504"/>
                  </a:cubicBezTo>
                  <a:cubicBezTo>
                    <a:pt x="1948" y="2504"/>
                    <a:pt x="2504" y="1916"/>
                    <a:pt x="2504" y="1236"/>
                  </a:cubicBezTo>
                  <a:cubicBezTo>
                    <a:pt x="2504" y="557"/>
                    <a:pt x="1948" y="0"/>
                    <a:pt x="1268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078750" y="1314400"/>
              <a:ext cx="70350" cy="70350"/>
            </a:xfrm>
            <a:custGeom>
              <a:avLst/>
              <a:gdLst/>
              <a:ahLst/>
              <a:cxnLst/>
              <a:rect l="l" t="t" r="r" b="b"/>
              <a:pathLst>
                <a:path w="2814" h="2814" extrusionOk="0">
                  <a:moveTo>
                    <a:pt x="1392" y="1"/>
                  </a:moveTo>
                  <a:cubicBezTo>
                    <a:pt x="618" y="1"/>
                    <a:pt x="1" y="651"/>
                    <a:pt x="1" y="1422"/>
                  </a:cubicBezTo>
                  <a:cubicBezTo>
                    <a:pt x="1" y="2196"/>
                    <a:pt x="618" y="2814"/>
                    <a:pt x="1392" y="2814"/>
                  </a:cubicBezTo>
                  <a:cubicBezTo>
                    <a:pt x="2163" y="2814"/>
                    <a:pt x="2813" y="2196"/>
                    <a:pt x="2813" y="1422"/>
                  </a:cubicBezTo>
                  <a:cubicBezTo>
                    <a:pt x="2813" y="651"/>
                    <a:pt x="2163" y="1"/>
                    <a:pt x="1392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086475" y="1314400"/>
              <a:ext cx="62625" cy="61825"/>
            </a:xfrm>
            <a:custGeom>
              <a:avLst/>
              <a:gdLst/>
              <a:ahLst/>
              <a:cxnLst/>
              <a:rect l="l" t="t" r="r" b="b"/>
              <a:pathLst>
                <a:path w="2505" h="2473" extrusionOk="0">
                  <a:moveTo>
                    <a:pt x="1083" y="1"/>
                  </a:moveTo>
                  <a:cubicBezTo>
                    <a:pt x="898" y="1"/>
                    <a:pt x="712" y="63"/>
                    <a:pt x="557" y="124"/>
                  </a:cubicBezTo>
                  <a:cubicBezTo>
                    <a:pt x="218" y="372"/>
                    <a:pt x="1" y="742"/>
                    <a:pt x="1" y="1175"/>
                  </a:cubicBezTo>
                  <a:cubicBezTo>
                    <a:pt x="1" y="1887"/>
                    <a:pt x="589" y="2473"/>
                    <a:pt x="1298" y="2473"/>
                  </a:cubicBezTo>
                  <a:cubicBezTo>
                    <a:pt x="1793" y="2473"/>
                    <a:pt x="2195" y="2225"/>
                    <a:pt x="2443" y="1825"/>
                  </a:cubicBezTo>
                  <a:cubicBezTo>
                    <a:pt x="2472" y="1701"/>
                    <a:pt x="2504" y="1546"/>
                    <a:pt x="2504" y="1422"/>
                  </a:cubicBezTo>
                  <a:cubicBezTo>
                    <a:pt x="2504" y="651"/>
                    <a:pt x="1854" y="1"/>
                    <a:pt x="1083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3105025" y="1319850"/>
              <a:ext cx="33250" cy="33200"/>
            </a:xfrm>
            <a:custGeom>
              <a:avLst/>
              <a:gdLst/>
              <a:ahLst/>
              <a:cxnLst/>
              <a:rect l="l" t="t" r="r" b="b"/>
              <a:pathLst>
                <a:path w="1330" h="1328" extrusionOk="0">
                  <a:moveTo>
                    <a:pt x="680" y="0"/>
                  </a:moveTo>
                  <a:cubicBezTo>
                    <a:pt x="309" y="0"/>
                    <a:pt x="0" y="309"/>
                    <a:pt x="0" y="680"/>
                  </a:cubicBezTo>
                  <a:cubicBezTo>
                    <a:pt x="0" y="1051"/>
                    <a:pt x="309" y="1328"/>
                    <a:pt x="680" y="1328"/>
                  </a:cubicBezTo>
                  <a:cubicBezTo>
                    <a:pt x="1051" y="1328"/>
                    <a:pt x="1330" y="1051"/>
                    <a:pt x="1330" y="680"/>
                  </a:cubicBezTo>
                  <a:cubicBezTo>
                    <a:pt x="1330" y="309"/>
                    <a:pt x="1051" y="0"/>
                    <a:pt x="680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788325" y="1430275"/>
              <a:ext cx="1569575" cy="100425"/>
            </a:xfrm>
            <a:custGeom>
              <a:avLst/>
              <a:gdLst/>
              <a:ahLst/>
              <a:cxnLst/>
              <a:rect l="l" t="t" r="r" b="b"/>
              <a:pathLst>
                <a:path w="62783" h="4017" extrusionOk="0">
                  <a:moveTo>
                    <a:pt x="51474" y="0"/>
                  </a:moveTo>
                  <a:cubicBezTo>
                    <a:pt x="44153" y="0"/>
                    <a:pt x="38344" y="2348"/>
                    <a:pt x="31176" y="2348"/>
                  </a:cubicBezTo>
                  <a:cubicBezTo>
                    <a:pt x="23976" y="2348"/>
                    <a:pt x="14987" y="712"/>
                    <a:pt x="9796" y="712"/>
                  </a:cubicBezTo>
                  <a:cubicBezTo>
                    <a:pt x="3678" y="712"/>
                    <a:pt x="1" y="4017"/>
                    <a:pt x="1" y="4017"/>
                  </a:cubicBezTo>
                  <a:lnTo>
                    <a:pt x="62782" y="4017"/>
                  </a:lnTo>
                  <a:cubicBezTo>
                    <a:pt x="62782" y="4017"/>
                    <a:pt x="58798" y="0"/>
                    <a:pt x="51474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898000" y="1448075"/>
              <a:ext cx="637725" cy="52475"/>
            </a:xfrm>
            <a:custGeom>
              <a:avLst/>
              <a:gdLst/>
              <a:ahLst/>
              <a:cxnLst/>
              <a:rect l="l" t="t" r="r" b="b"/>
              <a:pathLst>
                <a:path w="25509" h="2099" extrusionOk="0">
                  <a:moveTo>
                    <a:pt x="5409" y="0"/>
                  </a:moveTo>
                  <a:cubicBezTo>
                    <a:pt x="4667" y="0"/>
                    <a:pt x="3988" y="62"/>
                    <a:pt x="3338" y="124"/>
                  </a:cubicBezTo>
                  <a:lnTo>
                    <a:pt x="3152" y="247"/>
                  </a:lnTo>
                  <a:cubicBezTo>
                    <a:pt x="928" y="618"/>
                    <a:pt x="1" y="1945"/>
                    <a:pt x="4235" y="1945"/>
                  </a:cubicBezTo>
                  <a:cubicBezTo>
                    <a:pt x="7441" y="1945"/>
                    <a:pt x="8866" y="1281"/>
                    <a:pt x="11077" y="1281"/>
                  </a:cubicBezTo>
                  <a:cubicBezTo>
                    <a:pt x="11764" y="1281"/>
                    <a:pt x="12526" y="1345"/>
                    <a:pt x="13442" y="1513"/>
                  </a:cubicBezTo>
                  <a:cubicBezTo>
                    <a:pt x="15488" y="1887"/>
                    <a:pt x="19317" y="2099"/>
                    <a:pt x="21889" y="2099"/>
                  </a:cubicBezTo>
                  <a:cubicBezTo>
                    <a:pt x="24211" y="2099"/>
                    <a:pt x="25508" y="1926"/>
                    <a:pt x="23544" y="1545"/>
                  </a:cubicBezTo>
                  <a:lnTo>
                    <a:pt x="23420" y="1545"/>
                  </a:lnTo>
                  <a:cubicBezTo>
                    <a:pt x="16994" y="1174"/>
                    <a:pt x="9826" y="0"/>
                    <a:pt x="5409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3884175" y="1430275"/>
              <a:ext cx="398025" cy="82375"/>
            </a:xfrm>
            <a:custGeom>
              <a:avLst/>
              <a:gdLst/>
              <a:ahLst/>
              <a:cxnLst/>
              <a:rect l="l" t="t" r="r" b="b"/>
              <a:pathLst>
                <a:path w="15921" h="3295" extrusionOk="0">
                  <a:moveTo>
                    <a:pt x="7640" y="0"/>
                  </a:moveTo>
                  <a:cubicBezTo>
                    <a:pt x="5724" y="0"/>
                    <a:pt x="3903" y="156"/>
                    <a:pt x="2140" y="403"/>
                  </a:cubicBezTo>
                  <a:cubicBezTo>
                    <a:pt x="0" y="732"/>
                    <a:pt x="2148" y="1524"/>
                    <a:pt x="5772" y="1524"/>
                  </a:cubicBezTo>
                  <a:cubicBezTo>
                    <a:pt x="6229" y="1524"/>
                    <a:pt x="6709" y="1511"/>
                    <a:pt x="7207" y="1483"/>
                  </a:cubicBezTo>
                  <a:cubicBezTo>
                    <a:pt x="7829" y="1449"/>
                    <a:pt x="8388" y="1434"/>
                    <a:pt x="8889" y="1434"/>
                  </a:cubicBezTo>
                  <a:cubicBezTo>
                    <a:pt x="11973" y="1434"/>
                    <a:pt x="12807" y="2012"/>
                    <a:pt x="11904" y="2225"/>
                  </a:cubicBezTo>
                  <a:cubicBezTo>
                    <a:pt x="11058" y="2418"/>
                    <a:pt x="11708" y="3294"/>
                    <a:pt x="13069" y="3294"/>
                  </a:cubicBezTo>
                  <a:cubicBezTo>
                    <a:pt x="13446" y="3294"/>
                    <a:pt x="13877" y="3227"/>
                    <a:pt x="14346" y="3060"/>
                  </a:cubicBezTo>
                  <a:cubicBezTo>
                    <a:pt x="15735" y="2534"/>
                    <a:pt x="15920" y="2072"/>
                    <a:pt x="15302" y="1669"/>
                  </a:cubicBezTo>
                  <a:cubicBezTo>
                    <a:pt x="14840" y="1421"/>
                    <a:pt x="14314" y="1206"/>
                    <a:pt x="13728" y="1021"/>
                  </a:cubicBezTo>
                  <a:cubicBezTo>
                    <a:pt x="13604" y="959"/>
                    <a:pt x="13481" y="927"/>
                    <a:pt x="13357" y="865"/>
                  </a:cubicBezTo>
                  <a:cubicBezTo>
                    <a:pt x="11780" y="371"/>
                    <a:pt x="9865" y="0"/>
                    <a:pt x="7640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2728875" y="1508300"/>
              <a:ext cx="1676900" cy="19325"/>
            </a:xfrm>
            <a:custGeom>
              <a:avLst/>
              <a:gdLst/>
              <a:ahLst/>
              <a:cxnLst/>
              <a:rect l="l" t="t" r="r" b="b"/>
              <a:pathLst>
                <a:path w="67076" h="773" extrusionOk="0">
                  <a:moveTo>
                    <a:pt x="772" y="1"/>
                  </a:moveTo>
                  <a:cubicBezTo>
                    <a:pt x="371" y="1"/>
                    <a:pt x="1" y="340"/>
                    <a:pt x="1" y="772"/>
                  </a:cubicBezTo>
                  <a:lnTo>
                    <a:pt x="67076" y="772"/>
                  </a:lnTo>
                  <a:cubicBezTo>
                    <a:pt x="67076" y="340"/>
                    <a:pt x="66737" y="1"/>
                    <a:pt x="66304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3844250" y="1458075"/>
              <a:ext cx="25" cy="825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0"/>
                  </a:move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691000" y="1526850"/>
              <a:ext cx="1753400" cy="40200"/>
            </a:xfrm>
            <a:custGeom>
              <a:avLst/>
              <a:gdLst/>
              <a:ahLst/>
              <a:cxnLst/>
              <a:rect l="l" t="t" r="r" b="b"/>
              <a:pathLst>
                <a:path w="70136" h="1608" extrusionOk="0">
                  <a:moveTo>
                    <a:pt x="156" y="0"/>
                  </a:moveTo>
                  <a:cubicBezTo>
                    <a:pt x="62" y="0"/>
                    <a:pt x="1" y="62"/>
                    <a:pt x="1" y="124"/>
                  </a:cubicBezTo>
                  <a:lnTo>
                    <a:pt x="1" y="1484"/>
                  </a:lnTo>
                  <a:cubicBezTo>
                    <a:pt x="1" y="1545"/>
                    <a:pt x="62" y="1607"/>
                    <a:pt x="156" y="1607"/>
                  </a:cubicBezTo>
                  <a:lnTo>
                    <a:pt x="69982" y="1607"/>
                  </a:lnTo>
                  <a:cubicBezTo>
                    <a:pt x="70074" y="1607"/>
                    <a:pt x="70135" y="1545"/>
                    <a:pt x="70135" y="1484"/>
                  </a:cubicBezTo>
                  <a:lnTo>
                    <a:pt x="70135" y="124"/>
                  </a:lnTo>
                  <a:cubicBezTo>
                    <a:pt x="70135" y="62"/>
                    <a:pt x="70074" y="0"/>
                    <a:pt x="69982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7" name="Google Shape;1687;p44"/>
          <p:cNvSpPr txBox="1">
            <a:spLocks noGrp="1"/>
          </p:cNvSpPr>
          <p:nvPr>
            <p:ph type="title"/>
          </p:nvPr>
        </p:nvSpPr>
        <p:spPr>
          <a:xfrm>
            <a:off x="1055683" y="2823092"/>
            <a:ext cx="5361886" cy="713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</a:t>
            </a:r>
            <a:br>
              <a:rPr lang="en-US" dirty="0"/>
            </a:br>
            <a:r>
              <a:rPr lang="en-US" dirty="0"/>
              <a:t>Program</a:t>
            </a:r>
            <a:br>
              <a:rPr lang="en-US" dirty="0"/>
            </a:br>
            <a:r>
              <a:rPr lang="en-US" dirty="0" err="1"/>
              <a:t>Bekerja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1BA5FF-AC98-1829-CEA4-4353620324DF}"/>
              </a:ext>
            </a:extLst>
          </p:cNvPr>
          <p:cNvSpPr txBox="1"/>
          <p:nvPr/>
        </p:nvSpPr>
        <p:spPr>
          <a:xfrm>
            <a:off x="1018174" y="-80963"/>
            <a:ext cx="49924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Offside"/>
              <a:buNone/>
              <a:tabLst/>
              <a:defRPr/>
            </a:pPr>
            <a:r>
              <a:rPr kumimoji="0" lang="en" sz="1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ffside"/>
                <a:sym typeface="Offside"/>
              </a:rPr>
              <a:t>03</a:t>
            </a:r>
          </a:p>
        </p:txBody>
      </p:sp>
      <p:grpSp>
        <p:nvGrpSpPr>
          <p:cNvPr id="2" name="Google Shape;3195;p64">
            <a:extLst>
              <a:ext uri="{FF2B5EF4-FFF2-40B4-BE49-F238E27FC236}">
                <a16:creationId xmlns:a16="http://schemas.microsoft.com/office/drawing/2014/main" xmlns="" id="{92579A53-FF71-17F1-38CB-54E26B4E27F2}"/>
              </a:ext>
            </a:extLst>
          </p:cNvPr>
          <p:cNvGrpSpPr/>
          <p:nvPr/>
        </p:nvGrpSpPr>
        <p:grpSpPr>
          <a:xfrm>
            <a:off x="6290057" y="3038002"/>
            <a:ext cx="2583937" cy="1472821"/>
            <a:chOff x="5330250" y="2158675"/>
            <a:chExt cx="1199400" cy="710650"/>
          </a:xfrm>
        </p:grpSpPr>
        <p:sp>
          <p:nvSpPr>
            <p:cNvPr id="3" name="Google Shape;3196;p64">
              <a:extLst>
                <a:ext uri="{FF2B5EF4-FFF2-40B4-BE49-F238E27FC236}">
                  <a16:creationId xmlns:a16="http://schemas.microsoft.com/office/drawing/2014/main" xmlns="" id="{D90011D4-A0ED-B515-CF87-F67BF17ECFA1}"/>
                </a:ext>
              </a:extLst>
            </p:cNvPr>
            <p:cNvSpPr/>
            <p:nvPr/>
          </p:nvSpPr>
          <p:spPr>
            <a:xfrm>
              <a:off x="5717950" y="2608800"/>
              <a:ext cx="208275" cy="199875"/>
            </a:xfrm>
            <a:custGeom>
              <a:avLst/>
              <a:gdLst/>
              <a:ahLst/>
              <a:cxnLst/>
              <a:rect l="l" t="t" r="r" b="b"/>
              <a:pathLst>
                <a:path w="8331" h="7995" extrusionOk="0">
                  <a:moveTo>
                    <a:pt x="0" y="0"/>
                  </a:moveTo>
                  <a:lnTo>
                    <a:pt x="0" y="7927"/>
                  </a:lnTo>
                  <a:cubicBezTo>
                    <a:pt x="51" y="7978"/>
                    <a:pt x="993" y="7995"/>
                    <a:pt x="2227" y="7995"/>
                  </a:cubicBezTo>
                  <a:cubicBezTo>
                    <a:pt x="4695" y="7995"/>
                    <a:pt x="8330" y="7927"/>
                    <a:pt x="8330" y="7927"/>
                  </a:cubicBezTo>
                  <a:lnTo>
                    <a:pt x="8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197;p64">
              <a:extLst>
                <a:ext uri="{FF2B5EF4-FFF2-40B4-BE49-F238E27FC236}">
                  <a16:creationId xmlns:a16="http://schemas.microsoft.com/office/drawing/2014/main" xmlns="" id="{B5047464-8824-5386-7B59-658438974D3E}"/>
                </a:ext>
              </a:extLst>
            </p:cNvPr>
            <p:cNvSpPr/>
            <p:nvPr/>
          </p:nvSpPr>
          <p:spPr>
            <a:xfrm>
              <a:off x="5715450" y="2606300"/>
              <a:ext cx="213275" cy="205675"/>
            </a:xfrm>
            <a:custGeom>
              <a:avLst/>
              <a:gdLst/>
              <a:ahLst/>
              <a:cxnLst/>
              <a:rect l="l" t="t" r="r" b="b"/>
              <a:pathLst>
                <a:path w="8531" h="8227" extrusionOk="0">
                  <a:moveTo>
                    <a:pt x="8279" y="200"/>
                  </a:moveTo>
                  <a:lnTo>
                    <a:pt x="8279" y="7928"/>
                  </a:lnTo>
                  <a:cubicBezTo>
                    <a:pt x="6562" y="7957"/>
                    <a:pt x="4370" y="7986"/>
                    <a:pt x="2690" y="7986"/>
                  </a:cubicBezTo>
                  <a:cubicBezTo>
                    <a:pt x="1442" y="7986"/>
                    <a:pt x="477" y="7970"/>
                    <a:pt x="200" y="7928"/>
                  </a:cubicBezTo>
                  <a:lnTo>
                    <a:pt x="200" y="200"/>
                  </a:lnTo>
                  <a:close/>
                  <a:moveTo>
                    <a:pt x="0" y="0"/>
                  </a:moveTo>
                  <a:lnTo>
                    <a:pt x="0" y="8079"/>
                  </a:lnTo>
                  <a:lnTo>
                    <a:pt x="52" y="8079"/>
                  </a:lnTo>
                  <a:cubicBezTo>
                    <a:pt x="52" y="8127"/>
                    <a:pt x="152" y="8227"/>
                    <a:pt x="2346" y="8227"/>
                  </a:cubicBezTo>
                  <a:cubicBezTo>
                    <a:pt x="2845" y="8227"/>
                    <a:pt x="3491" y="8179"/>
                    <a:pt x="4341" y="8179"/>
                  </a:cubicBezTo>
                  <a:cubicBezTo>
                    <a:pt x="6336" y="8179"/>
                    <a:pt x="8379" y="8127"/>
                    <a:pt x="8430" y="8127"/>
                  </a:cubicBezTo>
                  <a:lnTo>
                    <a:pt x="8530" y="8127"/>
                  </a:lnTo>
                  <a:lnTo>
                    <a:pt x="85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98;p64">
              <a:extLst>
                <a:ext uri="{FF2B5EF4-FFF2-40B4-BE49-F238E27FC236}">
                  <a16:creationId xmlns:a16="http://schemas.microsoft.com/office/drawing/2014/main" xmlns="" id="{C9D77C3C-97EB-67B0-0F91-8E88AAA0CEEB}"/>
                </a:ext>
              </a:extLst>
            </p:cNvPr>
            <p:cNvSpPr/>
            <p:nvPr/>
          </p:nvSpPr>
          <p:spPr>
            <a:xfrm>
              <a:off x="5689325" y="2652375"/>
              <a:ext cx="142150" cy="213275"/>
            </a:xfrm>
            <a:custGeom>
              <a:avLst/>
              <a:gdLst/>
              <a:ahLst/>
              <a:cxnLst/>
              <a:rect l="l" t="t" r="r" b="b"/>
              <a:pathLst>
                <a:path w="5686" h="8531" extrusionOk="0">
                  <a:moveTo>
                    <a:pt x="2841" y="1"/>
                  </a:moveTo>
                  <a:cubicBezTo>
                    <a:pt x="1097" y="1"/>
                    <a:pt x="0" y="1896"/>
                    <a:pt x="0" y="4289"/>
                  </a:cubicBezTo>
                  <a:cubicBezTo>
                    <a:pt x="0" y="6635"/>
                    <a:pt x="1097" y="8530"/>
                    <a:pt x="2841" y="8530"/>
                  </a:cubicBezTo>
                  <a:lnTo>
                    <a:pt x="5386" y="8530"/>
                  </a:lnTo>
                  <a:lnTo>
                    <a:pt x="5386" y="6336"/>
                  </a:lnTo>
                  <a:cubicBezTo>
                    <a:pt x="5586" y="5738"/>
                    <a:pt x="5685" y="5039"/>
                    <a:pt x="5685" y="4289"/>
                  </a:cubicBezTo>
                  <a:cubicBezTo>
                    <a:pt x="5685" y="3543"/>
                    <a:pt x="5586" y="2793"/>
                    <a:pt x="5386" y="2195"/>
                  </a:cubicBezTo>
                  <a:lnTo>
                    <a:pt x="5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99;p64">
              <a:extLst>
                <a:ext uri="{FF2B5EF4-FFF2-40B4-BE49-F238E27FC236}">
                  <a16:creationId xmlns:a16="http://schemas.microsoft.com/office/drawing/2014/main" xmlns="" id="{BFD0E592-1C1B-AAD6-9B2D-44C855DBB347}"/>
                </a:ext>
              </a:extLst>
            </p:cNvPr>
            <p:cNvSpPr/>
            <p:nvPr/>
          </p:nvSpPr>
          <p:spPr>
            <a:xfrm>
              <a:off x="5685525" y="2648675"/>
              <a:ext cx="148425" cy="220650"/>
            </a:xfrm>
            <a:custGeom>
              <a:avLst/>
              <a:gdLst/>
              <a:ahLst/>
              <a:cxnLst/>
              <a:rect l="l" t="t" r="r" b="b"/>
              <a:pathLst>
                <a:path w="5937" h="8826" extrusionOk="0">
                  <a:moveTo>
                    <a:pt x="5438" y="248"/>
                  </a:moveTo>
                  <a:lnTo>
                    <a:pt x="5438" y="2343"/>
                  </a:lnTo>
                  <a:lnTo>
                    <a:pt x="5438" y="2395"/>
                  </a:lnTo>
                  <a:cubicBezTo>
                    <a:pt x="5638" y="2993"/>
                    <a:pt x="5738" y="3691"/>
                    <a:pt x="5738" y="4437"/>
                  </a:cubicBezTo>
                  <a:cubicBezTo>
                    <a:pt x="5738" y="5136"/>
                    <a:pt x="5638" y="5834"/>
                    <a:pt x="5438" y="6432"/>
                  </a:cubicBezTo>
                  <a:lnTo>
                    <a:pt x="5438" y="6484"/>
                  </a:lnTo>
                  <a:lnTo>
                    <a:pt x="5438" y="8579"/>
                  </a:lnTo>
                  <a:lnTo>
                    <a:pt x="2993" y="8579"/>
                  </a:lnTo>
                  <a:cubicBezTo>
                    <a:pt x="1397" y="8579"/>
                    <a:pt x="252" y="6831"/>
                    <a:pt x="252" y="4437"/>
                  </a:cubicBezTo>
                  <a:cubicBezTo>
                    <a:pt x="252" y="1996"/>
                    <a:pt x="1397" y="248"/>
                    <a:pt x="2993" y="248"/>
                  </a:cubicBezTo>
                  <a:close/>
                  <a:moveTo>
                    <a:pt x="2993" y="1"/>
                  </a:moveTo>
                  <a:cubicBezTo>
                    <a:pt x="1249" y="1"/>
                    <a:pt x="0" y="1896"/>
                    <a:pt x="0" y="4437"/>
                  </a:cubicBezTo>
                  <a:cubicBezTo>
                    <a:pt x="0" y="6983"/>
                    <a:pt x="1249" y="8826"/>
                    <a:pt x="2993" y="8826"/>
                  </a:cubicBezTo>
                  <a:lnTo>
                    <a:pt x="5538" y="8826"/>
                  </a:lnTo>
                  <a:cubicBezTo>
                    <a:pt x="5586" y="8826"/>
                    <a:pt x="5638" y="8778"/>
                    <a:pt x="5638" y="8678"/>
                  </a:cubicBezTo>
                  <a:lnTo>
                    <a:pt x="5638" y="6484"/>
                  </a:lnTo>
                  <a:cubicBezTo>
                    <a:pt x="5837" y="5886"/>
                    <a:pt x="5937" y="5136"/>
                    <a:pt x="5937" y="4437"/>
                  </a:cubicBezTo>
                  <a:cubicBezTo>
                    <a:pt x="5937" y="3691"/>
                    <a:pt x="5837" y="2941"/>
                    <a:pt x="5638" y="2343"/>
                  </a:cubicBezTo>
                  <a:lnTo>
                    <a:pt x="5638" y="149"/>
                  </a:lnTo>
                  <a:cubicBezTo>
                    <a:pt x="5638" y="49"/>
                    <a:pt x="5586" y="1"/>
                    <a:pt x="55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00;p64">
              <a:extLst>
                <a:ext uri="{FF2B5EF4-FFF2-40B4-BE49-F238E27FC236}">
                  <a16:creationId xmlns:a16="http://schemas.microsoft.com/office/drawing/2014/main" xmlns="" id="{929AA39D-3381-98EF-BEE7-3AFACCAAD1FD}"/>
                </a:ext>
              </a:extLst>
            </p:cNvPr>
            <p:cNvSpPr/>
            <p:nvPr/>
          </p:nvSpPr>
          <p:spPr>
            <a:xfrm>
              <a:off x="5751650" y="2652375"/>
              <a:ext cx="143350" cy="213275"/>
            </a:xfrm>
            <a:custGeom>
              <a:avLst/>
              <a:gdLst/>
              <a:ahLst/>
              <a:cxnLst/>
              <a:rect l="l" t="t" r="r" b="b"/>
              <a:pathLst>
                <a:path w="5734" h="8531" extrusionOk="0">
                  <a:moveTo>
                    <a:pt x="2893" y="1"/>
                  </a:moveTo>
                  <a:cubicBezTo>
                    <a:pt x="1146" y="1"/>
                    <a:pt x="1" y="1896"/>
                    <a:pt x="1" y="4289"/>
                  </a:cubicBezTo>
                  <a:cubicBezTo>
                    <a:pt x="1" y="6635"/>
                    <a:pt x="1146" y="8530"/>
                    <a:pt x="2893" y="8530"/>
                  </a:cubicBezTo>
                  <a:cubicBezTo>
                    <a:pt x="4637" y="8530"/>
                    <a:pt x="5734" y="6635"/>
                    <a:pt x="5734" y="4289"/>
                  </a:cubicBezTo>
                  <a:cubicBezTo>
                    <a:pt x="5734" y="1896"/>
                    <a:pt x="4637" y="1"/>
                    <a:pt x="2893" y="1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01;p64">
              <a:extLst>
                <a:ext uri="{FF2B5EF4-FFF2-40B4-BE49-F238E27FC236}">
                  <a16:creationId xmlns:a16="http://schemas.microsoft.com/office/drawing/2014/main" xmlns="" id="{64D8A586-5A4D-597F-CCD1-D615713DB87D}"/>
                </a:ext>
              </a:extLst>
            </p:cNvPr>
            <p:cNvSpPr/>
            <p:nvPr/>
          </p:nvSpPr>
          <p:spPr>
            <a:xfrm>
              <a:off x="5749150" y="2648675"/>
              <a:ext cx="148350" cy="220650"/>
            </a:xfrm>
            <a:custGeom>
              <a:avLst/>
              <a:gdLst/>
              <a:ahLst/>
              <a:cxnLst/>
              <a:rect l="l" t="t" r="r" b="b"/>
              <a:pathLst>
                <a:path w="5934" h="8826" extrusionOk="0">
                  <a:moveTo>
                    <a:pt x="2993" y="248"/>
                  </a:moveTo>
                  <a:cubicBezTo>
                    <a:pt x="4589" y="248"/>
                    <a:pt x="5734" y="1996"/>
                    <a:pt x="5734" y="4437"/>
                  </a:cubicBezTo>
                  <a:cubicBezTo>
                    <a:pt x="5734" y="6831"/>
                    <a:pt x="4589" y="8579"/>
                    <a:pt x="2993" y="8579"/>
                  </a:cubicBezTo>
                  <a:cubicBezTo>
                    <a:pt x="1397" y="8579"/>
                    <a:pt x="248" y="6831"/>
                    <a:pt x="248" y="4437"/>
                  </a:cubicBezTo>
                  <a:cubicBezTo>
                    <a:pt x="248" y="1996"/>
                    <a:pt x="1397" y="248"/>
                    <a:pt x="2993" y="248"/>
                  </a:cubicBezTo>
                  <a:close/>
                  <a:moveTo>
                    <a:pt x="2993" y="1"/>
                  </a:moveTo>
                  <a:cubicBezTo>
                    <a:pt x="1246" y="1"/>
                    <a:pt x="1" y="1896"/>
                    <a:pt x="1" y="4437"/>
                  </a:cubicBezTo>
                  <a:cubicBezTo>
                    <a:pt x="1" y="6983"/>
                    <a:pt x="1246" y="8826"/>
                    <a:pt x="2993" y="8826"/>
                  </a:cubicBezTo>
                  <a:cubicBezTo>
                    <a:pt x="4689" y="8826"/>
                    <a:pt x="5933" y="6983"/>
                    <a:pt x="5933" y="4437"/>
                  </a:cubicBezTo>
                  <a:cubicBezTo>
                    <a:pt x="5933" y="1896"/>
                    <a:pt x="4689" y="1"/>
                    <a:pt x="2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02;p64">
              <a:extLst>
                <a:ext uri="{FF2B5EF4-FFF2-40B4-BE49-F238E27FC236}">
                  <a16:creationId xmlns:a16="http://schemas.microsoft.com/office/drawing/2014/main" xmlns="" id="{6B536969-DEA0-A608-6EA7-89D32330787B}"/>
                </a:ext>
              </a:extLst>
            </p:cNvPr>
            <p:cNvSpPr/>
            <p:nvPr/>
          </p:nvSpPr>
          <p:spPr>
            <a:xfrm>
              <a:off x="5777775" y="2684800"/>
              <a:ext cx="91100" cy="148425"/>
            </a:xfrm>
            <a:custGeom>
              <a:avLst/>
              <a:gdLst/>
              <a:ahLst/>
              <a:cxnLst/>
              <a:rect l="l" t="t" r="r" b="b"/>
              <a:pathLst>
                <a:path w="3644" h="5937" extrusionOk="0">
                  <a:moveTo>
                    <a:pt x="1848" y="0"/>
                  </a:moveTo>
                  <a:cubicBezTo>
                    <a:pt x="751" y="0"/>
                    <a:pt x="1" y="1349"/>
                    <a:pt x="1" y="2992"/>
                  </a:cubicBezTo>
                  <a:cubicBezTo>
                    <a:pt x="1" y="4588"/>
                    <a:pt x="751" y="5937"/>
                    <a:pt x="1848" y="5937"/>
                  </a:cubicBezTo>
                  <a:cubicBezTo>
                    <a:pt x="2945" y="5937"/>
                    <a:pt x="3643" y="4588"/>
                    <a:pt x="3643" y="2992"/>
                  </a:cubicBezTo>
                  <a:cubicBezTo>
                    <a:pt x="3643" y="1349"/>
                    <a:pt x="2945" y="0"/>
                    <a:pt x="1848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03;p64">
              <a:extLst>
                <a:ext uri="{FF2B5EF4-FFF2-40B4-BE49-F238E27FC236}">
                  <a16:creationId xmlns:a16="http://schemas.microsoft.com/office/drawing/2014/main" xmlns="" id="{AEE3BD55-1EF0-94B8-C306-387EA82BE529}"/>
                </a:ext>
              </a:extLst>
            </p:cNvPr>
            <p:cNvSpPr/>
            <p:nvPr/>
          </p:nvSpPr>
          <p:spPr>
            <a:xfrm>
              <a:off x="5775300" y="2682300"/>
              <a:ext cx="96075" cy="153425"/>
            </a:xfrm>
            <a:custGeom>
              <a:avLst/>
              <a:gdLst/>
              <a:ahLst/>
              <a:cxnLst/>
              <a:rect l="l" t="t" r="r" b="b"/>
              <a:pathLst>
                <a:path w="3843" h="6137" extrusionOk="0">
                  <a:moveTo>
                    <a:pt x="1947" y="200"/>
                  </a:moveTo>
                  <a:cubicBezTo>
                    <a:pt x="2944" y="200"/>
                    <a:pt x="3643" y="1397"/>
                    <a:pt x="3643" y="3092"/>
                  </a:cubicBezTo>
                  <a:cubicBezTo>
                    <a:pt x="3643" y="4740"/>
                    <a:pt x="2944" y="5937"/>
                    <a:pt x="1947" y="5937"/>
                  </a:cubicBezTo>
                  <a:cubicBezTo>
                    <a:pt x="950" y="5937"/>
                    <a:pt x="251" y="4740"/>
                    <a:pt x="251" y="3092"/>
                  </a:cubicBezTo>
                  <a:cubicBezTo>
                    <a:pt x="251" y="1397"/>
                    <a:pt x="950" y="200"/>
                    <a:pt x="1947" y="200"/>
                  </a:cubicBezTo>
                  <a:close/>
                  <a:moveTo>
                    <a:pt x="1947" y="0"/>
                  </a:moveTo>
                  <a:cubicBezTo>
                    <a:pt x="798" y="0"/>
                    <a:pt x="0" y="1297"/>
                    <a:pt x="0" y="3092"/>
                  </a:cubicBezTo>
                  <a:cubicBezTo>
                    <a:pt x="0" y="4840"/>
                    <a:pt x="798" y="6136"/>
                    <a:pt x="1947" y="6136"/>
                  </a:cubicBezTo>
                  <a:cubicBezTo>
                    <a:pt x="3044" y="6136"/>
                    <a:pt x="3842" y="4840"/>
                    <a:pt x="3842" y="3092"/>
                  </a:cubicBezTo>
                  <a:cubicBezTo>
                    <a:pt x="3842" y="1297"/>
                    <a:pt x="3044" y="0"/>
                    <a:pt x="19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04;p64">
              <a:extLst>
                <a:ext uri="{FF2B5EF4-FFF2-40B4-BE49-F238E27FC236}">
                  <a16:creationId xmlns:a16="http://schemas.microsoft.com/office/drawing/2014/main" xmlns="" id="{986FBE7A-7018-80BE-B010-CC2BC5068652}"/>
                </a:ext>
              </a:extLst>
            </p:cNvPr>
            <p:cNvSpPr/>
            <p:nvPr/>
          </p:nvSpPr>
          <p:spPr>
            <a:xfrm>
              <a:off x="5789050" y="2702250"/>
              <a:ext cx="68550" cy="113525"/>
            </a:xfrm>
            <a:custGeom>
              <a:avLst/>
              <a:gdLst/>
              <a:ahLst/>
              <a:cxnLst/>
              <a:rect l="l" t="t" r="r" b="b"/>
              <a:pathLst>
                <a:path w="2742" h="4541" extrusionOk="0">
                  <a:moveTo>
                    <a:pt x="1397" y="0"/>
                  </a:moveTo>
                  <a:cubicBezTo>
                    <a:pt x="547" y="0"/>
                    <a:pt x="1" y="1050"/>
                    <a:pt x="1" y="2294"/>
                  </a:cubicBezTo>
                  <a:cubicBezTo>
                    <a:pt x="1" y="3543"/>
                    <a:pt x="547" y="4541"/>
                    <a:pt x="1397" y="4541"/>
                  </a:cubicBezTo>
                  <a:cubicBezTo>
                    <a:pt x="2243" y="4541"/>
                    <a:pt x="2742" y="3543"/>
                    <a:pt x="2742" y="2294"/>
                  </a:cubicBezTo>
                  <a:cubicBezTo>
                    <a:pt x="2742" y="1050"/>
                    <a:pt x="2243" y="0"/>
                    <a:pt x="1397" y="0"/>
                  </a:cubicBezTo>
                  <a:close/>
                </a:path>
              </a:pathLst>
            </a:custGeom>
            <a:solidFill>
              <a:srgbClr val="B7C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05;p64">
              <a:extLst>
                <a:ext uri="{FF2B5EF4-FFF2-40B4-BE49-F238E27FC236}">
                  <a16:creationId xmlns:a16="http://schemas.microsoft.com/office/drawing/2014/main" xmlns="" id="{3735716E-CCAA-2278-34A8-096B5C55F8B0}"/>
                </a:ext>
              </a:extLst>
            </p:cNvPr>
            <p:cNvSpPr/>
            <p:nvPr/>
          </p:nvSpPr>
          <p:spPr>
            <a:xfrm>
              <a:off x="5786550" y="2694775"/>
              <a:ext cx="73550" cy="128475"/>
            </a:xfrm>
            <a:custGeom>
              <a:avLst/>
              <a:gdLst/>
              <a:ahLst/>
              <a:cxnLst/>
              <a:rect l="l" t="t" r="r" b="b"/>
              <a:pathLst>
                <a:path w="2942" h="5139" extrusionOk="0">
                  <a:moveTo>
                    <a:pt x="1497" y="0"/>
                  </a:moveTo>
                  <a:cubicBezTo>
                    <a:pt x="599" y="0"/>
                    <a:pt x="1" y="1149"/>
                    <a:pt x="1" y="2593"/>
                  </a:cubicBezTo>
                  <a:cubicBezTo>
                    <a:pt x="1" y="3990"/>
                    <a:pt x="599" y="5139"/>
                    <a:pt x="1497" y="5139"/>
                  </a:cubicBezTo>
                  <a:cubicBezTo>
                    <a:pt x="2395" y="5139"/>
                    <a:pt x="2941" y="3990"/>
                    <a:pt x="2941" y="2593"/>
                  </a:cubicBezTo>
                  <a:cubicBezTo>
                    <a:pt x="2941" y="1149"/>
                    <a:pt x="2395" y="0"/>
                    <a:pt x="1497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06;p64">
              <a:extLst>
                <a:ext uri="{FF2B5EF4-FFF2-40B4-BE49-F238E27FC236}">
                  <a16:creationId xmlns:a16="http://schemas.microsoft.com/office/drawing/2014/main" xmlns="" id="{211AA1C4-E6F3-FAAC-B8C1-3BF684915BF3}"/>
                </a:ext>
              </a:extLst>
            </p:cNvPr>
            <p:cNvSpPr/>
            <p:nvPr/>
          </p:nvSpPr>
          <p:spPr>
            <a:xfrm>
              <a:off x="5795250" y="2728475"/>
              <a:ext cx="37425" cy="61075"/>
            </a:xfrm>
            <a:custGeom>
              <a:avLst/>
              <a:gdLst/>
              <a:ahLst/>
              <a:cxnLst/>
              <a:rect l="l" t="t" r="r" b="b"/>
              <a:pathLst>
                <a:path w="1497" h="2443" extrusionOk="0">
                  <a:moveTo>
                    <a:pt x="750" y="1"/>
                  </a:moveTo>
                  <a:cubicBezTo>
                    <a:pt x="299" y="1"/>
                    <a:pt x="0" y="547"/>
                    <a:pt x="0" y="1245"/>
                  </a:cubicBezTo>
                  <a:cubicBezTo>
                    <a:pt x="0" y="1896"/>
                    <a:pt x="299" y="2442"/>
                    <a:pt x="750" y="2442"/>
                  </a:cubicBezTo>
                  <a:cubicBezTo>
                    <a:pt x="1197" y="2442"/>
                    <a:pt x="1496" y="1896"/>
                    <a:pt x="1496" y="1245"/>
                  </a:cubicBezTo>
                  <a:cubicBezTo>
                    <a:pt x="1496" y="547"/>
                    <a:pt x="1197" y="1"/>
                    <a:pt x="7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07;p64">
              <a:extLst>
                <a:ext uri="{FF2B5EF4-FFF2-40B4-BE49-F238E27FC236}">
                  <a16:creationId xmlns:a16="http://schemas.microsoft.com/office/drawing/2014/main" xmlns="" id="{F4F475D1-23BD-179D-08AE-5C4CB8F32288}"/>
                </a:ext>
              </a:extLst>
            </p:cNvPr>
            <p:cNvSpPr/>
            <p:nvPr/>
          </p:nvSpPr>
          <p:spPr>
            <a:xfrm>
              <a:off x="5792750" y="2725975"/>
              <a:ext cx="42400" cy="67350"/>
            </a:xfrm>
            <a:custGeom>
              <a:avLst/>
              <a:gdLst/>
              <a:ahLst/>
              <a:cxnLst/>
              <a:rect l="l" t="t" r="r" b="b"/>
              <a:pathLst>
                <a:path w="1696" h="2694" extrusionOk="0">
                  <a:moveTo>
                    <a:pt x="850" y="200"/>
                  </a:moveTo>
                  <a:cubicBezTo>
                    <a:pt x="1197" y="200"/>
                    <a:pt x="1449" y="647"/>
                    <a:pt x="1449" y="1345"/>
                  </a:cubicBezTo>
                  <a:cubicBezTo>
                    <a:pt x="1449" y="1996"/>
                    <a:pt x="1197" y="2443"/>
                    <a:pt x="850" y="2443"/>
                  </a:cubicBezTo>
                  <a:cubicBezTo>
                    <a:pt x="451" y="2443"/>
                    <a:pt x="200" y="1996"/>
                    <a:pt x="200" y="1345"/>
                  </a:cubicBezTo>
                  <a:cubicBezTo>
                    <a:pt x="200" y="647"/>
                    <a:pt x="451" y="200"/>
                    <a:pt x="850" y="200"/>
                  </a:cubicBezTo>
                  <a:close/>
                  <a:moveTo>
                    <a:pt x="850" y="1"/>
                  </a:moveTo>
                  <a:cubicBezTo>
                    <a:pt x="351" y="1"/>
                    <a:pt x="0" y="547"/>
                    <a:pt x="0" y="1345"/>
                  </a:cubicBezTo>
                  <a:cubicBezTo>
                    <a:pt x="0" y="2095"/>
                    <a:pt x="351" y="2694"/>
                    <a:pt x="850" y="2694"/>
                  </a:cubicBezTo>
                  <a:cubicBezTo>
                    <a:pt x="1349" y="2694"/>
                    <a:pt x="1696" y="2095"/>
                    <a:pt x="1696" y="1345"/>
                  </a:cubicBezTo>
                  <a:cubicBezTo>
                    <a:pt x="1696" y="547"/>
                    <a:pt x="1349" y="1"/>
                    <a:pt x="8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08;p64">
              <a:extLst>
                <a:ext uri="{FF2B5EF4-FFF2-40B4-BE49-F238E27FC236}">
                  <a16:creationId xmlns:a16="http://schemas.microsoft.com/office/drawing/2014/main" xmlns="" id="{F8396F60-9F0F-A14A-44FB-CBE4C0BC8D2E}"/>
                </a:ext>
              </a:extLst>
            </p:cNvPr>
            <p:cNvSpPr/>
            <p:nvPr/>
          </p:nvSpPr>
          <p:spPr>
            <a:xfrm>
              <a:off x="5814725" y="2761250"/>
              <a:ext cx="39725" cy="57100"/>
            </a:xfrm>
            <a:custGeom>
              <a:avLst/>
              <a:gdLst/>
              <a:ahLst/>
              <a:cxnLst/>
              <a:rect l="l" t="t" r="r" b="b"/>
              <a:pathLst>
                <a:path w="1589" h="2284" extrusionOk="0">
                  <a:moveTo>
                    <a:pt x="1392" y="1"/>
                  </a:moveTo>
                  <a:cubicBezTo>
                    <a:pt x="1272" y="1"/>
                    <a:pt x="1140" y="142"/>
                    <a:pt x="1168" y="385"/>
                  </a:cubicBezTo>
                  <a:cubicBezTo>
                    <a:pt x="1216" y="832"/>
                    <a:pt x="869" y="1730"/>
                    <a:pt x="370" y="1881"/>
                  </a:cubicBezTo>
                  <a:cubicBezTo>
                    <a:pt x="6" y="2000"/>
                    <a:pt x="1" y="2283"/>
                    <a:pt x="274" y="2283"/>
                  </a:cubicBezTo>
                  <a:cubicBezTo>
                    <a:pt x="340" y="2283"/>
                    <a:pt x="421" y="2267"/>
                    <a:pt x="518" y="2228"/>
                  </a:cubicBezTo>
                  <a:cubicBezTo>
                    <a:pt x="1016" y="2081"/>
                    <a:pt x="1567" y="1383"/>
                    <a:pt x="1567" y="333"/>
                  </a:cubicBezTo>
                  <a:cubicBezTo>
                    <a:pt x="1589" y="104"/>
                    <a:pt x="1495" y="1"/>
                    <a:pt x="1392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09;p64">
              <a:extLst>
                <a:ext uri="{FF2B5EF4-FFF2-40B4-BE49-F238E27FC236}">
                  <a16:creationId xmlns:a16="http://schemas.microsoft.com/office/drawing/2014/main" xmlns="" id="{DCC3C62D-888B-C420-E4C4-C0D7B7F30BF6}"/>
                </a:ext>
              </a:extLst>
            </p:cNvPr>
            <p:cNvSpPr/>
            <p:nvPr/>
          </p:nvSpPr>
          <p:spPr>
            <a:xfrm>
              <a:off x="6320175" y="2621250"/>
              <a:ext cx="199500" cy="185750"/>
            </a:xfrm>
            <a:custGeom>
              <a:avLst/>
              <a:gdLst/>
              <a:ahLst/>
              <a:cxnLst/>
              <a:rect l="l" t="t" r="r" b="b"/>
              <a:pathLst>
                <a:path w="7980" h="7430" extrusionOk="0">
                  <a:moveTo>
                    <a:pt x="4237" y="1"/>
                  </a:moveTo>
                  <a:lnTo>
                    <a:pt x="1397" y="1246"/>
                  </a:lnTo>
                  <a:lnTo>
                    <a:pt x="148" y="5036"/>
                  </a:lnTo>
                  <a:lnTo>
                    <a:pt x="1" y="7429"/>
                  </a:lnTo>
                  <a:lnTo>
                    <a:pt x="7429" y="7429"/>
                  </a:lnTo>
                  <a:lnTo>
                    <a:pt x="7980" y="3990"/>
                  </a:lnTo>
                  <a:lnTo>
                    <a:pt x="7282" y="1345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10;p64">
              <a:extLst>
                <a:ext uri="{FF2B5EF4-FFF2-40B4-BE49-F238E27FC236}">
                  <a16:creationId xmlns:a16="http://schemas.microsoft.com/office/drawing/2014/main" xmlns="" id="{9FAC602B-F9DC-20CD-1B8C-2DD6329AD560}"/>
                </a:ext>
              </a:extLst>
            </p:cNvPr>
            <p:cNvSpPr/>
            <p:nvPr/>
          </p:nvSpPr>
          <p:spPr>
            <a:xfrm>
              <a:off x="6317675" y="2618775"/>
              <a:ext cx="204500" cy="190725"/>
            </a:xfrm>
            <a:custGeom>
              <a:avLst/>
              <a:gdLst/>
              <a:ahLst/>
              <a:cxnLst/>
              <a:rect l="l" t="t" r="r" b="b"/>
              <a:pathLst>
                <a:path w="8180" h="7629" extrusionOk="0">
                  <a:moveTo>
                    <a:pt x="4337" y="247"/>
                  </a:moveTo>
                  <a:lnTo>
                    <a:pt x="7282" y="1544"/>
                  </a:lnTo>
                  <a:lnTo>
                    <a:pt x="7980" y="4089"/>
                  </a:lnTo>
                  <a:lnTo>
                    <a:pt x="7429" y="7429"/>
                  </a:lnTo>
                  <a:lnTo>
                    <a:pt x="248" y="7429"/>
                  </a:lnTo>
                  <a:lnTo>
                    <a:pt x="348" y="5187"/>
                  </a:lnTo>
                  <a:lnTo>
                    <a:pt x="1597" y="1396"/>
                  </a:lnTo>
                  <a:lnTo>
                    <a:pt x="4337" y="247"/>
                  </a:lnTo>
                  <a:close/>
                  <a:moveTo>
                    <a:pt x="4337" y="0"/>
                  </a:moveTo>
                  <a:lnTo>
                    <a:pt x="1397" y="1245"/>
                  </a:lnTo>
                  <a:lnTo>
                    <a:pt x="148" y="5135"/>
                  </a:lnTo>
                  <a:lnTo>
                    <a:pt x="1" y="7628"/>
                  </a:lnTo>
                  <a:lnTo>
                    <a:pt x="7629" y="7628"/>
                  </a:lnTo>
                  <a:lnTo>
                    <a:pt x="8180" y="4089"/>
                  </a:lnTo>
                  <a:lnTo>
                    <a:pt x="8180" y="4038"/>
                  </a:lnTo>
                  <a:lnTo>
                    <a:pt x="7481" y="1396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11;p64">
              <a:extLst>
                <a:ext uri="{FF2B5EF4-FFF2-40B4-BE49-F238E27FC236}">
                  <a16:creationId xmlns:a16="http://schemas.microsoft.com/office/drawing/2014/main" xmlns="" id="{40E1F421-D4C5-B7ED-B3AA-9267A119079E}"/>
                </a:ext>
              </a:extLst>
            </p:cNvPr>
            <p:cNvSpPr/>
            <p:nvPr/>
          </p:nvSpPr>
          <p:spPr>
            <a:xfrm>
              <a:off x="6296425" y="2652375"/>
              <a:ext cx="142175" cy="213275"/>
            </a:xfrm>
            <a:custGeom>
              <a:avLst/>
              <a:gdLst/>
              <a:ahLst/>
              <a:cxnLst/>
              <a:rect l="l" t="t" r="r" b="b"/>
              <a:pathLst>
                <a:path w="5687" h="8531" extrusionOk="0">
                  <a:moveTo>
                    <a:pt x="2846" y="1"/>
                  </a:moveTo>
                  <a:cubicBezTo>
                    <a:pt x="1098" y="1"/>
                    <a:pt x="1" y="1896"/>
                    <a:pt x="1" y="4289"/>
                  </a:cubicBezTo>
                  <a:cubicBezTo>
                    <a:pt x="1" y="6635"/>
                    <a:pt x="1098" y="8530"/>
                    <a:pt x="2846" y="8530"/>
                  </a:cubicBezTo>
                  <a:lnTo>
                    <a:pt x="5387" y="8530"/>
                  </a:lnTo>
                  <a:lnTo>
                    <a:pt x="5387" y="6336"/>
                  </a:lnTo>
                  <a:cubicBezTo>
                    <a:pt x="5586" y="5738"/>
                    <a:pt x="5686" y="5039"/>
                    <a:pt x="5686" y="4289"/>
                  </a:cubicBezTo>
                  <a:cubicBezTo>
                    <a:pt x="5686" y="3543"/>
                    <a:pt x="5586" y="2793"/>
                    <a:pt x="5387" y="2195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12;p64">
              <a:extLst>
                <a:ext uri="{FF2B5EF4-FFF2-40B4-BE49-F238E27FC236}">
                  <a16:creationId xmlns:a16="http://schemas.microsoft.com/office/drawing/2014/main" xmlns="" id="{FC023DFF-A2C4-18D1-892F-8DC4C08C8B9C}"/>
                </a:ext>
              </a:extLst>
            </p:cNvPr>
            <p:cNvSpPr/>
            <p:nvPr/>
          </p:nvSpPr>
          <p:spPr>
            <a:xfrm>
              <a:off x="6292750" y="2648675"/>
              <a:ext cx="148325" cy="220650"/>
            </a:xfrm>
            <a:custGeom>
              <a:avLst/>
              <a:gdLst/>
              <a:ahLst/>
              <a:cxnLst/>
              <a:rect l="l" t="t" r="r" b="b"/>
              <a:pathLst>
                <a:path w="5933" h="8826" extrusionOk="0">
                  <a:moveTo>
                    <a:pt x="5434" y="248"/>
                  </a:moveTo>
                  <a:lnTo>
                    <a:pt x="5434" y="2343"/>
                  </a:lnTo>
                  <a:lnTo>
                    <a:pt x="5434" y="2395"/>
                  </a:lnTo>
                  <a:cubicBezTo>
                    <a:pt x="5634" y="2993"/>
                    <a:pt x="5733" y="3691"/>
                    <a:pt x="5733" y="4437"/>
                  </a:cubicBezTo>
                  <a:cubicBezTo>
                    <a:pt x="5733" y="5136"/>
                    <a:pt x="5634" y="5834"/>
                    <a:pt x="5434" y="6432"/>
                  </a:cubicBezTo>
                  <a:lnTo>
                    <a:pt x="5434" y="6484"/>
                  </a:lnTo>
                  <a:lnTo>
                    <a:pt x="5434" y="8579"/>
                  </a:lnTo>
                  <a:lnTo>
                    <a:pt x="2993" y="8579"/>
                  </a:lnTo>
                  <a:cubicBezTo>
                    <a:pt x="1397" y="8579"/>
                    <a:pt x="248" y="6831"/>
                    <a:pt x="248" y="4437"/>
                  </a:cubicBezTo>
                  <a:cubicBezTo>
                    <a:pt x="248" y="1996"/>
                    <a:pt x="1397" y="248"/>
                    <a:pt x="2993" y="248"/>
                  </a:cubicBezTo>
                  <a:close/>
                  <a:moveTo>
                    <a:pt x="2993" y="1"/>
                  </a:moveTo>
                  <a:cubicBezTo>
                    <a:pt x="1245" y="1"/>
                    <a:pt x="0" y="1896"/>
                    <a:pt x="0" y="4437"/>
                  </a:cubicBezTo>
                  <a:cubicBezTo>
                    <a:pt x="0" y="6983"/>
                    <a:pt x="1245" y="8826"/>
                    <a:pt x="2993" y="8826"/>
                  </a:cubicBezTo>
                  <a:lnTo>
                    <a:pt x="5534" y="8826"/>
                  </a:lnTo>
                  <a:cubicBezTo>
                    <a:pt x="5586" y="8826"/>
                    <a:pt x="5634" y="8778"/>
                    <a:pt x="5634" y="8678"/>
                  </a:cubicBezTo>
                  <a:lnTo>
                    <a:pt x="5634" y="6484"/>
                  </a:lnTo>
                  <a:cubicBezTo>
                    <a:pt x="5833" y="5886"/>
                    <a:pt x="5933" y="5136"/>
                    <a:pt x="5933" y="4437"/>
                  </a:cubicBezTo>
                  <a:cubicBezTo>
                    <a:pt x="5933" y="3691"/>
                    <a:pt x="5833" y="2941"/>
                    <a:pt x="5634" y="2343"/>
                  </a:cubicBezTo>
                  <a:lnTo>
                    <a:pt x="5634" y="149"/>
                  </a:lnTo>
                  <a:cubicBezTo>
                    <a:pt x="5634" y="49"/>
                    <a:pt x="5586" y="1"/>
                    <a:pt x="55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13;p64">
              <a:extLst>
                <a:ext uri="{FF2B5EF4-FFF2-40B4-BE49-F238E27FC236}">
                  <a16:creationId xmlns:a16="http://schemas.microsoft.com/office/drawing/2014/main" xmlns="" id="{6A3EE2E5-A87C-9621-9C16-5E55837E2D45}"/>
                </a:ext>
              </a:extLst>
            </p:cNvPr>
            <p:cNvSpPr/>
            <p:nvPr/>
          </p:nvSpPr>
          <p:spPr>
            <a:xfrm>
              <a:off x="6360075" y="2652375"/>
              <a:ext cx="142150" cy="213275"/>
            </a:xfrm>
            <a:custGeom>
              <a:avLst/>
              <a:gdLst/>
              <a:ahLst/>
              <a:cxnLst/>
              <a:rect l="l" t="t" r="r" b="b"/>
              <a:pathLst>
                <a:path w="5686" h="8531" extrusionOk="0">
                  <a:moveTo>
                    <a:pt x="2841" y="1"/>
                  </a:moveTo>
                  <a:cubicBezTo>
                    <a:pt x="1098" y="1"/>
                    <a:pt x="0" y="1896"/>
                    <a:pt x="0" y="4289"/>
                  </a:cubicBezTo>
                  <a:cubicBezTo>
                    <a:pt x="0" y="6635"/>
                    <a:pt x="1098" y="8530"/>
                    <a:pt x="2841" y="8530"/>
                  </a:cubicBezTo>
                  <a:cubicBezTo>
                    <a:pt x="4588" y="8530"/>
                    <a:pt x="5686" y="6635"/>
                    <a:pt x="5686" y="4289"/>
                  </a:cubicBezTo>
                  <a:cubicBezTo>
                    <a:pt x="5686" y="1896"/>
                    <a:pt x="4588" y="1"/>
                    <a:pt x="2841" y="1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14;p64">
              <a:extLst>
                <a:ext uri="{FF2B5EF4-FFF2-40B4-BE49-F238E27FC236}">
                  <a16:creationId xmlns:a16="http://schemas.microsoft.com/office/drawing/2014/main" xmlns="" id="{3398C6B0-DA5F-8067-7DAF-193088F1C890}"/>
                </a:ext>
              </a:extLst>
            </p:cNvPr>
            <p:cNvSpPr/>
            <p:nvPr/>
          </p:nvSpPr>
          <p:spPr>
            <a:xfrm>
              <a:off x="6356275" y="2648675"/>
              <a:ext cx="148450" cy="220650"/>
            </a:xfrm>
            <a:custGeom>
              <a:avLst/>
              <a:gdLst/>
              <a:ahLst/>
              <a:cxnLst/>
              <a:rect l="l" t="t" r="r" b="b"/>
              <a:pathLst>
                <a:path w="5938" h="8826" extrusionOk="0">
                  <a:moveTo>
                    <a:pt x="2993" y="248"/>
                  </a:moveTo>
                  <a:cubicBezTo>
                    <a:pt x="4589" y="248"/>
                    <a:pt x="5738" y="1996"/>
                    <a:pt x="5738" y="4437"/>
                  </a:cubicBezTo>
                  <a:cubicBezTo>
                    <a:pt x="5738" y="6831"/>
                    <a:pt x="4589" y="8579"/>
                    <a:pt x="2993" y="8579"/>
                  </a:cubicBezTo>
                  <a:cubicBezTo>
                    <a:pt x="1397" y="8579"/>
                    <a:pt x="252" y="6831"/>
                    <a:pt x="252" y="4437"/>
                  </a:cubicBezTo>
                  <a:cubicBezTo>
                    <a:pt x="252" y="1996"/>
                    <a:pt x="1397" y="248"/>
                    <a:pt x="2993" y="248"/>
                  </a:cubicBezTo>
                  <a:close/>
                  <a:moveTo>
                    <a:pt x="2993" y="1"/>
                  </a:moveTo>
                  <a:cubicBezTo>
                    <a:pt x="1250" y="1"/>
                    <a:pt x="1" y="1896"/>
                    <a:pt x="1" y="4437"/>
                  </a:cubicBezTo>
                  <a:cubicBezTo>
                    <a:pt x="1" y="6983"/>
                    <a:pt x="1250" y="8826"/>
                    <a:pt x="2993" y="8826"/>
                  </a:cubicBezTo>
                  <a:cubicBezTo>
                    <a:pt x="4689" y="8826"/>
                    <a:pt x="5937" y="6983"/>
                    <a:pt x="5937" y="4437"/>
                  </a:cubicBezTo>
                  <a:cubicBezTo>
                    <a:pt x="5937" y="1896"/>
                    <a:pt x="4689" y="1"/>
                    <a:pt x="2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15;p64">
              <a:extLst>
                <a:ext uri="{FF2B5EF4-FFF2-40B4-BE49-F238E27FC236}">
                  <a16:creationId xmlns:a16="http://schemas.microsoft.com/office/drawing/2014/main" xmlns="" id="{5EF5E8D3-E11D-C6DF-5419-DC9AF1BD8C56}"/>
                </a:ext>
              </a:extLst>
            </p:cNvPr>
            <p:cNvSpPr/>
            <p:nvPr/>
          </p:nvSpPr>
          <p:spPr>
            <a:xfrm>
              <a:off x="6385000" y="2684800"/>
              <a:ext cx="91000" cy="148425"/>
            </a:xfrm>
            <a:custGeom>
              <a:avLst/>
              <a:gdLst/>
              <a:ahLst/>
              <a:cxnLst/>
              <a:rect l="l" t="t" r="r" b="b"/>
              <a:pathLst>
                <a:path w="3640" h="5937" extrusionOk="0">
                  <a:moveTo>
                    <a:pt x="1844" y="0"/>
                  </a:moveTo>
                  <a:cubicBezTo>
                    <a:pt x="747" y="0"/>
                    <a:pt x="1" y="1349"/>
                    <a:pt x="1" y="2992"/>
                  </a:cubicBezTo>
                  <a:cubicBezTo>
                    <a:pt x="1" y="4588"/>
                    <a:pt x="747" y="5937"/>
                    <a:pt x="1844" y="5937"/>
                  </a:cubicBezTo>
                  <a:cubicBezTo>
                    <a:pt x="2941" y="5937"/>
                    <a:pt x="3639" y="4588"/>
                    <a:pt x="3639" y="2992"/>
                  </a:cubicBezTo>
                  <a:cubicBezTo>
                    <a:pt x="3639" y="1349"/>
                    <a:pt x="2941" y="0"/>
                    <a:pt x="1844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16;p64">
              <a:extLst>
                <a:ext uri="{FF2B5EF4-FFF2-40B4-BE49-F238E27FC236}">
                  <a16:creationId xmlns:a16="http://schemas.microsoft.com/office/drawing/2014/main" xmlns="" id="{FC1EAB42-419B-7B2A-561D-ABFBE8F61DC0}"/>
                </a:ext>
              </a:extLst>
            </p:cNvPr>
            <p:cNvSpPr/>
            <p:nvPr/>
          </p:nvSpPr>
          <p:spPr>
            <a:xfrm>
              <a:off x="6382525" y="2682300"/>
              <a:ext cx="95975" cy="153425"/>
            </a:xfrm>
            <a:custGeom>
              <a:avLst/>
              <a:gdLst/>
              <a:ahLst/>
              <a:cxnLst/>
              <a:rect l="l" t="t" r="r" b="b"/>
              <a:pathLst>
                <a:path w="3839" h="6137" extrusionOk="0">
                  <a:moveTo>
                    <a:pt x="1943" y="200"/>
                  </a:moveTo>
                  <a:cubicBezTo>
                    <a:pt x="2940" y="200"/>
                    <a:pt x="3639" y="1397"/>
                    <a:pt x="3639" y="3092"/>
                  </a:cubicBezTo>
                  <a:cubicBezTo>
                    <a:pt x="3639" y="4740"/>
                    <a:pt x="2940" y="5937"/>
                    <a:pt x="1943" y="5937"/>
                  </a:cubicBezTo>
                  <a:cubicBezTo>
                    <a:pt x="946" y="5937"/>
                    <a:pt x="247" y="4740"/>
                    <a:pt x="247" y="3092"/>
                  </a:cubicBezTo>
                  <a:cubicBezTo>
                    <a:pt x="247" y="1397"/>
                    <a:pt x="946" y="200"/>
                    <a:pt x="1943" y="200"/>
                  </a:cubicBezTo>
                  <a:close/>
                  <a:moveTo>
                    <a:pt x="1943" y="0"/>
                  </a:moveTo>
                  <a:cubicBezTo>
                    <a:pt x="798" y="0"/>
                    <a:pt x="0" y="1297"/>
                    <a:pt x="0" y="3092"/>
                  </a:cubicBezTo>
                  <a:cubicBezTo>
                    <a:pt x="0" y="4840"/>
                    <a:pt x="798" y="6136"/>
                    <a:pt x="1943" y="6136"/>
                  </a:cubicBezTo>
                  <a:cubicBezTo>
                    <a:pt x="3040" y="6136"/>
                    <a:pt x="3838" y="4840"/>
                    <a:pt x="3838" y="3092"/>
                  </a:cubicBezTo>
                  <a:cubicBezTo>
                    <a:pt x="3838" y="1297"/>
                    <a:pt x="3040" y="0"/>
                    <a:pt x="19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17;p64">
              <a:extLst>
                <a:ext uri="{FF2B5EF4-FFF2-40B4-BE49-F238E27FC236}">
                  <a16:creationId xmlns:a16="http://schemas.microsoft.com/office/drawing/2014/main" xmlns="" id="{53ACD85B-1C42-C68B-4670-4B18B5637F3B}"/>
                </a:ext>
              </a:extLst>
            </p:cNvPr>
            <p:cNvSpPr/>
            <p:nvPr/>
          </p:nvSpPr>
          <p:spPr>
            <a:xfrm>
              <a:off x="6396175" y="2702250"/>
              <a:ext cx="68650" cy="113525"/>
            </a:xfrm>
            <a:custGeom>
              <a:avLst/>
              <a:gdLst/>
              <a:ahLst/>
              <a:cxnLst/>
              <a:rect l="l" t="t" r="r" b="b"/>
              <a:pathLst>
                <a:path w="2746" h="4541" extrusionOk="0">
                  <a:moveTo>
                    <a:pt x="1397" y="0"/>
                  </a:moveTo>
                  <a:cubicBezTo>
                    <a:pt x="551" y="0"/>
                    <a:pt x="1" y="1050"/>
                    <a:pt x="1" y="2294"/>
                  </a:cubicBezTo>
                  <a:cubicBezTo>
                    <a:pt x="1" y="3543"/>
                    <a:pt x="551" y="4541"/>
                    <a:pt x="1397" y="4541"/>
                  </a:cubicBezTo>
                  <a:cubicBezTo>
                    <a:pt x="2247" y="4541"/>
                    <a:pt x="2745" y="3543"/>
                    <a:pt x="2745" y="2294"/>
                  </a:cubicBezTo>
                  <a:cubicBezTo>
                    <a:pt x="2745" y="1050"/>
                    <a:pt x="2247" y="0"/>
                    <a:pt x="1397" y="0"/>
                  </a:cubicBezTo>
                  <a:close/>
                </a:path>
              </a:pathLst>
            </a:custGeom>
            <a:solidFill>
              <a:srgbClr val="B7C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18;p64">
              <a:extLst>
                <a:ext uri="{FF2B5EF4-FFF2-40B4-BE49-F238E27FC236}">
                  <a16:creationId xmlns:a16="http://schemas.microsoft.com/office/drawing/2014/main" xmlns="" id="{07549942-76D4-0B96-35FA-61BD621218C5}"/>
                </a:ext>
              </a:extLst>
            </p:cNvPr>
            <p:cNvSpPr/>
            <p:nvPr/>
          </p:nvSpPr>
          <p:spPr>
            <a:xfrm>
              <a:off x="6393675" y="2694775"/>
              <a:ext cx="73650" cy="128475"/>
            </a:xfrm>
            <a:custGeom>
              <a:avLst/>
              <a:gdLst/>
              <a:ahLst/>
              <a:cxnLst/>
              <a:rect l="l" t="t" r="r" b="b"/>
              <a:pathLst>
                <a:path w="2946" h="5139" extrusionOk="0">
                  <a:moveTo>
                    <a:pt x="1497" y="0"/>
                  </a:moveTo>
                  <a:cubicBezTo>
                    <a:pt x="599" y="0"/>
                    <a:pt x="1" y="1149"/>
                    <a:pt x="1" y="2593"/>
                  </a:cubicBezTo>
                  <a:cubicBezTo>
                    <a:pt x="1" y="3990"/>
                    <a:pt x="599" y="5139"/>
                    <a:pt x="1497" y="5139"/>
                  </a:cubicBezTo>
                  <a:cubicBezTo>
                    <a:pt x="2395" y="5139"/>
                    <a:pt x="2945" y="3990"/>
                    <a:pt x="2945" y="2593"/>
                  </a:cubicBezTo>
                  <a:cubicBezTo>
                    <a:pt x="2945" y="1149"/>
                    <a:pt x="2395" y="0"/>
                    <a:pt x="1497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19;p64">
              <a:extLst>
                <a:ext uri="{FF2B5EF4-FFF2-40B4-BE49-F238E27FC236}">
                  <a16:creationId xmlns:a16="http://schemas.microsoft.com/office/drawing/2014/main" xmlns="" id="{9C02D477-4B98-452C-6774-C7CFE374C445}"/>
                </a:ext>
              </a:extLst>
            </p:cNvPr>
            <p:cNvSpPr/>
            <p:nvPr/>
          </p:nvSpPr>
          <p:spPr>
            <a:xfrm>
              <a:off x="6402450" y="2728475"/>
              <a:ext cx="37450" cy="61075"/>
            </a:xfrm>
            <a:custGeom>
              <a:avLst/>
              <a:gdLst/>
              <a:ahLst/>
              <a:cxnLst/>
              <a:rect l="l" t="t" r="r" b="b"/>
              <a:pathLst>
                <a:path w="1498" h="2443" extrusionOk="0">
                  <a:moveTo>
                    <a:pt x="747" y="1"/>
                  </a:moveTo>
                  <a:cubicBezTo>
                    <a:pt x="300" y="1"/>
                    <a:pt x="1" y="547"/>
                    <a:pt x="1" y="1245"/>
                  </a:cubicBezTo>
                  <a:cubicBezTo>
                    <a:pt x="1" y="1896"/>
                    <a:pt x="300" y="2442"/>
                    <a:pt x="747" y="2442"/>
                  </a:cubicBezTo>
                  <a:cubicBezTo>
                    <a:pt x="1198" y="2442"/>
                    <a:pt x="1497" y="1896"/>
                    <a:pt x="1497" y="1245"/>
                  </a:cubicBezTo>
                  <a:cubicBezTo>
                    <a:pt x="1497" y="547"/>
                    <a:pt x="1198" y="1"/>
                    <a:pt x="7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20;p64">
              <a:extLst>
                <a:ext uri="{FF2B5EF4-FFF2-40B4-BE49-F238E27FC236}">
                  <a16:creationId xmlns:a16="http://schemas.microsoft.com/office/drawing/2014/main" xmlns="" id="{2578615D-3CBC-EDFF-0901-6EC39470DE65}"/>
                </a:ext>
              </a:extLst>
            </p:cNvPr>
            <p:cNvSpPr/>
            <p:nvPr/>
          </p:nvSpPr>
          <p:spPr>
            <a:xfrm>
              <a:off x="6399975" y="2725975"/>
              <a:ext cx="42400" cy="67350"/>
            </a:xfrm>
            <a:custGeom>
              <a:avLst/>
              <a:gdLst/>
              <a:ahLst/>
              <a:cxnLst/>
              <a:rect l="l" t="t" r="r" b="b"/>
              <a:pathLst>
                <a:path w="1696" h="2694" extrusionOk="0">
                  <a:moveTo>
                    <a:pt x="846" y="200"/>
                  </a:moveTo>
                  <a:cubicBezTo>
                    <a:pt x="1197" y="200"/>
                    <a:pt x="1444" y="647"/>
                    <a:pt x="1444" y="1345"/>
                  </a:cubicBezTo>
                  <a:cubicBezTo>
                    <a:pt x="1444" y="1996"/>
                    <a:pt x="1197" y="2443"/>
                    <a:pt x="846" y="2443"/>
                  </a:cubicBezTo>
                  <a:cubicBezTo>
                    <a:pt x="447" y="2443"/>
                    <a:pt x="200" y="1996"/>
                    <a:pt x="200" y="1345"/>
                  </a:cubicBezTo>
                  <a:cubicBezTo>
                    <a:pt x="200" y="647"/>
                    <a:pt x="447" y="200"/>
                    <a:pt x="846" y="200"/>
                  </a:cubicBezTo>
                  <a:close/>
                  <a:moveTo>
                    <a:pt x="846" y="1"/>
                  </a:moveTo>
                  <a:cubicBezTo>
                    <a:pt x="347" y="1"/>
                    <a:pt x="0" y="547"/>
                    <a:pt x="0" y="1345"/>
                  </a:cubicBezTo>
                  <a:cubicBezTo>
                    <a:pt x="0" y="2095"/>
                    <a:pt x="347" y="2694"/>
                    <a:pt x="846" y="2694"/>
                  </a:cubicBezTo>
                  <a:cubicBezTo>
                    <a:pt x="1345" y="2694"/>
                    <a:pt x="1696" y="2095"/>
                    <a:pt x="1696" y="1345"/>
                  </a:cubicBezTo>
                  <a:cubicBezTo>
                    <a:pt x="1696" y="547"/>
                    <a:pt x="1345" y="1"/>
                    <a:pt x="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21;p64">
              <a:extLst>
                <a:ext uri="{FF2B5EF4-FFF2-40B4-BE49-F238E27FC236}">
                  <a16:creationId xmlns:a16="http://schemas.microsoft.com/office/drawing/2014/main" xmlns="" id="{4CCF25D3-1774-C12E-359A-63AD08D07C39}"/>
                </a:ext>
              </a:extLst>
            </p:cNvPr>
            <p:cNvSpPr/>
            <p:nvPr/>
          </p:nvSpPr>
          <p:spPr>
            <a:xfrm>
              <a:off x="6421950" y="2761250"/>
              <a:ext cx="39675" cy="57100"/>
            </a:xfrm>
            <a:custGeom>
              <a:avLst/>
              <a:gdLst/>
              <a:ahLst/>
              <a:cxnLst/>
              <a:rect l="l" t="t" r="r" b="b"/>
              <a:pathLst>
                <a:path w="1587" h="2284" extrusionOk="0">
                  <a:moveTo>
                    <a:pt x="1391" y="1"/>
                  </a:moveTo>
                  <a:cubicBezTo>
                    <a:pt x="1271" y="1"/>
                    <a:pt x="1138" y="142"/>
                    <a:pt x="1164" y="385"/>
                  </a:cubicBezTo>
                  <a:cubicBezTo>
                    <a:pt x="1216" y="832"/>
                    <a:pt x="865" y="1730"/>
                    <a:pt x="366" y="1881"/>
                  </a:cubicBezTo>
                  <a:cubicBezTo>
                    <a:pt x="5" y="2000"/>
                    <a:pt x="1" y="2283"/>
                    <a:pt x="274" y="2283"/>
                  </a:cubicBezTo>
                  <a:cubicBezTo>
                    <a:pt x="340" y="2283"/>
                    <a:pt x="421" y="2267"/>
                    <a:pt x="518" y="2228"/>
                  </a:cubicBezTo>
                  <a:cubicBezTo>
                    <a:pt x="1016" y="2081"/>
                    <a:pt x="1563" y="1383"/>
                    <a:pt x="1563" y="333"/>
                  </a:cubicBezTo>
                  <a:cubicBezTo>
                    <a:pt x="1587" y="104"/>
                    <a:pt x="1494" y="1"/>
                    <a:pt x="1391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22;p64">
              <a:extLst>
                <a:ext uri="{FF2B5EF4-FFF2-40B4-BE49-F238E27FC236}">
                  <a16:creationId xmlns:a16="http://schemas.microsoft.com/office/drawing/2014/main" xmlns="" id="{A3F519F3-046F-5EB2-BDA2-329F5FCC6382}"/>
                </a:ext>
              </a:extLst>
            </p:cNvPr>
            <p:cNvSpPr/>
            <p:nvPr/>
          </p:nvSpPr>
          <p:spPr>
            <a:xfrm>
              <a:off x="5372625" y="2652375"/>
              <a:ext cx="143375" cy="213275"/>
            </a:xfrm>
            <a:custGeom>
              <a:avLst/>
              <a:gdLst/>
              <a:ahLst/>
              <a:cxnLst/>
              <a:rect l="l" t="t" r="r" b="b"/>
              <a:pathLst>
                <a:path w="5735" h="8531" extrusionOk="0">
                  <a:moveTo>
                    <a:pt x="2842" y="1"/>
                  </a:moveTo>
                  <a:cubicBezTo>
                    <a:pt x="1098" y="1"/>
                    <a:pt x="1" y="1896"/>
                    <a:pt x="1" y="4289"/>
                  </a:cubicBezTo>
                  <a:cubicBezTo>
                    <a:pt x="1" y="6635"/>
                    <a:pt x="1098" y="8530"/>
                    <a:pt x="2842" y="8530"/>
                  </a:cubicBezTo>
                  <a:lnTo>
                    <a:pt x="5387" y="8530"/>
                  </a:lnTo>
                  <a:lnTo>
                    <a:pt x="5387" y="6336"/>
                  </a:lnTo>
                  <a:cubicBezTo>
                    <a:pt x="5586" y="5738"/>
                    <a:pt x="5734" y="5039"/>
                    <a:pt x="5734" y="4289"/>
                  </a:cubicBezTo>
                  <a:cubicBezTo>
                    <a:pt x="5734" y="3543"/>
                    <a:pt x="5586" y="2793"/>
                    <a:pt x="5387" y="2195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23;p64">
              <a:extLst>
                <a:ext uri="{FF2B5EF4-FFF2-40B4-BE49-F238E27FC236}">
                  <a16:creationId xmlns:a16="http://schemas.microsoft.com/office/drawing/2014/main" xmlns="" id="{DD6CBD13-66CE-552B-9651-3F11FC4DF58A}"/>
                </a:ext>
              </a:extLst>
            </p:cNvPr>
            <p:cNvSpPr/>
            <p:nvPr/>
          </p:nvSpPr>
          <p:spPr>
            <a:xfrm>
              <a:off x="5370150" y="2648675"/>
              <a:ext cx="148325" cy="220650"/>
            </a:xfrm>
            <a:custGeom>
              <a:avLst/>
              <a:gdLst/>
              <a:ahLst/>
              <a:cxnLst/>
              <a:rect l="l" t="t" r="r" b="b"/>
              <a:pathLst>
                <a:path w="5933" h="8826" extrusionOk="0">
                  <a:moveTo>
                    <a:pt x="5386" y="248"/>
                  </a:moveTo>
                  <a:lnTo>
                    <a:pt x="5386" y="2343"/>
                  </a:lnTo>
                  <a:lnTo>
                    <a:pt x="5386" y="2395"/>
                  </a:lnTo>
                  <a:cubicBezTo>
                    <a:pt x="5586" y="2993"/>
                    <a:pt x="5685" y="3691"/>
                    <a:pt x="5685" y="4437"/>
                  </a:cubicBezTo>
                  <a:cubicBezTo>
                    <a:pt x="5685" y="5136"/>
                    <a:pt x="5586" y="5834"/>
                    <a:pt x="5386" y="6432"/>
                  </a:cubicBezTo>
                  <a:lnTo>
                    <a:pt x="5386" y="6484"/>
                  </a:lnTo>
                  <a:lnTo>
                    <a:pt x="5386" y="8579"/>
                  </a:lnTo>
                  <a:lnTo>
                    <a:pt x="2941" y="8579"/>
                  </a:lnTo>
                  <a:cubicBezTo>
                    <a:pt x="1345" y="8579"/>
                    <a:pt x="200" y="6831"/>
                    <a:pt x="200" y="4437"/>
                  </a:cubicBezTo>
                  <a:cubicBezTo>
                    <a:pt x="200" y="1996"/>
                    <a:pt x="1345" y="248"/>
                    <a:pt x="2941" y="248"/>
                  </a:cubicBezTo>
                  <a:close/>
                  <a:moveTo>
                    <a:pt x="2941" y="1"/>
                  </a:moveTo>
                  <a:cubicBezTo>
                    <a:pt x="1245" y="1"/>
                    <a:pt x="0" y="1896"/>
                    <a:pt x="0" y="4437"/>
                  </a:cubicBezTo>
                  <a:cubicBezTo>
                    <a:pt x="0" y="6983"/>
                    <a:pt x="1245" y="8826"/>
                    <a:pt x="2941" y="8826"/>
                  </a:cubicBezTo>
                  <a:lnTo>
                    <a:pt x="5486" y="8826"/>
                  </a:lnTo>
                  <a:cubicBezTo>
                    <a:pt x="5534" y="8826"/>
                    <a:pt x="5586" y="8778"/>
                    <a:pt x="5586" y="8678"/>
                  </a:cubicBezTo>
                  <a:lnTo>
                    <a:pt x="5586" y="6484"/>
                  </a:lnTo>
                  <a:cubicBezTo>
                    <a:pt x="5833" y="5886"/>
                    <a:pt x="5933" y="5136"/>
                    <a:pt x="5933" y="4437"/>
                  </a:cubicBezTo>
                  <a:cubicBezTo>
                    <a:pt x="5933" y="3691"/>
                    <a:pt x="5833" y="2941"/>
                    <a:pt x="5586" y="2343"/>
                  </a:cubicBezTo>
                  <a:lnTo>
                    <a:pt x="5586" y="149"/>
                  </a:lnTo>
                  <a:cubicBezTo>
                    <a:pt x="5586" y="49"/>
                    <a:pt x="5534" y="1"/>
                    <a:pt x="5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24;p64">
              <a:extLst>
                <a:ext uri="{FF2B5EF4-FFF2-40B4-BE49-F238E27FC236}">
                  <a16:creationId xmlns:a16="http://schemas.microsoft.com/office/drawing/2014/main" xmlns="" id="{36704BEC-F0B4-72D1-8BB7-D7426E98429F}"/>
                </a:ext>
              </a:extLst>
            </p:cNvPr>
            <p:cNvSpPr/>
            <p:nvPr/>
          </p:nvSpPr>
          <p:spPr>
            <a:xfrm>
              <a:off x="5436175" y="2652375"/>
              <a:ext cx="142150" cy="213275"/>
            </a:xfrm>
            <a:custGeom>
              <a:avLst/>
              <a:gdLst/>
              <a:ahLst/>
              <a:cxnLst/>
              <a:rect l="l" t="t" r="r" b="b"/>
              <a:pathLst>
                <a:path w="5686" h="8531" extrusionOk="0">
                  <a:moveTo>
                    <a:pt x="2845" y="1"/>
                  </a:moveTo>
                  <a:cubicBezTo>
                    <a:pt x="1097" y="1"/>
                    <a:pt x="0" y="1896"/>
                    <a:pt x="0" y="4289"/>
                  </a:cubicBezTo>
                  <a:cubicBezTo>
                    <a:pt x="0" y="6635"/>
                    <a:pt x="1097" y="8530"/>
                    <a:pt x="2845" y="8530"/>
                  </a:cubicBezTo>
                  <a:cubicBezTo>
                    <a:pt x="4588" y="8530"/>
                    <a:pt x="5686" y="6635"/>
                    <a:pt x="5686" y="4289"/>
                  </a:cubicBezTo>
                  <a:cubicBezTo>
                    <a:pt x="5686" y="1896"/>
                    <a:pt x="4588" y="1"/>
                    <a:pt x="28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25;p64">
              <a:extLst>
                <a:ext uri="{FF2B5EF4-FFF2-40B4-BE49-F238E27FC236}">
                  <a16:creationId xmlns:a16="http://schemas.microsoft.com/office/drawing/2014/main" xmlns="" id="{19232085-B118-D578-874E-734BA3331E1A}"/>
                </a:ext>
              </a:extLst>
            </p:cNvPr>
            <p:cNvSpPr/>
            <p:nvPr/>
          </p:nvSpPr>
          <p:spPr>
            <a:xfrm>
              <a:off x="5433675" y="2648675"/>
              <a:ext cx="148450" cy="220650"/>
            </a:xfrm>
            <a:custGeom>
              <a:avLst/>
              <a:gdLst/>
              <a:ahLst/>
              <a:cxnLst/>
              <a:rect l="l" t="t" r="r" b="b"/>
              <a:pathLst>
                <a:path w="5938" h="8826" extrusionOk="0">
                  <a:moveTo>
                    <a:pt x="2945" y="248"/>
                  </a:moveTo>
                  <a:cubicBezTo>
                    <a:pt x="4541" y="248"/>
                    <a:pt x="5686" y="1996"/>
                    <a:pt x="5686" y="4437"/>
                  </a:cubicBezTo>
                  <a:cubicBezTo>
                    <a:pt x="5686" y="6831"/>
                    <a:pt x="4541" y="8579"/>
                    <a:pt x="2945" y="8579"/>
                  </a:cubicBezTo>
                  <a:cubicBezTo>
                    <a:pt x="1349" y="8579"/>
                    <a:pt x="200" y="6831"/>
                    <a:pt x="200" y="4437"/>
                  </a:cubicBezTo>
                  <a:cubicBezTo>
                    <a:pt x="200" y="1996"/>
                    <a:pt x="1349" y="248"/>
                    <a:pt x="2945" y="248"/>
                  </a:cubicBezTo>
                  <a:close/>
                  <a:moveTo>
                    <a:pt x="2945" y="1"/>
                  </a:moveTo>
                  <a:cubicBezTo>
                    <a:pt x="1249" y="1"/>
                    <a:pt x="1" y="1896"/>
                    <a:pt x="1" y="4437"/>
                  </a:cubicBezTo>
                  <a:cubicBezTo>
                    <a:pt x="1" y="6983"/>
                    <a:pt x="1249" y="8826"/>
                    <a:pt x="2945" y="8826"/>
                  </a:cubicBezTo>
                  <a:cubicBezTo>
                    <a:pt x="4688" y="8826"/>
                    <a:pt x="5937" y="6983"/>
                    <a:pt x="5937" y="4437"/>
                  </a:cubicBezTo>
                  <a:cubicBezTo>
                    <a:pt x="5937" y="1896"/>
                    <a:pt x="4688" y="1"/>
                    <a:pt x="2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26;p64">
              <a:extLst>
                <a:ext uri="{FF2B5EF4-FFF2-40B4-BE49-F238E27FC236}">
                  <a16:creationId xmlns:a16="http://schemas.microsoft.com/office/drawing/2014/main" xmlns="" id="{12A1489A-1DCC-6428-8203-BFC75DCF9FAD}"/>
                </a:ext>
              </a:extLst>
            </p:cNvPr>
            <p:cNvSpPr/>
            <p:nvPr/>
          </p:nvSpPr>
          <p:spPr>
            <a:xfrm>
              <a:off x="5462400" y="2684800"/>
              <a:ext cx="91000" cy="148425"/>
            </a:xfrm>
            <a:custGeom>
              <a:avLst/>
              <a:gdLst/>
              <a:ahLst/>
              <a:cxnLst/>
              <a:rect l="l" t="t" r="r" b="b"/>
              <a:pathLst>
                <a:path w="3640" h="5937" extrusionOk="0">
                  <a:moveTo>
                    <a:pt x="1796" y="0"/>
                  </a:moveTo>
                  <a:cubicBezTo>
                    <a:pt x="699" y="0"/>
                    <a:pt x="1" y="1349"/>
                    <a:pt x="1" y="2992"/>
                  </a:cubicBezTo>
                  <a:cubicBezTo>
                    <a:pt x="1" y="4588"/>
                    <a:pt x="699" y="5937"/>
                    <a:pt x="1796" y="5937"/>
                  </a:cubicBezTo>
                  <a:cubicBezTo>
                    <a:pt x="2893" y="5937"/>
                    <a:pt x="3639" y="4588"/>
                    <a:pt x="3639" y="2992"/>
                  </a:cubicBezTo>
                  <a:cubicBezTo>
                    <a:pt x="3639" y="1349"/>
                    <a:pt x="2893" y="0"/>
                    <a:pt x="1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27;p64">
              <a:extLst>
                <a:ext uri="{FF2B5EF4-FFF2-40B4-BE49-F238E27FC236}">
                  <a16:creationId xmlns:a16="http://schemas.microsoft.com/office/drawing/2014/main" xmlns="" id="{B4810E82-CCE8-2611-7056-4E6D22A5330D}"/>
                </a:ext>
              </a:extLst>
            </p:cNvPr>
            <p:cNvSpPr/>
            <p:nvPr/>
          </p:nvSpPr>
          <p:spPr>
            <a:xfrm>
              <a:off x="5459900" y="2682300"/>
              <a:ext cx="95975" cy="153425"/>
            </a:xfrm>
            <a:custGeom>
              <a:avLst/>
              <a:gdLst/>
              <a:ahLst/>
              <a:cxnLst/>
              <a:rect l="l" t="t" r="r" b="b"/>
              <a:pathLst>
                <a:path w="3839" h="6137" extrusionOk="0">
                  <a:moveTo>
                    <a:pt x="1896" y="200"/>
                  </a:moveTo>
                  <a:cubicBezTo>
                    <a:pt x="2893" y="200"/>
                    <a:pt x="3592" y="1397"/>
                    <a:pt x="3592" y="3092"/>
                  </a:cubicBezTo>
                  <a:cubicBezTo>
                    <a:pt x="3592" y="4740"/>
                    <a:pt x="2893" y="5937"/>
                    <a:pt x="1896" y="5937"/>
                  </a:cubicBezTo>
                  <a:cubicBezTo>
                    <a:pt x="899" y="5937"/>
                    <a:pt x="200" y="4740"/>
                    <a:pt x="200" y="3092"/>
                  </a:cubicBezTo>
                  <a:cubicBezTo>
                    <a:pt x="200" y="1397"/>
                    <a:pt x="899" y="200"/>
                    <a:pt x="1896" y="200"/>
                  </a:cubicBezTo>
                  <a:close/>
                  <a:moveTo>
                    <a:pt x="1896" y="0"/>
                  </a:moveTo>
                  <a:cubicBezTo>
                    <a:pt x="799" y="0"/>
                    <a:pt x="1" y="1297"/>
                    <a:pt x="1" y="3092"/>
                  </a:cubicBezTo>
                  <a:cubicBezTo>
                    <a:pt x="1" y="4840"/>
                    <a:pt x="799" y="6136"/>
                    <a:pt x="1896" y="6136"/>
                  </a:cubicBezTo>
                  <a:cubicBezTo>
                    <a:pt x="3041" y="6136"/>
                    <a:pt x="3839" y="4840"/>
                    <a:pt x="3839" y="3092"/>
                  </a:cubicBezTo>
                  <a:cubicBezTo>
                    <a:pt x="3839" y="1297"/>
                    <a:pt x="3041" y="0"/>
                    <a:pt x="18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28;p64">
              <a:extLst>
                <a:ext uri="{FF2B5EF4-FFF2-40B4-BE49-F238E27FC236}">
                  <a16:creationId xmlns:a16="http://schemas.microsoft.com/office/drawing/2014/main" xmlns="" id="{05F02CFA-B978-79A1-4E72-5CAACE23F196}"/>
                </a:ext>
              </a:extLst>
            </p:cNvPr>
            <p:cNvSpPr/>
            <p:nvPr/>
          </p:nvSpPr>
          <p:spPr>
            <a:xfrm>
              <a:off x="5978550" y="2652375"/>
              <a:ext cx="143375" cy="213275"/>
            </a:xfrm>
            <a:custGeom>
              <a:avLst/>
              <a:gdLst/>
              <a:ahLst/>
              <a:cxnLst/>
              <a:rect l="l" t="t" r="r" b="b"/>
              <a:pathLst>
                <a:path w="5735" h="8531" extrusionOk="0">
                  <a:moveTo>
                    <a:pt x="2893" y="1"/>
                  </a:moveTo>
                  <a:cubicBezTo>
                    <a:pt x="1146" y="1"/>
                    <a:pt x="1" y="1896"/>
                    <a:pt x="1" y="4289"/>
                  </a:cubicBezTo>
                  <a:cubicBezTo>
                    <a:pt x="1" y="6635"/>
                    <a:pt x="1146" y="8530"/>
                    <a:pt x="2893" y="8530"/>
                  </a:cubicBezTo>
                  <a:lnTo>
                    <a:pt x="5435" y="8530"/>
                  </a:lnTo>
                  <a:lnTo>
                    <a:pt x="5435" y="6336"/>
                  </a:lnTo>
                  <a:cubicBezTo>
                    <a:pt x="5634" y="5738"/>
                    <a:pt x="5734" y="5039"/>
                    <a:pt x="5734" y="4289"/>
                  </a:cubicBezTo>
                  <a:cubicBezTo>
                    <a:pt x="5734" y="3543"/>
                    <a:pt x="5634" y="2793"/>
                    <a:pt x="5435" y="2195"/>
                  </a:cubicBezTo>
                  <a:lnTo>
                    <a:pt x="5435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29;p64">
              <a:extLst>
                <a:ext uri="{FF2B5EF4-FFF2-40B4-BE49-F238E27FC236}">
                  <a16:creationId xmlns:a16="http://schemas.microsoft.com/office/drawing/2014/main" xmlns="" id="{FACB7F5F-B50C-5E8D-8BF9-451DE3A37C55}"/>
                </a:ext>
              </a:extLst>
            </p:cNvPr>
            <p:cNvSpPr/>
            <p:nvPr/>
          </p:nvSpPr>
          <p:spPr>
            <a:xfrm>
              <a:off x="5976075" y="2648675"/>
              <a:ext cx="148325" cy="220650"/>
            </a:xfrm>
            <a:custGeom>
              <a:avLst/>
              <a:gdLst/>
              <a:ahLst/>
              <a:cxnLst/>
              <a:rect l="l" t="t" r="r" b="b"/>
              <a:pathLst>
                <a:path w="5933" h="8826" extrusionOk="0">
                  <a:moveTo>
                    <a:pt x="5386" y="248"/>
                  </a:moveTo>
                  <a:lnTo>
                    <a:pt x="5386" y="2343"/>
                  </a:lnTo>
                  <a:lnTo>
                    <a:pt x="5386" y="2395"/>
                  </a:lnTo>
                  <a:cubicBezTo>
                    <a:pt x="5634" y="2993"/>
                    <a:pt x="5733" y="3691"/>
                    <a:pt x="5733" y="4437"/>
                  </a:cubicBezTo>
                  <a:cubicBezTo>
                    <a:pt x="5733" y="5136"/>
                    <a:pt x="5634" y="5834"/>
                    <a:pt x="5386" y="6432"/>
                  </a:cubicBezTo>
                  <a:lnTo>
                    <a:pt x="5386" y="6484"/>
                  </a:lnTo>
                  <a:lnTo>
                    <a:pt x="5386" y="8579"/>
                  </a:lnTo>
                  <a:lnTo>
                    <a:pt x="2992" y="8579"/>
                  </a:lnTo>
                  <a:cubicBezTo>
                    <a:pt x="1397" y="8579"/>
                    <a:pt x="248" y="6831"/>
                    <a:pt x="248" y="4437"/>
                  </a:cubicBezTo>
                  <a:cubicBezTo>
                    <a:pt x="248" y="1996"/>
                    <a:pt x="1397" y="248"/>
                    <a:pt x="2992" y="248"/>
                  </a:cubicBezTo>
                  <a:close/>
                  <a:moveTo>
                    <a:pt x="2992" y="1"/>
                  </a:moveTo>
                  <a:cubicBezTo>
                    <a:pt x="1245" y="1"/>
                    <a:pt x="0" y="1896"/>
                    <a:pt x="0" y="4437"/>
                  </a:cubicBezTo>
                  <a:cubicBezTo>
                    <a:pt x="0" y="6983"/>
                    <a:pt x="1245" y="8826"/>
                    <a:pt x="2992" y="8826"/>
                  </a:cubicBezTo>
                  <a:lnTo>
                    <a:pt x="5534" y="8826"/>
                  </a:lnTo>
                  <a:cubicBezTo>
                    <a:pt x="5586" y="8826"/>
                    <a:pt x="5634" y="8778"/>
                    <a:pt x="5634" y="8678"/>
                  </a:cubicBezTo>
                  <a:lnTo>
                    <a:pt x="5634" y="6484"/>
                  </a:lnTo>
                  <a:cubicBezTo>
                    <a:pt x="5833" y="5886"/>
                    <a:pt x="5933" y="5136"/>
                    <a:pt x="5933" y="4437"/>
                  </a:cubicBezTo>
                  <a:cubicBezTo>
                    <a:pt x="5933" y="3691"/>
                    <a:pt x="5833" y="2941"/>
                    <a:pt x="5634" y="2343"/>
                  </a:cubicBezTo>
                  <a:lnTo>
                    <a:pt x="5634" y="149"/>
                  </a:lnTo>
                  <a:cubicBezTo>
                    <a:pt x="5634" y="49"/>
                    <a:pt x="5586" y="1"/>
                    <a:pt x="55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30;p64">
              <a:extLst>
                <a:ext uri="{FF2B5EF4-FFF2-40B4-BE49-F238E27FC236}">
                  <a16:creationId xmlns:a16="http://schemas.microsoft.com/office/drawing/2014/main" xmlns="" id="{16E17D72-8E5E-543C-6C6C-55881775DA97}"/>
                </a:ext>
              </a:extLst>
            </p:cNvPr>
            <p:cNvSpPr/>
            <p:nvPr/>
          </p:nvSpPr>
          <p:spPr>
            <a:xfrm>
              <a:off x="6042100" y="2652375"/>
              <a:ext cx="143450" cy="213275"/>
            </a:xfrm>
            <a:custGeom>
              <a:avLst/>
              <a:gdLst/>
              <a:ahLst/>
              <a:cxnLst/>
              <a:rect l="l" t="t" r="r" b="b"/>
              <a:pathLst>
                <a:path w="5738" h="8531" extrusionOk="0">
                  <a:moveTo>
                    <a:pt x="2893" y="1"/>
                  </a:moveTo>
                  <a:cubicBezTo>
                    <a:pt x="1149" y="1"/>
                    <a:pt x="0" y="1896"/>
                    <a:pt x="0" y="4289"/>
                  </a:cubicBezTo>
                  <a:cubicBezTo>
                    <a:pt x="0" y="6635"/>
                    <a:pt x="1149" y="8530"/>
                    <a:pt x="2893" y="8530"/>
                  </a:cubicBezTo>
                  <a:cubicBezTo>
                    <a:pt x="4588" y="8530"/>
                    <a:pt x="5737" y="6635"/>
                    <a:pt x="5737" y="4289"/>
                  </a:cubicBezTo>
                  <a:cubicBezTo>
                    <a:pt x="5737" y="1896"/>
                    <a:pt x="4588" y="1"/>
                    <a:pt x="2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31;p64">
              <a:extLst>
                <a:ext uri="{FF2B5EF4-FFF2-40B4-BE49-F238E27FC236}">
                  <a16:creationId xmlns:a16="http://schemas.microsoft.com/office/drawing/2014/main" xmlns="" id="{E0722573-3626-EA8D-7A1A-A24BE310615B}"/>
                </a:ext>
              </a:extLst>
            </p:cNvPr>
            <p:cNvSpPr/>
            <p:nvPr/>
          </p:nvSpPr>
          <p:spPr>
            <a:xfrm>
              <a:off x="6039600" y="2648675"/>
              <a:ext cx="148450" cy="220650"/>
            </a:xfrm>
            <a:custGeom>
              <a:avLst/>
              <a:gdLst/>
              <a:ahLst/>
              <a:cxnLst/>
              <a:rect l="l" t="t" r="r" b="b"/>
              <a:pathLst>
                <a:path w="5938" h="8826" extrusionOk="0">
                  <a:moveTo>
                    <a:pt x="2993" y="248"/>
                  </a:moveTo>
                  <a:cubicBezTo>
                    <a:pt x="4541" y="248"/>
                    <a:pt x="5738" y="1996"/>
                    <a:pt x="5738" y="4437"/>
                  </a:cubicBezTo>
                  <a:cubicBezTo>
                    <a:pt x="5738" y="6831"/>
                    <a:pt x="4541" y="8579"/>
                    <a:pt x="2993" y="8579"/>
                  </a:cubicBezTo>
                  <a:cubicBezTo>
                    <a:pt x="1397" y="8579"/>
                    <a:pt x="252" y="6831"/>
                    <a:pt x="252" y="4437"/>
                  </a:cubicBezTo>
                  <a:cubicBezTo>
                    <a:pt x="252" y="1996"/>
                    <a:pt x="1397" y="248"/>
                    <a:pt x="2993" y="248"/>
                  </a:cubicBezTo>
                  <a:close/>
                  <a:moveTo>
                    <a:pt x="2993" y="1"/>
                  </a:moveTo>
                  <a:cubicBezTo>
                    <a:pt x="1249" y="1"/>
                    <a:pt x="1" y="1896"/>
                    <a:pt x="1" y="4437"/>
                  </a:cubicBezTo>
                  <a:cubicBezTo>
                    <a:pt x="1" y="6983"/>
                    <a:pt x="1249" y="8826"/>
                    <a:pt x="2993" y="8826"/>
                  </a:cubicBezTo>
                  <a:cubicBezTo>
                    <a:pt x="4688" y="8826"/>
                    <a:pt x="5937" y="6983"/>
                    <a:pt x="5937" y="4437"/>
                  </a:cubicBezTo>
                  <a:cubicBezTo>
                    <a:pt x="5937" y="1896"/>
                    <a:pt x="4688" y="1"/>
                    <a:pt x="2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32;p64">
              <a:extLst>
                <a:ext uri="{FF2B5EF4-FFF2-40B4-BE49-F238E27FC236}">
                  <a16:creationId xmlns:a16="http://schemas.microsoft.com/office/drawing/2014/main" xmlns="" id="{40AE7743-07E9-ABB0-7A55-ACA5E1BC2B21}"/>
                </a:ext>
              </a:extLst>
            </p:cNvPr>
            <p:cNvSpPr/>
            <p:nvPr/>
          </p:nvSpPr>
          <p:spPr>
            <a:xfrm>
              <a:off x="6068325" y="2684800"/>
              <a:ext cx="91000" cy="148425"/>
            </a:xfrm>
            <a:custGeom>
              <a:avLst/>
              <a:gdLst/>
              <a:ahLst/>
              <a:cxnLst/>
              <a:rect l="l" t="t" r="r" b="b"/>
              <a:pathLst>
                <a:path w="3640" h="5937" extrusionOk="0">
                  <a:moveTo>
                    <a:pt x="1844" y="0"/>
                  </a:moveTo>
                  <a:cubicBezTo>
                    <a:pt x="699" y="0"/>
                    <a:pt x="1" y="1349"/>
                    <a:pt x="1" y="2992"/>
                  </a:cubicBezTo>
                  <a:cubicBezTo>
                    <a:pt x="1" y="4588"/>
                    <a:pt x="699" y="5937"/>
                    <a:pt x="1844" y="5937"/>
                  </a:cubicBezTo>
                  <a:cubicBezTo>
                    <a:pt x="2941" y="5937"/>
                    <a:pt x="3639" y="4588"/>
                    <a:pt x="3639" y="2992"/>
                  </a:cubicBezTo>
                  <a:cubicBezTo>
                    <a:pt x="3639" y="1349"/>
                    <a:pt x="2941" y="0"/>
                    <a:pt x="1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33;p64">
              <a:extLst>
                <a:ext uri="{FF2B5EF4-FFF2-40B4-BE49-F238E27FC236}">
                  <a16:creationId xmlns:a16="http://schemas.microsoft.com/office/drawing/2014/main" xmlns="" id="{0C590F32-0D64-E9E0-1C5F-5D2F28AE257C}"/>
                </a:ext>
              </a:extLst>
            </p:cNvPr>
            <p:cNvSpPr/>
            <p:nvPr/>
          </p:nvSpPr>
          <p:spPr>
            <a:xfrm>
              <a:off x="6065825" y="2682300"/>
              <a:ext cx="95975" cy="153425"/>
            </a:xfrm>
            <a:custGeom>
              <a:avLst/>
              <a:gdLst/>
              <a:ahLst/>
              <a:cxnLst/>
              <a:rect l="l" t="t" r="r" b="b"/>
              <a:pathLst>
                <a:path w="3839" h="6137" extrusionOk="0">
                  <a:moveTo>
                    <a:pt x="1944" y="200"/>
                  </a:moveTo>
                  <a:cubicBezTo>
                    <a:pt x="2893" y="200"/>
                    <a:pt x="3639" y="1397"/>
                    <a:pt x="3639" y="3092"/>
                  </a:cubicBezTo>
                  <a:cubicBezTo>
                    <a:pt x="3639" y="4740"/>
                    <a:pt x="2893" y="5937"/>
                    <a:pt x="1944" y="5937"/>
                  </a:cubicBezTo>
                  <a:cubicBezTo>
                    <a:pt x="946" y="5937"/>
                    <a:pt x="200" y="4740"/>
                    <a:pt x="200" y="3092"/>
                  </a:cubicBezTo>
                  <a:cubicBezTo>
                    <a:pt x="200" y="1397"/>
                    <a:pt x="946" y="200"/>
                    <a:pt x="1944" y="200"/>
                  </a:cubicBezTo>
                  <a:close/>
                  <a:moveTo>
                    <a:pt x="1944" y="0"/>
                  </a:moveTo>
                  <a:cubicBezTo>
                    <a:pt x="799" y="0"/>
                    <a:pt x="1" y="1297"/>
                    <a:pt x="1" y="3092"/>
                  </a:cubicBezTo>
                  <a:cubicBezTo>
                    <a:pt x="1" y="4840"/>
                    <a:pt x="799" y="6136"/>
                    <a:pt x="1944" y="6136"/>
                  </a:cubicBezTo>
                  <a:cubicBezTo>
                    <a:pt x="3041" y="6136"/>
                    <a:pt x="3839" y="4840"/>
                    <a:pt x="3839" y="3092"/>
                  </a:cubicBezTo>
                  <a:cubicBezTo>
                    <a:pt x="3839" y="1297"/>
                    <a:pt x="3041" y="0"/>
                    <a:pt x="1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34;p64">
              <a:extLst>
                <a:ext uri="{FF2B5EF4-FFF2-40B4-BE49-F238E27FC236}">
                  <a16:creationId xmlns:a16="http://schemas.microsoft.com/office/drawing/2014/main" xmlns="" id="{CA5F2646-C92B-6985-3177-D782F88A271A}"/>
                </a:ext>
              </a:extLst>
            </p:cNvPr>
            <p:cNvSpPr/>
            <p:nvPr/>
          </p:nvSpPr>
          <p:spPr>
            <a:xfrm>
              <a:off x="5332750" y="2188575"/>
              <a:ext cx="128375" cy="609750"/>
            </a:xfrm>
            <a:custGeom>
              <a:avLst/>
              <a:gdLst/>
              <a:ahLst/>
              <a:cxnLst/>
              <a:rect l="l" t="t" r="r" b="b"/>
              <a:pathLst>
                <a:path w="5135" h="24390" extrusionOk="0">
                  <a:moveTo>
                    <a:pt x="5135" y="1"/>
                  </a:moveTo>
                  <a:cubicBezTo>
                    <a:pt x="2294" y="1"/>
                    <a:pt x="0" y="2295"/>
                    <a:pt x="0" y="5140"/>
                  </a:cubicBezTo>
                  <a:lnTo>
                    <a:pt x="0" y="19251"/>
                  </a:lnTo>
                  <a:cubicBezTo>
                    <a:pt x="0" y="22095"/>
                    <a:pt x="2294" y="24389"/>
                    <a:pt x="5135" y="24389"/>
                  </a:cubicBezTo>
                  <a:lnTo>
                    <a:pt x="5135" y="1"/>
                  </a:lnTo>
                  <a:close/>
                </a:path>
              </a:pathLst>
            </a:custGeom>
            <a:solidFill>
              <a:srgbClr val="FFD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35;p64">
              <a:extLst>
                <a:ext uri="{FF2B5EF4-FFF2-40B4-BE49-F238E27FC236}">
                  <a16:creationId xmlns:a16="http://schemas.microsoft.com/office/drawing/2014/main" xmlns="" id="{E8AA4C11-2867-20BD-AE8A-30E647BD4507}"/>
                </a:ext>
              </a:extLst>
            </p:cNvPr>
            <p:cNvSpPr/>
            <p:nvPr/>
          </p:nvSpPr>
          <p:spPr>
            <a:xfrm>
              <a:off x="5330250" y="2186100"/>
              <a:ext cx="133375" cy="614725"/>
            </a:xfrm>
            <a:custGeom>
              <a:avLst/>
              <a:gdLst/>
              <a:ahLst/>
              <a:cxnLst/>
              <a:rect l="l" t="t" r="r" b="b"/>
              <a:pathLst>
                <a:path w="5335" h="24589" extrusionOk="0">
                  <a:moveTo>
                    <a:pt x="5135" y="200"/>
                  </a:moveTo>
                  <a:lnTo>
                    <a:pt x="5135" y="24389"/>
                  </a:lnTo>
                  <a:cubicBezTo>
                    <a:pt x="2394" y="24337"/>
                    <a:pt x="200" y="22095"/>
                    <a:pt x="200" y="19350"/>
                  </a:cubicBezTo>
                  <a:lnTo>
                    <a:pt x="200" y="5239"/>
                  </a:lnTo>
                  <a:cubicBezTo>
                    <a:pt x="200" y="2494"/>
                    <a:pt x="2394" y="251"/>
                    <a:pt x="5135" y="200"/>
                  </a:cubicBezTo>
                  <a:close/>
                  <a:moveTo>
                    <a:pt x="5235" y="0"/>
                  </a:moveTo>
                  <a:cubicBezTo>
                    <a:pt x="2342" y="0"/>
                    <a:pt x="0" y="2346"/>
                    <a:pt x="0" y="5239"/>
                  </a:cubicBezTo>
                  <a:lnTo>
                    <a:pt x="0" y="19350"/>
                  </a:lnTo>
                  <a:cubicBezTo>
                    <a:pt x="0" y="22242"/>
                    <a:pt x="2342" y="24588"/>
                    <a:pt x="5235" y="24588"/>
                  </a:cubicBezTo>
                  <a:lnTo>
                    <a:pt x="5334" y="24588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36;p64">
              <a:extLst>
                <a:ext uri="{FF2B5EF4-FFF2-40B4-BE49-F238E27FC236}">
                  <a16:creationId xmlns:a16="http://schemas.microsoft.com/office/drawing/2014/main" xmlns="" id="{16F3FC53-4CB7-8188-9BFF-3BD9CC30F416}"/>
                </a:ext>
              </a:extLst>
            </p:cNvPr>
            <p:cNvSpPr/>
            <p:nvPr/>
          </p:nvSpPr>
          <p:spPr>
            <a:xfrm>
              <a:off x="5342725" y="2179900"/>
              <a:ext cx="494925" cy="627100"/>
            </a:xfrm>
            <a:custGeom>
              <a:avLst/>
              <a:gdLst/>
              <a:ahLst/>
              <a:cxnLst/>
              <a:rect l="l" t="t" r="r" b="b"/>
              <a:pathLst>
                <a:path w="19797" h="25084" extrusionOk="0">
                  <a:moveTo>
                    <a:pt x="5586" y="1"/>
                  </a:moveTo>
                  <a:cubicBezTo>
                    <a:pt x="2693" y="1"/>
                    <a:pt x="299" y="2343"/>
                    <a:pt x="299" y="5287"/>
                  </a:cubicBezTo>
                  <a:lnTo>
                    <a:pt x="299" y="19797"/>
                  </a:lnTo>
                  <a:cubicBezTo>
                    <a:pt x="299" y="19997"/>
                    <a:pt x="447" y="21146"/>
                    <a:pt x="447" y="21644"/>
                  </a:cubicBezTo>
                  <a:cubicBezTo>
                    <a:pt x="447" y="21644"/>
                    <a:pt x="247" y="22642"/>
                    <a:pt x="100" y="23639"/>
                  </a:cubicBezTo>
                  <a:cubicBezTo>
                    <a:pt x="0" y="24685"/>
                    <a:pt x="399" y="25083"/>
                    <a:pt x="846" y="25083"/>
                  </a:cubicBezTo>
                  <a:lnTo>
                    <a:pt x="1345" y="25083"/>
                  </a:lnTo>
                  <a:cubicBezTo>
                    <a:pt x="1345" y="25083"/>
                    <a:pt x="1743" y="25036"/>
                    <a:pt x="1995" y="24585"/>
                  </a:cubicBezTo>
                  <a:cubicBezTo>
                    <a:pt x="1995" y="24585"/>
                    <a:pt x="2793" y="25083"/>
                    <a:pt x="3938" y="25083"/>
                  </a:cubicBezTo>
                  <a:lnTo>
                    <a:pt x="7580" y="25083"/>
                  </a:lnTo>
                  <a:cubicBezTo>
                    <a:pt x="7927" y="25083"/>
                    <a:pt x="9176" y="25083"/>
                    <a:pt x="10074" y="24585"/>
                  </a:cubicBezTo>
                  <a:cubicBezTo>
                    <a:pt x="10074" y="24585"/>
                    <a:pt x="10820" y="25083"/>
                    <a:pt x="12017" y="25083"/>
                  </a:cubicBezTo>
                  <a:lnTo>
                    <a:pt x="15009" y="25083"/>
                  </a:lnTo>
                  <a:cubicBezTo>
                    <a:pt x="15560" y="25083"/>
                    <a:pt x="15607" y="24736"/>
                    <a:pt x="15607" y="24238"/>
                  </a:cubicBezTo>
                  <a:cubicBezTo>
                    <a:pt x="15607" y="20847"/>
                    <a:pt x="16804" y="18054"/>
                    <a:pt x="19350" y="18054"/>
                  </a:cubicBezTo>
                  <a:lnTo>
                    <a:pt x="19797" y="1"/>
                  </a:ln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37;p64">
              <a:extLst>
                <a:ext uri="{FF2B5EF4-FFF2-40B4-BE49-F238E27FC236}">
                  <a16:creationId xmlns:a16="http://schemas.microsoft.com/office/drawing/2014/main" xmlns="" id="{D38A3E1E-56F7-5A01-9291-5A93DBAAC935}"/>
                </a:ext>
              </a:extLst>
            </p:cNvPr>
            <p:cNvSpPr/>
            <p:nvPr/>
          </p:nvSpPr>
          <p:spPr>
            <a:xfrm>
              <a:off x="5342725" y="2702250"/>
              <a:ext cx="397675" cy="104750"/>
            </a:xfrm>
            <a:custGeom>
              <a:avLst/>
              <a:gdLst/>
              <a:ahLst/>
              <a:cxnLst/>
              <a:rect l="l" t="t" r="r" b="b"/>
              <a:pathLst>
                <a:path w="15907" h="4190" extrusionOk="0">
                  <a:moveTo>
                    <a:pt x="399" y="0"/>
                  </a:moveTo>
                  <a:cubicBezTo>
                    <a:pt x="399" y="300"/>
                    <a:pt x="447" y="551"/>
                    <a:pt x="447" y="750"/>
                  </a:cubicBezTo>
                  <a:cubicBezTo>
                    <a:pt x="447" y="750"/>
                    <a:pt x="247" y="1748"/>
                    <a:pt x="100" y="2745"/>
                  </a:cubicBezTo>
                  <a:cubicBezTo>
                    <a:pt x="0" y="3791"/>
                    <a:pt x="399" y="4189"/>
                    <a:pt x="846" y="4189"/>
                  </a:cubicBezTo>
                  <a:lnTo>
                    <a:pt x="1345" y="4189"/>
                  </a:lnTo>
                  <a:cubicBezTo>
                    <a:pt x="1345" y="4189"/>
                    <a:pt x="1743" y="4142"/>
                    <a:pt x="1995" y="3691"/>
                  </a:cubicBezTo>
                  <a:cubicBezTo>
                    <a:pt x="1995" y="3691"/>
                    <a:pt x="2793" y="4189"/>
                    <a:pt x="3938" y="4189"/>
                  </a:cubicBezTo>
                  <a:lnTo>
                    <a:pt x="7580" y="4189"/>
                  </a:lnTo>
                  <a:cubicBezTo>
                    <a:pt x="7927" y="4189"/>
                    <a:pt x="9176" y="4189"/>
                    <a:pt x="10074" y="3691"/>
                  </a:cubicBezTo>
                  <a:cubicBezTo>
                    <a:pt x="10074" y="3691"/>
                    <a:pt x="10820" y="4189"/>
                    <a:pt x="12017" y="4189"/>
                  </a:cubicBezTo>
                  <a:lnTo>
                    <a:pt x="15009" y="4189"/>
                  </a:lnTo>
                  <a:cubicBezTo>
                    <a:pt x="15560" y="4189"/>
                    <a:pt x="15607" y="3842"/>
                    <a:pt x="15607" y="3344"/>
                  </a:cubicBezTo>
                  <a:cubicBezTo>
                    <a:pt x="15607" y="2346"/>
                    <a:pt x="15707" y="1397"/>
                    <a:pt x="15907" y="599"/>
                  </a:cubicBezTo>
                  <a:lnTo>
                    <a:pt x="15907" y="599"/>
                  </a:lnTo>
                  <a:cubicBezTo>
                    <a:pt x="15753" y="1065"/>
                    <a:pt x="15520" y="1280"/>
                    <a:pt x="15271" y="1280"/>
                  </a:cubicBezTo>
                  <a:cubicBezTo>
                    <a:pt x="15119" y="1280"/>
                    <a:pt x="14960" y="1201"/>
                    <a:pt x="14810" y="1050"/>
                  </a:cubicBezTo>
                  <a:cubicBezTo>
                    <a:pt x="14688" y="1050"/>
                    <a:pt x="14357" y="1068"/>
                    <a:pt x="13936" y="1068"/>
                  </a:cubicBezTo>
                  <a:cubicBezTo>
                    <a:pt x="13156" y="1068"/>
                    <a:pt x="12066" y="1006"/>
                    <a:pt x="11418" y="651"/>
                  </a:cubicBezTo>
                  <a:cubicBezTo>
                    <a:pt x="11326" y="1707"/>
                    <a:pt x="10174" y="1748"/>
                    <a:pt x="9094" y="1748"/>
                  </a:cubicBezTo>
                  <a:cubicBezTo>
                    <a:pt x="9004" y="1748"/>
                    <a:pt x="8914" y="1748"/>
                    <a:pt x="8825" y="1748"/>
                  </a:cubicBezTo>
                  <a:lnTo>
                    <a:pt x="2095" y="1748"/>
                  </a:lnTo>
                  <a:cubicBezTo>
                    <a:pt x="1045" y="1748"/>
                    <a:pt x="798" y="1050"/>
                    <a:pt x="399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38;p64">
              <a:extLst>
                <a:ext uri="{FF2B5EF4-FFF2-40B4-BE49-F238E27FC236}">
                  <a16:creationId xmlns:a16="http://schemas.microsoft.com/office/drawing/2014/main" xmlns="" id="{6221CAA2-1F88-556F-B37B-CA6AB43459AE}"/>
                </a:ext>
              </a:extLst>
            </p:cNvPr>
            <p:cNvSpPr/>
            <p:nvPr/>
          </p:nvSpPr>
          <p:spPr>
            <a:xfrm>
              <a:off x="5340225" y="2177425"/>
              <a:ext cx="499925" cy="632075"/>
            </a:xfrm>
            <a:custGeom>
              <a:avLst/>
              <a:gdLst/>
              <a:ahLst/>
              <a:cxnLst/>
              <a:rect l="l" t="t" r="r" b="b"/>
              <a:pathLst>
                <a:path w="19997" h="25283" extrusionOk="0">
                  <a:moveTo>
                    <a:pt x="19797" y="200"/>
                  </a:moveTo>
                  <a:lnTo>
                    <a:pt x="19350" y="18053"/>
                  </a:lnTo>
                  <a:cubicBezTo>
                    <a:pt x="18153" y="18101"/>
                    <a:pt x="17204" y="18751"/>
                    <a:pt x="16505" y="19948"/>
                  </a:cubicBezTo>
                  <a:cubicBezTo>
                    <a:pt x="15907" y="21045"/>
                    <a:pt x="15608" y="22589"/>
                    <a:pt x="15608" y="24337"/>
                  </a:cubicBezTo>
                  <a:cubicBezTo>
                    <a:pt x="15608" y="24883"/>
                    <a:pt x="15560" y="25083"/>
                    <a:pt x="15109" y="25083"/>
                  </a:cubicBezTo>
                  <a:lnTo>
                    <a:pt x="12117" y="25083"/>
                  </a:lnTo>
                  <a:cubicBezTo>
                    <a:pt x="10972" y="25083"/>
                    <a:pt x="10222" y="24584"/>
                    <a:pt x="10222" y="24584"/>
                  </a:cubicBezTo>
                  <a:lnTo>
                    <a:pt x="10122" y="24584"/>
                  </a:lnTo>
                  <a:cubicBezTo>
                    <a:pt x="9224" y="25083"/>
                    <a:pt x="8079" y="25083"/>
                    <a:pt x="7680" y="25083"/>
                  </a:cubicBezTo>
                  <a:lnTo>
                    <a:pt x="4038" y="25083"/>
                  </a:lnTo>
                  <a:cubicBezTo>
                    <a:pt x="2941" y="25083"/>
                    <a:pt x="2143" y="24584"/>
                    <a:pt x="2143" y="24584"/>
                  </a:cubicBezTo>
                  <a:lnTo>
                    <a:pt x="2043" y="24536"/>
                  </a:lnTo>
                  <a:lnTo>
                    <a:pt x="1995" y="24636"/>
                  </a:lnTo>
                  <a:cubicBezTo>
                    <a:pt x="1744" y="25035"/>
                    <a:pt x="1445" y="25083"/>
                    <a:pt x="1445" y="25083"/>
                  </a:cubicBezTo>
                  <a:lnTo>
                    <a:pt x="946" y="25083"/>
                  </a:lnTo>
                  <a:cubicBezTo>
                    <a:pt x="798" y="25083"/>
                    <a:pt x="647" y="25035"/>
                    <a:pt x="547" y="24883"/>
                  </a:cubicBezTo>
                  <a:cubicBezTo>
                    <a:pt x="399" y="24736"/>
                    <a:pt x="248" y="24385"/>
                    <a:pt x="300" y="23786"/>
                  </a:cubicBezTo>
                  <a:cubicBezTo>
                    <a:pt x="447" y="22741"/>
                    <a:pt x="647" y="21791"/>
                    <a:pt x="647" y="21791"/>
                  </a:cubicBezTo>
                  <a:lnTo>
                    <a:pt x="647" y="21743"/>
                  </a:lnTo>
                  <a:cubicBezTo>
                    <a:pt x="647" y="21444"/>
                    <a:pt x="599" y="20894"/>
                    <a:pt x="547" y="20447"/>
                  </a:cubicBezTo>
                  <a:lnTo>
                    <a:pt x="547" y="19896"/>
                  </a:lnTo>
                  <a:lnTo>
                    <a:pt x="547" y="5386"/>
                  </a:lnTo>
                  <a:cubicBezTo>
                    <a:pt x="547" y="2541"/>
                    <a:pt x="2841" y="200"/>
                    <a:pt x="5686" y="200"/>
                  </a:cubicBezTo>
                  <a:close/>
                  <a:moveTo>
                    <a:pt x="5686" y="0"/>
                  </a:moveTo>
                  <a:cubicBezTo>
                    <a:pt x="2741" y="0"/>
                    <a:pt x="300" y="2394"/>
                    <a:pt x="300" y="5386"/>
                  </a:cubicBezTo>
                  <a:lnTo>
                    <a:pt x="300" y="19896"/>
                  </a:lnTo>
                  <a:cubicBezTo>
                    <a:pt x="300" y="19996"/>
                    <a:pt x="347" y="20195"/>
                    <a:pt x="347" y="20495"/>
                  </a:cubicBezTo>
                  <a:cubicBezTo>
                    <a:pt x="399" y="20894"/>
                    <a:pt x="399" y="21444"/>
                    <a:pt x="399" y="21743"/>
                  </a:cubicBezTo>
                  <a:cubicBezTo>
                    <a:pt x="399" y="21843"/>
                    <a:pt x="200" y="22789"/>
                    <a:pt x="100" y="23738"/>
                  </a:cubicBezTo>
                  <a:cubicBezTo>
                    <a:pt x="0" y="24484"/>
                    <a:pt x="200" y="24835"/>
                    <a:pt x="347" y="25035"/>
                  </a:cubicBezTo>
                  <a:cubicBezTo>
                    <a:pt x="499" y="25182"/>
                    <a:pt x="698" y="25282"/>
                    <a:pt x="946" y="25282"/>
                  </a:cubicBezTo>
                  <a:lnTo>
                    <a:pt x="1445" y="25282"/>
                  </a:lnTo>
                  <a:cubicBezTo>
                    <a:pt x="1496" y="25282"/>
                    <a:pt x="1843" y="25282"/>
                    <a:pt x="2143" y="24835"/>
                  </a:cubicBezTo>
                  <a:cubicBezTo>
                    <a:pt x="2394" y="24983"/>
                    <a:pt x="3092" y="25282"/>
                    <a:pt x="4038" y="25282"/>
                  </a:cubicBezTo>
                  <a:lnTo>
                    <a:pt x="7680" y="25282"/>
                  </a:lnTo>
                  <a:cubicBezTo>
                    <a:pt x="8079" y="25282"/>
                    <a:pt x="9276" y="25282"/>
                    <a:pt x="10174" y="24835"/>
                  </a:cubicBezTo>
                  <a:cubicBezTo>
                    <a:pt x="10373" y="24935"/>
                    <a:pt x="11072" y="25282"/>
                    <a:pt x="12117" y="25282"/>
                  </a:cubicBezTo>
                  <a:lnTo>
                    <a:pt x="15109" y="25282"/>
                  </a:lnTo>
                  <a:cubicBezTo>
                    <a:pt x="15807" y="25282"/>
                    <a:pt x="15807" y="24784"/>
                    <a:pt x="15807" y="24337"/>
                  </a:cubicBezTo>
                  <a:cubicBezTo>
                    <a:pt x="15807" y="22589"/>
                    <a:pt x="16106" y="21093"/>
                    <a:pt x="16705" y="20048"/>
                  </a:cubicBezTo>
                  <a:cubicBezTo>
                    <a:pt x="17355" y="18851"/>
                    <a:pt x="18301" y="18253"/>
                    <a:pt x="19450" y="18253"/>
                  </a:cubicBezTo>
                  <a:lnTo>
                    <a:pt x="19550" y="18253"/>
                  </a:lnTo>
                  <a:lnTo>
                    <a:pt x="199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39;p64">
              <a:extLst>
                <a:ext uri="{FF2B5EF4-FFF2-40B4-BE49-F238E27FC236}">
                  <a16:creationId xmlns:a16="http://schemas.microsoft.com/office/drawing/2014/main" xmlns="" id="{F863E6A1-6091-11DC-0B77-4817600CB9DB}"/>
                </a:ext>
              </a:extLst>
            </p:cNvPr>
            <p:cNvSpPr/>
            <p:nvPr/>
          </p:nvSpPr>
          <p:spPr>
            <a:xfrm>
              <a:off x="5350200" y="2179900"/>
              <a:ext cx="461325" cy="486275"/>
            </a:xfrm>
            <a:custGeom>
              <a:avLst/>
              <a:gdLst/>
              <a:ahLst/>
              <a:cxnLst/>
              <a:rect l="l" t="t" r="r" b="b"/>
              <a:pathLst>
                <a:path w="18453" h="19451" extrusionOk="0">
                  <a:moveTo>
                    <a:pt x="5287" y="1"/>
                  </a:moveTo>
                  <a:cubicBezTo>
                    <a:pt x="2394" y="1"/>
                    <a:pt x="0" y="2343"/>
                    <a:pt x="0" y="5287"/>
                  </a:cubicBezTo>
                  <a:lnTo>
                    <a:pt x="0" y="15808"/>
                  </a:lnTo>
                  <a:cubicBezTo>
                    <a:pt x="0" y="18253"/>
                    <a:pt x="599" y="19450"/>
                    <a:pt x="1145" y="19450"/>
                  </a:cubicBezTo>
                  <a:lnTo>
                    <a:pt x="8227" y="19450"/>
                  </a:lnTo>
                  <a:cubicBezTo>
                    <a:pt x="9376" y="19450"/>
                    <a:pt x="10820" y="16857"/>
                    <a:pt x="10820" y="15808"/>
                  </a:cubicBezTo>
                  <a:lnTo>
                    <a:pt x="10820" y="6983"/>
                  </a:lnTo>
                  <a:lnTo>
                    <a:pt x="18452" y="1"/>
                  </a:lnTo>
                  <a:close/>
                </a:path>
              </a:pathLst>
            </a:custGeom>
            <a:solidFill>
              <a:srgbClr val="617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40;p64">
              <a:extLst>
                <a:ext uri="{FF2B5EF4-FFF2-40B4-BE49-F238E27FC236}">
                  <a16:creationId xmlns:a16="http://schemas.microsoft.com/office/drawing/2014/main" xmlns="" id="{C4D738D3-0D75-7682-67EB-4EE22F9923A3}"/>
                </a:ext>
              </a:extLst>
            </p:cNvPr>
            <p:cNvSpPr/>
            <p:nvPr/>
          </p:nvSpPr>
          <p:spPr>
            <a:xfrm>
              <a:off x="5347700" y="2177425"/>
              <a:ext cx="470000" cy="491225"/>
            </a:xfrm>
            <a:custGeom>
              <a:avLst/>
              <a:gdLst/>
              <a:ahLst/>
              <a:cxnLst/>
              <a:rect l="l" t="t" r="r" b="b"/>
              <a:pathLst>
                <a:path w="18800" h="19649" extrusionOk="0">
                  <a:moveTo>
                    <a:pt x="18253" y="200"/>
                  </a:moveTo>
                  <a:lnTo>
                    <a:pt x="10773" y="7030"/>
                  </a:lnTo>
                  <a:lnTo>
                    <a:pt x="10773" y="15907"/>
                  </a:lnTo>
                  <a:cubicBezTo>
                    <a:pt x="10773" y="16956"/>
                    <a:pt x="9376" y="19449"/>
                    <a:pt x="8327" y="19449"/>
                  </a:cubicBezTo>
                  <a:lnTo>
                    <a:pt x="1245" y="19449"/>
                  </a:lnTo>
                  <a:cubicBezTo>
                    <a:pt x="846" y="19449"/>
                    <a:pt x="248" y="18500"/>
                    <a:pt x="248" y="15907"/>
                  </a:cubicBezTo>
                  <a:lnTo>
                    <a:pt x="248" y="5386"/>
                  </a:lnTo>
                  <a:cubicBezTo>
                    <a:pt x="248" y="2541"/>
                    <a:pt x="2542" y="200"/>
                    <a:pt x="5387" y="200"/>
                  </a:cubicBezTo>
                  <a:close/>
                  <a:moveTo>
                    <a:pt x="5387" y="0"/>
                  </a:moveTo>
                  <a:cubicBezTo>
                    <a:pt x="2442" y="0"/>
                    <a:pt x="1" y="2394"/>
                    <a:pt x="1" y="5386"/>
                  </a:cubicBezTo>
                  <a:lnTo>
                    <a:pt x="1" y="15907"/>
                  </a:lnTo>
                  <a:cubicBezTo>
                    <a:pt x="1" y="18201"/>
                    <a:pt x="499" y="19649"/>
                    <a:pt x="1245" y="19649"/>
                  </a:cubicBezTo>
                  <a:lnTo>
                    <a:pt x="8327" y="19649"/>
                  </a:lnTo>
                  <a:cubicBezTo>
                    <a:pt x="9576" y="19649"/>
                    <a:pt x="11020" y="17004"/>
                    <a:pt x="11020" y="15907"/>
                  </a:cubicBezTo>
                  <a:lnTo>
                    <a:pt x="11020" y="7129"/>
                  </a:lnTo>
                  <a:lnTo>
                    <a:pt x="18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41;p64">
              <a:extLst>
                <a:ext uri="{FF2B5EF4-FFF2-40B4-BE49-F238E27FC236}">
                  <a16:creationId xmlns:a16="http://schemas.microsoft.com/office/drawing/2014/main" xmlns="" id="{9E01EB8C-5C84-EED1-CA9A-E0EF96286117}"/>
                </a:ext>
              </a:extLst>
            </p:cNvPr>
            <p:cNvSpPr/>
            <p:nvPr/>
          </p:nvSpPr>
          <p:spPr>
            <a:xfrm>
              <a:off x="5356375" y="2179900"/>
              <a:ext cx="461325" cy="486275"/>
            </a:xfrm>
            <a:custGeom>
              <a:avLst/>
              <a:gdLst/>
              <a:ahLst/>
              <a:cxnLst/>
              <a:rect l="l" t="t" r="r" b="b"/>
              <a:pathLst>
                <a:path w="18453" h="19451" extrusionOk="0">
                  <a:moveTo>
                    <a:pt x="5287" y="1"/>
                  </a:moveTo>
                  <a:cubicBezTo>
                    <a:pt x="2394" y="1"/>
                    <a:pt x="1" y="2343"/>
                    <a:pt x="1" y="5287"/>
                  </a:cubicBezTo>
                  <a:lnTo>
                    <a:pt x="1" y="15808"/>
                  </a:lnTo>
                  <a:cubicBezTo>
                    <a:pt x="1" y="18253"/>
                    <a:pt x="1150" y="19450"/>
                    <a:pt x="1748" y="19450"/>
                  </a:cubicBezTo>
                  <a:lnTo>
                    <a:pt x="8231" y="19450"/>
                  </a:lnTo>
                  <a:cubicBezTo>
                    <a:pt x="9376" y="19450"/>
                    <a:pt x="10824" y="16857"/>
                    <a:pt x="10824" y="15808"/>
                  </a:cubicBezTo>
                  <a:lnTo>
                    <a:pt x="10824" y="6983"/>
                  </a:lnTo>
                  <a:lnTo>
                    <a:pt x="18453" y="1"/>
                  </a:ln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42;p64">
              <a:extLst>
                <a:ext uri="{FF2B5EF4-FFF2-40B4-BE49-F238E27FC236}">
                  <a16:creationId xmlns:a16="http://schemas.microsoft.com/office/drawing/2014/main" xmlns="" id="{BF01B006-4529-E446-61EB-2ABF570598F8}"/>
                </a:ext>
              </a:extLst>
            </p:cNvPr>
            <p:cNvSpPr/>
            <p:nvPr/>
          </p:nvSpPr>
          <p:spPr>
            <a:xfrm>
              <a:off x="5353875" y="2177425"/>
              <a:ext cx="470125" cy="491225"/>
            </a:xfrm>
            <a:custGeom>
              <a:avLst/>
              <a:gdLst/>
              <a:ahLst/>
              <a:cxnLst/>
              <a:rect l="l" t="t" r="r" b="b"/>
              <a:pathLst>
                <a:path w="18805" h="19649" extrusionOk="0">
                  <a:moveTo>
                    <a:pt x="18253" y="200"/>
                  </a:moveTo>
                  <a:lnTo>
                    <a:pt x="10773" y="7030"/>
                  </a:lnTo>
                  <a:lnTo>
                    <a:pt x="10773" y="15907"/>
                  </a:lnTo>
                  <a:cubicBezTo>
                    <a:pt x="10773" y="16956"/>
                    <a:pt x="9377" y="19449"/>
                    <a:pt x="8331" y="19449"/>
                  </a:cubicBezTo>
                  <a:lnTo>
                    <a:pt x="1848" y="19449"/>
                  </a:lnTo>
                  <a:cubicBezTo>
                    <a:pt x="1397" y="19449"/>
                    <a:pt x="252" y="18400"/>
                    <a:pt x="252" y="15907"/>
                  </a:cubicBezTo>
                  <a:lnTo>
                    <a:pt x="252" y="5386"/>
                  </a:lnTo>
                  <a:cubicBezTo>
                    <a:pt x="252" y="2541"/>
                    <a:pt x="2546" y="200"/>
                    <a:pt x="5387" y="200"/>
                  </a:cubicBezTo>
                  <a:close/>
                  <a:moveTo>
                    <a:pt x="5387" y="0"/>
                  </a:moveTo>
                  <a:cubicBezTo>
                    <a:pt x="2447" y="0"/>
                    <a:pt x="1" y="2394"/>
                    <a:pt x="1" y="5386"/>
                  </a:cubicBezTo>
                  <a:lnTo>
                    <a:pt x="1" y="15907"/>
                  </a:lnTo>
                  <a:cubicBezTo>
                    <a:pt x="1" y="18400"/>
                    <a:pt x="1198" y="19649"/>
                    <a:pt x="1848" y="19649"/>
                  </a:cubicBezTo>
                  <a:lnTo>
                    <a:pt x="8331" y="19649"/>
                  </a:lnTo>
                  <a:cubicBezTo>
                    <a:pt x="9576" y="19649"/>
                    <a:pt x="11024" y="17004"/>
                    <a:pt x="11024" y="15907"/>
                  </a:cubicBezTo>
                  <a:lnTo>
                    <a:pt x="11024" y="7129"/>
                  </a:lnTo>
                  <a:lnTo>
                    <a:pt x="18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43;p64">
              <a:extLst>
                <a:ext uri="{FF2B5EF4-FFF2-40B4-BE49-F238E27FC236}">
                  <a16:creationId xmlns:a16="http://schemas.microsoft.com/office/drawing/2014/main" xmlns="" id="{BE9F1F15-BA4C-9237-2473-8869B2BC1F17}"/>
                </a:ext>
              </a:extLst>
            </p:cNvPr>
            <p:cNvSpPr/>
            <p:nvPr/>
          </p:nvSpPr>
          <p:spPr>
            <a:xfrm>
              <a:off x="5422500" y="2254700"/>
              <a:ext cx="284300" cy="336650"/>
            </a:xfrm>
            <a:custGeom>
              <a:avLst/>
              <a:gdLst/>
              <a:ahLst/>
              <a:cxnLst/>
              <a:rect l="l" t="t" r="r" b="b"/>
              <a:pathLst>
                <a:path w="11372" h="13466" extrusionOk="0">
                  <a:moveTo>
                    <a:pt x="3691" y="1"/>
                  </a:moveTo>
                  <a:cubicBezTo>
                    <a:pt x="1644" y="1"/>
                    <a:pt x="1" y="1645"/>
                    <a:pt x="1" y="3691"/>
                  </a:cubicBezTo>
                  <a:lnTo>
                    <a:pt x="1" y="13466"/>
                  </a:lnTo>
                  <a:lnTo>
                    <a:pt x="8028" y="13466"/>
                  </a:lnTo>
                  <a:cubicBezTo>
                    <a:pt x="8128" y="13215"/>
                    <a:pt x="8179" y="12967"/>
                    <a:pt x="8179" y="12816"/>
                  </a:cubicBezTo>
                  <a:lnTo>
                    <a:pt x="8179" y="3991"/>
                  </a:lnTo>
                  <a:lnTo>
                    <a:pt x="10621" y="1744"/>
                  </a:lnTo>
                  <a:lnTo>
                    <a:pt x="11371" y="1"/>
                  </a:ln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44;p64">
              <a:extLst>
                <a:ext uri="{FF2B5EF4-FFF2-40B4-BE49-F238E27FC236}">
                  <a16:creationId xmlns:a16="http://schemas.microsoft.com/office/drawing/2014/main" xmlns="" id="{89509B6B-8180-7A95-BEF9-103081BCDE0A}"/>
                </a:ext>
              </a:extLst>
            </p:cNvPr>
            <p:cNvSpPr/>
            <p:nvPr/>
          </p:nvSpPr>
          <p:spPr>
            <a:xfrm>
              <a:off x="5360175" y="2182400"/>
              <a:ext cx="365275" cy="195725"/>
            </a:xfrm>
            <a:custGeom>
              <a:avLst/>
              <a:gdLst/>
              <a:ahLst/>
              <a:cxnLst/>
              <a:rect l="l" t="t" r="r" b="b"/>
              <a:pathLst>
                <a:path w="14611" h="7829" extrusionOk="0">
                  <a:moveTo>
                    <a:pt x="5135" y="1"/>
                  </a:moveTo>
                  <a:cubicBezTo>
                    <a:pt x="2294" y="1"/>
                    <a:pt x="0" y="2342"/>
                    <a:pt x="0" y="5187"/>
                  </a:cubicBezTo>
                  <a:lnTo>
                    <a:pt x="0" y="7828"/>
                  </a:lnTo>
                  <a:cubicBezTo>
                    <a:pt x="499" y="7030"/>
                    <a:pt x="1397" y="6432"/>
                    <a:pt x="2542" y="6033"/>
                  </a:cubicBezTo>
                  <a:cubicBezTo>
                    <a:pt x="2793" y="4237"/>
                    <a:pt x="4337" y="2893"/>
                    <a:pt x="6184" y="2893"/>
                  </a:cubicBezTo>
                  <a:lnTo>
                    <a:pt x="10920" y="2893"/>
                  </a:lnTo>
                  <a:cubicBezTo>
                    <a:pt x="11618" y="1397"/>
                    <a:pt x="12967" y="348"/>
                    <a:pt x="14610" y="1"/>
                  </a:cubicBez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45;p64">
              <a:extLst>
                <a:ext uri="{FF2B5EF4-FFF2-40B4-BE49-F238E27FC236}">
                  <a16:creationId xmlns:a16="http://schemas.microsoft.com/office/drawing/2014/main" xmlns="" id="{2EBF1C4C-6764-F50A-7010-05118787F477}"/>
                </a:ext>
              </a:extLst>
            </p:cNvPr>
            <p:cNvSpPr/>
            <p:nvPr/>
          </p:nvSpPr>
          <p:spPr>
            <a:xfrm>
              <a:off x="5356375" y="2179900"/>
              <a:ext cx="392800" cy="203200"/>
            </a:xfrm>
            <a:custGeom>
              <a:avLst/>
              <a:gdLst/>
              <a:ahLst/>
              <a:cxnLst/>
              <a:rect l="l" t="t" r="r" b="b"/>
              <a:pathLst>
                <a:path w="15712" h="8128" extrusionOk="0">
                  <a:moveTo>
                    <a:pt x="5287" y="1"/>
                  </a:moveTo>
                  <a:cubicBezTo>
                    <a:pt x="2394" y="1"/>
                    <a:pt x="1" y="2343"/>
                    <a:pt x="1" y="5287"/>
                  </a:cubicBezTo>
                  <a:lnTo>
                    <a:pt x="1" y="8128"/>
                  </a:lnTo>
                  <a:cubicBezTo>
                    <a:pt x="52" y="8080"/>
                    <a:pt x="100" y="8028"/>
                    <a:pt x="152" y="7928"/>
                  </a:cubicBezTo>
                  <a:lnTo>
                    <a:pt x="152" y="5287"/>
                  </a:lnTo>
                  <a:cubicBezTo>
                    <a:pt x="152" y="2442"/>
                    <a:pt x="2446" y="101"/>
                    <a:pt x="5287" y="101"/>
                  </a:cubicBezTo>
                  <a:lnTo>
                    <a:pt x="14762" y="101"/>
                  </a:lnTo>
                  <a:cubicBezTo>
                    <a:pt x="15061" y="49"/>
                    <a:pt x="15413" y="1"/>
                    <a:pt x="15712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46;p64">
              <a:extLst>
                <a:ext uri="{FF2B5EF4-FFF2-40B4-BE49-F238E27FC236}">
                  <a16:creationId xmlns:a16="http://schemas.microsoft.com/office/drawing/2014/main" xmlns="" id="{09B379C0-F3B3-8500-A595-1F99A4997BEB}"/>
                </a:ext>
              </a:extLst>
            </p:cNvPr>
            <p:cNvSpPr/>
            <p:nvPr/>
          </p:nvSpPr>
          <p:spPr>
            <a:xfrm>
              <a:off x="5423700" y="2254700"/>
              <a:ext cx="209475" cy="93500"/>
            </a:xfrm>
            <a:custGeom>
              <a:avLst/>
              <a:gdLst/>
              <a:ahLst/>
              <a:cxnLst/>
              <a:rect l="l" t="t" r="r" b="b"/>
              <a:pathLst>
                <a:path w="8379" h="3740" extrusionOk="0">
                  <a:moveTo>
                    <a:pt x="3643" y="1"/>
                  </a:moveTo>
                  <a:cubicBezTo>
                    <a:pt x="1796" y="1"/>
                    <a:pt x="252" y="1345"/>
                    <a:pt x="1" y="3141"/>
                  </a:cubicBezTo>
                  <a:cubicBezTo>
                    <a:pt x="1050" y="2794"/>
                    <a:pt x="2247" y="2594"/>
                    <a:pt x="3444" y="2594"/>
                  </a:cubicBezTo>
                  <a:cubicBezTo>
                    <a:pt x="5139" y="2594"/>
                    <a:pt x="6783" y="2941"/>
                    <a:pt x="7880" y="3739"/>
                  </a:cubicBezTo>
                  <a:lnTo>
                    <a:pt x="7880" y="2295"/>
                  </a:lnTo>
                  <a:cubicBezTo>
                    <a:pt x="7880" y="1445"/>
                    <a:pt x="8032" y="647"/>
                    <a:pt x="8379" y="1"/>
                  </a:cubicBez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47;p64">
              <a:extLst>
                <a:ext uri="{FF2B5EF4-FFF2-40B4-BE49-F238E27FC236}">
                  <a16:creationId xmlns:a16="http://schemas.microsoft.com/office/drawing/2014/main" xmlns="" id="{4B979427-776E-31F1-616A-F965EC1A5CB8}"/>
                </a:ext>
              </a:extLst>
            </p:cNvPr>
            <p:cNvSpPr/>
            <p:nvPr/>
          </p:nvSpPr>
          <p:spPr>
            <a:xfrm>
              <a:off x="5382600" y="2514025"/>
              <a:ext cx="784200" cy="51100"/>
            </a:xfrm>
            <a:custGeom>
              <a:avLst/>
              <a:gdLst/>
              <a:ahLst/>
              <a:cxnLst/>
              <a:rect l="l" t="t" r="r" b="b"/>
              <a:pathLst>
                <a:path w="31368" h="2044" extrusionOk="0">
                  <a:moveTo>
                    <a:pt x="1" y="1"/>
                  </a:moveTo>
                  <a:lnTo>
                    <a:pt x="1" y="2044"/>
                  </a:lnTo>
                  <a:lnTo>
                    <a:pt x="31367" y="2044"/>
                  </a:lnTo>
                  <a:lnTo>
                    <a:pt x="31367" y="1"/>
                  </a:ln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48;p64">
              <a:extLst>
                <a:ext uri="{FF2B5EF4-FFF2-40B4-BE49-F238E27FC236}">
                  <a16:creationId xmlns:a16="http://schemas.microsoft.com/office/drawing/2014/main" xmlns="" id="{6FCCE81C-9333-7B5B-8818-09DDBC6F06B4}"/>
                </a:ext>
              </a:extLst>
            </p:cNvPr>
            <p:cNvSpPr/>
            <p:nvPr/>
          </p:nvSpPr>
          <p:spPr>
            <a:xfrm>
              <a:off x="5620700" y="2179900"/>
              <a:ext cx="874050" cy="627100"/>
            </a:xfrm>
            <a:custGeom>
              <a:avLst/>
              <a:gdLst/>
              <a:ahLst/>
              <a:cxnLst/>
              <a:rect l="l" t="t" r="r" b="b"/>
              <a:pathLst>
                <a:path w="34962" h="25084" extrusionOk="0">
                  <a:moveTo>
                    <a:pt x="5286" y="1"/>
                  </a:moveTo>
                  <a:cubicBezTo>
                    <a:pt x="2346" y="1"/>
                    <a:pt x="0" y="2343"/>
                    <a:pt x="0" y="5287"/>
                  </a:cubicBezTo>
                  <a:lnTo>
                    <a:pt x="0" y="19797"/>
                  </a:lnTo>
                  <a:cubicBezTo>
                    <a:pt x="0" y="22390"/>
                    <a:pt x="1847" y="24537"/>
                    <a:pt x="4289" y="24984"/>
                  </a:cubicBezTo>
                  <a:cubicBezTo>
                    <a:pt x="4488" y="24836"/>
                    <a:pt x="4488" y="24585"/>
                    <a:pt x="4488" y="24238"/>
                  </a:cubicBezTo>
                  <a:cubicBezTo>
                    <a:pt x="4488" y="20847"/>
                    <a:pt x="5685" y="18054"/>
                    <a:pt x="8231" y="18054"/>
                  </a:cubicBezTo>
                  <a:cubicBezTo>
                    <a:pt x="10772" y="18054"/>
                    <a:pt x="11622" y="20695"/>
                    <a:pt x="11622" y="21644"/>
                  </a:cubicBezTo>
                  <a:lnTo>
                    <a:pt x="11622" y="24685"/>
                  </a:lnTo>
                  <a:cubicBezTo>
                    <a:pt x="11622" y="24936"/>
                    <a:pt x="11770" y="25083"/>
                    <a:pt x="11969" y="25083"/>
                  </a:cubicBezTo>
                  <a:lnTo>
                    <a:pt x="28179" y="25083"/>
                  </a:lnTo>
                  <a:cubicBezTo>
                    <a:pt x="28327" y="25083"/>
                    <a:pt x="28478" y="24984"/>
                    <a:pt x="28526" y="24784"/>
                  </a:cubicBezTo>
                  <a:cubicBezTo>
                    <a:pt x="28578" y="24637"/>
                    <a:pt x="28578" y="24437"/>
                    <a:pt x="28578" y="24238"/>
                  </a:cubicBezTo>
                  <a:cubicBezTo>
                    <a:pt x="28578" y="20847"/>
                    <a:pt x="29575" y="18054"/>
                    <a:pt x="32316" y="18054"/>
                  </a:cubicBezTo>
                  <a:cubicBezTo>
                    <a:pt x="33565" y="18054"/>
                    <a:pt x="34411" y="18700"/>
                    <a:pt x="34961" y="19450"/>
                  </a:cubicBezTo>
                  <a:lnTo>
                    <a:pt x="34961" y="5287"/>
                  </a:lnTo>
                  <a:cubicBezTo>
                    <a:pt x="34961" y="2343"/>
                    <a:pt x="32568" y="1"/>
                    <a:pt x="29675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49;p64">
              <a:extLst>
                <a:ext uri="{FF2B5EF4-FFF2-40B4-BE49-F238E27FC236}">
                  <a16:creationId xmlns:a16="http://schemas.microsoft.com/office/drawing/2014/main" xmlns="" id="{970471F6-85CF-B37C-0847-A8D261DE0DE8}"/>
                </a:ext>
              </a:extLst>
            </p:cNvPr>
            <p:cNvSpPr/>
            <p:nvPr/>
          </p:nvSpPr>
          <p:spPr>
            <a:xfrm>
              <a:off x="5620700" y="2179900"/>
              <a:ext cx="874050" cy="210050"/>
            </a:xfrm>
            <a:custGeom>
              <a:avLst/>
              <a:gdLst/>
              <a:ahLst/>
              <a:cxnLst/>
              <a:rect l="l" t="t" r="r" b="b"/>
              <a:pathLst>
                <a:path w="34962" h="8402" extrusionOk="0">
                  <a:moveTo>
                    <a:pt x="5286" y="1"/>
                  </a:moveTo>
                  <a:cubicBezTo>
                    <a:pt x="2346" y="1"/>
                    <a:pt x="0" y="2343"/>
                    <a:pt x="0" y="5287"/>
                  </a:cubicBezTo>
                  <a:lnTo>
                    <a:pt x="0" y="6432"/>
                  </a:lnTo>
                  <a:cubicBezTo>
                    <a:pt x="0" y="7679"/>
                    <a:pt x="698" y="8402"/>
                    <a:pt x="1397" y="8402"/>
                  </a:cubicBezTo>
                  <a:cubicBezTo>
                    <a:pt x="2095" y="8402"/>
                    <a:pt x="2793" y="7679"/>
                    <a:pt x="2793" y="6033"/>
                  </a:cubicBezTo>
                  <a:cubicBezTo>
                    <a:pt x="4488" y="4389"/>
                    <a:pt x="7281" y="2143"/>
                    <a:pt x="9775" y="2143"/>
                  </a:cubicBezTo>
                  <a:lnTo>
                    <a:pt x="29623" y="2143"/>
                  </a:lnTo>
                  <a:cubicBezTo>
                    <a:pt x="30222" y="2143"/>
                    <a:pt x="34163" y="5335"/>
                    <a:pt x="34163" y="6931"/>
                  </a:cubicBezTo>
                  <a:cubicBezTo>
                    <a:pt x="34163" y="7686"/>
                    <a:pt x="34342" y="8107"/>
                    <a:pt x="34531" y="8107"/>
                  </a:cubicBezTo>
                  <a:cubicBezTo>
                    <a:pt x="34740" y="8107"/>
                    <a:pt x="34961" y="7587"/>
                    <a:pt x="34961" y="6432"/>
                  </a:cubicBezTo>
                  <a:lnTo>
                    <a:pt x="34961" y="5287"/>
                  </a:lnTo>
                  <a:cubicBezTo>
                    <a:pt x="34961" y="2343"/>
                    <a:pt x="32568" y="1"/>
                    <a:pt x="29675" y="1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50;p64">
              <a:extLst>
                <a:ext uri="{FF2B5EF4-FFF2-40B4-BE49-F238E27FC236}">
                  <a16:creationId xmlns:a16="http://schemas.microsoft.com/office/drawing/2014/main" xmlns="" id="{CAE14C86-6034-CA37-73F2-745D17D0A72C}"/>
                </a:ext>
              </a:extLst>
            </p:cNvPr>
            <p:cNvSpPr/>
            <p:nvPr/>
          </p:nvSpPr>
          <p:spPr>
            <a:xfrm>
              <a:off x="5620700" y="2652375"/>
              <a:ext cx="122200" cy="148450"/>
            </a:xfrm>
            <a:custGeom>
              <a:avLst/>
              <a:gdLst/>
              <a:ahLst/>
              <a:cxnLst/>
              <a:rect l="l" t="t" r="r" b="b"/>
              <a:pathLst>
                <a:path w="4888" h="5938" extrusionOk="0">
                  <a:moveTo>
                    <a:pt x="2745" y="1"/>
                  </a:moveTo>
                  <a:cubicBezTo>
                    <a:pt x="2745" y="1670"/>
                    <a:pt x="2014" y="2284"/>
                    <a:pt x="1306" y="2284"/>
                  </a:cubicBezTo>
                  <a:cubicBezTo>
                    <a:pt x="680" y="2284"/>
                    <a:pt x="71" y="1805"/>
                    <a:pt x="0" y="1150"/>
                  </a:cubicBezTo>
                  <a:lnTo>
                    <a:pt x="0" y="1150"/>
                  </a:lnTo>
                  <a:cubicBezTo>
                    <a:pt x="100" y="3392"/>
                    <a:pt x="1596" y="5239"/>
                    <a:pt x="3643" y="5937"/>
                  </a:cubicBezTo>
                  <a:cubicBezTo>
                    <a:pt x="3890" y="5538"/>
                    <a:pt x="4189" y="5087"/>
                    <a:pt x="4488" y="4640"/>
                  </a:cubicBezTo>
                  <a:cubicBezTo>
                    <a:pt x="4540" y="3791"/>
                    <a:pt x="4688" y="2993"/>
                    <a:pt x="4887" y="2247"/>
                  </a:cubicBezTo>
                  <a:cubicBezTo>
                    <a:pt x="4341" y="1648"/>
                    <a:pt x="3543" y="798"/>
                    <a:pt x="2745" y="1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51;p64">
              <a:extLst>
                <a:ext uri="{FF2B5EF4-FFF2-40B4-BE49-F238E27FC236}">
                  <a16:creationId xmlns:a16="http://schemas.microsoft.com/office/drawing/2014/main" xmlns="" id="{403076BB-7F22-0035-C309-F76586930C11}"/>
                </a:ext>
              </a:extLst>
            </p:cNvPr>
            <p:cNvSpPr/>
            <p:nvPr/>
          </p:nvSpPr>
          <p:spPr>
            <a:xfrm>
              <a:off x="5617000" y="2177425"/>
              <a:ext cx="880250" cy="632075"/>
            </a:xfrm>
            <a:custGeom>
              <a:avLst/>
              <a:gdLst/>
              <a:ahLst/>
              <a:cxnLst/>
              <a:rect l="l" t="t" r="r" b="b"/>
              <a:pathLst>
                <a:path w="35210" h="25283" extrusionOk="0">
                  <a:moveTo>
                    <a:pt x="29823" y="200"/>
                  </a:moveTo>
                  <a:cubicBezTo>
                    <a:pt x="32664" y="200"/>
                    <a:pt x="34958" y="2541"/>
                    <a:pt x="34958" y="5386"/>
                  </a:cubicBezTo>
                  <a:lnTo>
                    <a:pt x="34958" y="19198"/>
                  </a:lnTo>
                  <a:cubicBezTo>
                    <a:pt x="34459" y="18651"/>
                    <a:pt x="33713" y="18053"/>
                    <a:pt x="32464" y="18053"/>
                  </a:cubicBezTo>
                  <a:cubicBezTo>
                    <a:pt x="29971" y="18053"/>
                    <a:pt x="28626" y="20295"/>
                    <a:pt x="28626" y="24337"/>
                  </a:cubicBezTo>
                  <a:cubicBezTo>
                    <a:pt x="28626" y="24536"/>
                    <a:pt x="28626" y="24736"/>
                    <a:pt x="28574" y="24883"/>
                  </a:cubicBezTo>
                  <a:cubicBezTo>
                    <a:pt x="28526" y="24983"/>
                    <a:pt x="28427" y="25083"/>
                    <a:pt x="28327" y="25083"/>
                  </a:cubicBezTo>
                  <a:lnTo>
                    <a:pt x="12117" y="25083"/>
                  </a:lnTo>
                  <a:cubicBezTo>
                    <a:pt x="12017" y="25083"/>
                    <a:pt x="11870" y="24935"/>
                    <a:pt x="11870" y="24784"/>
                  </a:cubicBezTo>
                  <a:lnTo>
                    <a:pt x="11870" y="21743"/>
                  </a:lnTo>
                  <a:cubicBezTo>
                    <a:pt x="11870" y="20794"/>
                    <a:pt x="11020" y="18053"/>
                    <a:pt x="8379" y="18053"/>
                  </a:cubicBezTo>
                  <a:cubicBezTo>
                    <a:pt x="7130" y="18053"/>
                    <a:pt x="6133" y="18699"/>
                    <a:pt x="5434" y="19948"/>
                  </a:cubicBezTo>
                  <a:cubicBezTo>
                    <a:pt x="4836" y="21045"/>
                    <a:pt x="4537" y="22589"/>
                    <a:pt x="4537" y="24337"/>
                  </a:cubicBezTo>
                  <a:cubicBezTo>
                    <a:pt x="4537" y="24636"/>
                    <a:pt x="4489" y="24835"/>
                    <a:pt x="4389" y="24983"/>
                  </a:cubicBezTo>
                  <a:cubicBezTo>
                    <a:pt x="1995" y="24484"/>
                    <a:pt x="248" y="22342"/>
                    <a:pt x="248" y="19896"/>
                  </a:cubicBezTo>
                  <a:lnTo>
                    <a:pt x="248" y="5386"/>
                  </a:lnTo>
                  <a:cubicBezTo>
                    <a:pt x="248" y="2541"/>
                    <a:pt x="2542" y="200"/>
                    <a:pt x="5434" y="200"/>
                  </a:cubicBezTo>
                  <a:close/>
                  <a:moveTo>
                    <a:pt x="5434" y="0"/>
                  </a:moveTo>
                  <a:cubicBezTo>
                    <a:pt x="2442" y="0"/>
                    <a:pt x="1" y="2394"/>
                    <a:pt x="1" y="5386"/>
                  </a:cubicBezTo>
                  <a:lnTo>
                    <a:pt x="1" y="19896"/>
                  </a:lnTo>
                  <a:cubicBezTo>
                    <a:pt x="1" y="22489"/>
                    <a:pt x="1844" y="24684"/>
                    <a:pt x="4389" y="25182"/>
                  </a:cubicBezTo>
                  <a:lnTo>
                    <a:pt x="4489" y="25182"/>
                  </a:lnTo>
                  <a:cubicBezTo>
                    <a:pt x="4736" y="24983"/>
                    <a:pt x="4736" y="24636"/>
                    <a:pt x="4736" y="24337"/>
                  </a:cubicBezTo>
                  <a:cubicBezTo>
                    <a:pt x="4736" y="22589"/>
                    <a:pt x="5035" y="21093"/>
                    <a:pt x="5634" y="20048"/>
                  </a:cubicBezTo>
                  <a:cubicBezTo>
                    <a:pt x="6284" y="18851"/>
                    <a:pt x="7230" y="18253"/>
                    <a:pt x="8379" y="18253"/>
                  </a:cubicBezTo>
                  <a:cubicBezTo>
                    <a:pt x="10872" y="18253"/>
                    <a:pt x="11670" y="20846"/>
                    <a:pt x="11670" y="21743"/>
                  </a:cubicBezTo>
                  <a:lnTo>
                    <a:pt x="11670" y="24784"/>
                  </a:lnTo>
                  <a:cubicBezTo>
                    <a:pt x="11670" y="25083"/>
                    <a:pt x="11870" y="25282"/>
                    <a:pt x="12117" y="25282"/>
                  </a:cubicBezTo>
                  <a:lnTo>
                    <a:pt x="28327" y="25282"/>
                  </a:lnTo>
                  <a:cubicBezTo>
                    <a:pt x="28526" y="25282"/>
                    <a:pt x="28726" y="25135"/>
                    <a:pt x="28774" y="24935"/>
                  </a:cubicBezTo>
                  <a:cubicBezTo>
                    <a:pt x="28826" y="24736"/>
                    <a:pt x="28826" y="24536"/>
                    <a:pt x="28826" y="24337"/>
                  </a:cubicBezTo>
                  <a:cubicBezTo>
                    <a:pt x="28826" y="22091"/>
                    <a:pt x="29324" y="18253"/>
                    <a:pt x="32464" y="18253"/>
                  </a:cubicBezTo>
                  <a:cubicBezTo>
                    <a:pt x="33761" y="18253"/>
                    <a:pt x="34559" y="18999"/>
                    <a:pt x="35010" y="19597"/>
                  </a:cubicBezTo>
                  <a:lnTo>
                    <a:pt x="35209" y="19896"/>
                  </a:lnTo>
                  <a:lnTo>
                    <a:pt x="35209" y="5386"/>
                  </a:lnTo>
                  <a:cubicBezTo>
                    <a:pt x="35209" y="2394"/>
                    <a:pt x="32763" y="0"/>
                    <a:pt x="298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52;p64">
              <a:extLst>
                <a:ext uri="{FF2B5EF4-FFF2-40B4-BE49-F238E27FC236}">
                  <a16:creationId xmlns:a16="http://schemas.microsoft.com/office/drawing/2014/main" xmlns="" id="{B047AD91-5A1E-71A7-1CF7-2ABD22348204}"/>
                </a:ext>
              </a:extLst>
            </p:cNvPr>
            <p:cNvSpPr/>
            <p:nvPr/>
          </p:nvSpPr>
          <p:spPr>
            <a:xfrm>
              <a:off x="5709250" y="2254700"/>
              <a:ext cx="745600" cy="528650"/>
            </a:xfrm>
            <a:custGeom>
              <a:avLst/>
              <a:gdLst/>
              <a:ahLst/>
              <a:cxnLst/>
              <a:rect l="l" t="t" r="r" b="b"/>
              <a:pathLst>
                <a:path w="29824" h="21146" extrusionOk="0">
                  <a:moveTo>
                    <a:pt x="3739" y="1"/>
                  </a:moveTo>
                  <a:cubicBezTo>
                    <a:pt x="1697" y="1"/>
                    <a:pt x="1" y="1645"/>
                    <a:pt x="1" y="3691"/>
                  </a:cubicBezTo>
                  <a:lnTo>
                    <a:pt x="1" y="15361"/>
                  </a:lnTo>
                  <a:cubicBezTo>
                    <a:pt x="1" y="16159"/>
                    <a:pt x="248" y="16905"/>
                    <a:pt x="699" y="17555"/>
                  </a:cubicBezTo>
                  <a:cubicBezTo>
                    <a:pt x="1445" y="15461"/>
                    <a:pt x="2842" y="14264"/>
                    <a:pt x="4689" y="14264"/>
                  </a:cubicBezTo>
                  <a:cubicBezTo>
                    <a:pt x="7629" y="14264"/>
                    <a:pt x="8878" y="17156"/>
                    <a:pt x="8878" y="18652"/>
                  </a:cubicBezTo>
                  <a:lnTo>
                    <a:pt x="8878" y="21146"/>
                  </a:lnTo>
                  <a:lnTo>
                    <a:pt x="24386" y="21146"/>
                  </a:lnTo>
                  <a:cubicBezTo>
                    <a:pt x="24984" y="16905"/>
                    <a:pt x="27378" y="14264"/>
                    <a:pt x="28774" y="14264"/>
                  </a:cubicBezTo>
                  <a:cubicBezTo>
                    <a:pt x="29125" y="14264"/>
                    <a:pt x="29472" y="14312"/>
                    <a:pt x="29824" y="14411"/>
                  </a:cubicBezTo>
                  <a:lnTo>
                    <a:pt x="29824" y="3691"/>
                  </a:lnTo>
                  <a:cubicBezTo>
                    <a:pt x="29824" y="1645"/>
                    <a:pt x="28128" y="1"/>
                    <a:pt x="26081" y="1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53;p64">
              <a:extLst>
                <a:ext uri="{FF2B5EF4-FFF2-40B4-BE49-F238E27FC236}">
                  <a16:creationId xmlns:a16="http://schemas.microsoft.com/office/drawing/2014/main" xmlns="" id="{F9B75FE0-B8A1-BDF3-6089-7936092C295E}"/>
                </a:ext>
              </a:extLst>
            </p:cNvPr>
            <p:cNvSpPr/>
            <p:nvPr/>
          </p:nvSpPr>
          <p:spPr>
            <a:xfrm>
              <a:off x="6134350" y="2233475"/>
              <a:ext cx="300550" cy="357875"/>
            </a:xfrm>
            <a:custGeom>
              <a:avLst/>
              <a:gdLst/>
              <a:ahLst/>
              <a:cxnLst/>
              <a:rect l="l" t="t" r="r" b="b"/>
              <a:pathLst>
                <a:path w="12022" h="14315" extrusionOk="0">
                  <a:moveTo>
                    <a:pt x="1" y="0"/>
                  </a:moveTo>
                  <a:cubicBezTo>
                    <a:pt x="2494" y="0"/>
                    <a:pt x="4541" y="2047"/>
                    <a:pt x="4541" y="4540"/>
                  </a:cubicBezTo>
                  <a:lnTo>
                    <a:pt x="4541" y="14315"/>
                  </a:lnTo>
                  <a:lnTo>
                    <a:pt x="12022" y="14315"/>
                  </a:lnTo>
                  <a:lnTo>
                    <a:pt x="12022" y="4540"/>
                  </a:lnTo>
                  <a:cubicBezTo>
                    <a:pt x="12022" y="2047"/>
                    <a:pt x="9975" y="0"/>
                    <a:pt x="7481" y="0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54;p64">
              <a:extLst>
                <a:ext uri="{FF2B5EF4-FFF2-40B4-BE49-F238E27FC236}">
                  <a16:creationId xmlns:a16="http://schemas.microsoft.com/office/drawing/2014/main" xmlns="" id="{6862FDEF-A60B-6FDD-A1CB-978C192ADD52}"/>
                </a:ext>
              </a:extLst>
            </p:cNvPr>
            <p:cNvSpPr/>
            <p:nvPr/>
          </p:nvSpPr>
          <p:spPr>
            <a:xfrm>
              <a:off x="5689325" y="2233475"/>
              <a:ext cx="497425" cy="357875"/>
            </a:xfrm>
            <a:custGeom>
              <a:avLst/>
              <a:gdLst/>
              <a:ahLst/>
              <a:cxnLst/>
              <a:rect l="l" t="t" r="r" b="b"/>
              <a:pathLst>
                <a:path w="19897" h="14315" extrusionOk="0">
                  <a:moveTo>
                    <a:pt x="4536" y="0"/>
                  </a:moveTo>
                  <a:cubicBezTo>
                    <a:pt x="2043" y="0"/>
                    <a:pt x="0" y="2047"/>
                    <a:pt x="0" y="4540"/>
                  </a:cubicBezTo>
                  <a:lnTo>
                    <a:pt x="0" y="14315"/>
                  </a:lnTo>
                  <a:lnTo>
                    <a:pt x="19896" y="14315"/>
                  </a:lnTo>
                  <a:lnTo>
                    <a:pt x="19896" y="4540"/>
                  </a:lnTo>
                  <a:cubicBezTo>
                    <a:pt x="19896" y="2047"/>
                    <a:pt x="17854" y="0"/>
                    <a:pt x="15360" y="0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55;p64">
              <a:extLst>
                <a:ext uri="{FF2B5EF4-FFF2-40B4-BE49-F238E27FC236}">
                  <a16:creationId xmlns:a16="http://schemas.microsoft.com/office/drawing/2014/main" xmlns="" id="{1545B56B-028F-510B-195A-84619719ED8D}"/>
                </a:ext>
              </a:extLst>
            </p:cNvPr>
            <p:cNvSpPr/>
            <p:nvPr/>
          </p:nvSpPr>
          <p:spPr>
            <a:xfrm>
              <a:off x="5739175" y="2233475"/>
              <a:ext cx="250575" cy="518675"/>
            </a:xfrm>
            <a:custGeom>
              <a:avLst/>
              <a:gdLst/>
              <a:ahLst/>
              <a:cxnLst/>
              <a:rect l="l" t="t" r="r" b="b"/>
              <a:pathLst>
                <a:path w="10023" h="20747" extrusionOk="0">
                  <a:moveTo>
                    <a:pt x="2542" y="0"/>
                  </a:moveTo>
                  <a:cubicBezTo>
                    <a:pt x="1597" y="0"/>
                    <a:pt x="699" y="299"/>
                    <a:pt x="1" y="850"/>
                  </a:cubicBezTo>
                  <a:lnTo>
                    <a:pt x="3041" y="850"/>
                  </a:lnTo>
                  <a:lnTo>
                    <a:pt x="3041" y="15959"/>
                  </a:lnTo>
                  <a:cubicBezTo>
                    <a:pt x="3193" y="15911"/>
                    <a:pt x="3340" y="15911"/>
                    <a:pt x="3492" y="15911"/>
                  </a:cubicBezTo>
                  <a:cubicBezTo>
                    <a:pt x="3939" y="15911"/>
                    <a:pt x="4290" y="16011"/>
                    <a:pt x="4637" y="16110"/>
                  </a:cubicBezTo>
                  <a:lnTo>
                    <a:pt x="4637" y="850"/>
                  </a:lnTo>
                  <a:lnTo>
                    <a:pt x="9225" y="850"/>
                  </a:lnTo>
                  <a:lnTo>
                    <a:pt x="9225" y="20746"/>
                  </a:lnTo>
                  <a:lnTo>
                    <a:pt x="10023" y="20746"/>
                  </a:lnTo>
                  <a:lnTo>
                    <a:pt x="10023" y="0"/>
                  </a:ln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3256;p64">
              <a:extLst>
                <a:ext uri="{FF2B5EF4-FFF2-40B4-BE49-F238E27FC236}">
                  <a16:creationId xmlns:a16="http://schemas.microsoft.com/office/drawing/2014/main" xmlns="" id="{D945C030-361D-A548-1CFA-00A9E0110027}"/>
                </a:ext>
              </a:extLst>
            </p:cNvPr>
            <p:cNvSpPr/>
            <p:nvPr/>
          </p:nvSpPr>
          <p:spPr>
            <a:xfrm>
              <a:off x="5689325" y="2298300"/>
              <a:ext cx="11175" cy="389000"/>
            </a:xfrm>
            <a:custGeom>
              <a:avLst/>
              <a:gdLst/>
              <a:ahLst/>
              <a:cxnLst/>
              <a:rect l="l" t="t" r="r" b="b"/>
              <a:pathLst>
                <a:path w="447" h="15560" extrusionOk="0">
                  <a:moveTo>
                    <a:pt x="447" y="0"/>
                  </a:moveTo>
                  <a:cubicBezTo>
                    <a:pt x="148" y="599"/>
                    <a:pt x="0" y="1249"/>
                    <a:pt x="0" y="1947"/>
                  </a:cubicBezTo>
                  <a:lnTo>
                    <a:pt x="0" y="13617"/>
                  </a:lnTo>
                  <a:cubicBezTo>
                    <a:pt x="0" y="14315"/>
                    <a:pt x="148" y="14961"/>
                    <a:pt x="447" y="15560"/>
                  </a:cubicBezTo>
                  <a:lnTo>
                    <a:pt x="447" y="0"/>
                  </a:ln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3257;p64">
              <a:extLst>
                <a:ext uri="{FF2B5EF4-FFF2-40B4-BE49-F238E27FC236}">
                  <a16:creationId xmlns:a16="http://schemas.microsoft.com/office/drawing/2014/main" xmlns="" id="{B61BB0CB-92DE-4B67-A092-40677AF78A68}"/>
                </a:ext>
              </a:extLst>
            </p:cNvPr>
            <p:cNvSpPr/>
            <p:nvPr/>
          </p:nvSpPr>
          <p:spPr>
            <a:xfrm>
              <a:off x="6138150" y="2254700"/>
              <a:ext cx="302925" cy="73550"/>
            </a:xfrm>
            <a:custGeom>
              <a:avLst/>
              <a:gdLst/>
              <a:ahLst/>
              <a:cxnLst/>
              <a:rect l="l" t="t" r="r" b="b"/>
              <a:pathLst>
                <a:path w="12117" h="2942" extrusionOk="0">
                  <a:moveTo>
                    <a:pt x="10222" y="200"/>
                  </a:moveTo>
                  <a:cubicBezTo>
                    <a:pt x="10772" y="647"/>
                    <a:pt x="11171" y="1198"/>
                    <a:pt x="11471" y="1844"/>
                  </a:cubicBezTo>
                  <a:lnTo>
                    <a:pt x="12117" y="1744"/>
                  </a:lnTo>
                  <a:cubicBezTo>
                    <a:pt x="11670" y="1046"/>
                    <a:pt x="11020" y="500"/>
                    <a:pt x="10222" y="200"/>
                  </a:cubicBezTo>
                  <a:close/>
                  <a:moveTo>
                    <a:pt x="0" y="1"/>
                  </a:moveTo>
                  <a:cubicBezTo>
                    <a:pt x="998" y="647"/>
                    <a:pt x="1696" y="1697"/>
                    <a:pt x="1895" y="2941"/>
                  </a:cubicBezTo>
                  <a:lnTo>
                    <a:pt x="4237" y="2642"/>
                  </a:lnTo>
                  <a:cubicBezTo>
                    <a:pt x="3990" y="1545"/>
                    <a:pt x="3340" y="599"/>
                    <a:pt x="2394" y="1"/>
                  </a:cubicBez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3258;p64">
              <a:extLst>
                <a:ext uri="{FF2B5EF4-FFF2-40B4-BE49-F238E27FC236}">
                  <a16:creationId xmlns:a16="http://schemas.microsoft.com/office/drawing/2014/main" xmlns="" id="{582A154A-B41A-356E-7266-989BCD6F9BD3}"/>
                </a:ext>
              </a:extLst>
            </p:cNvPr>
            <p:cNvSpPr/>
            <p:nvPr/>
          </p:nvSpPr>
          <p:spPr>
            <a:xfrm>
              <a:off x="6198000" y="2254700"/>
              <a:ext cx="226925" cy="66075"/>
            </a:xfrm>
            <a:custGeom>
              <a:avLst/>
              <a:gdLst/>
              <a:ahLst/>
              <a:cxnLst/>
              <a:rect l="l" t="t" r="r" b="b"/>
              <a:pathLst>
                <a:path w="9077" h="2643" extrusionOk="0">
                  <a:moveTo>
                    <a:pt x="0" y="1"/>
                  </a:moveTo>
                  <a:cubicBezTo>
                    <a:pt x="946" y="599"/>
                    <a:pt x="1596" y="1545"/>
                    <a:pt x="1843" y="2642"/>
                  </a:cubicBezTo>
                  <a:lnTo>
                    <a:pt x="9077" y="1844"/>
                  </a:lnTo>
                  <a:cubicBezTo>
                    <a:pt x="8777" y="1198"/>
                    <a:pt x="8378" y="647"/>
                    <a:pt x="7828" y="200"/>
                  </a:cubicBezTo>
                  <a:cubicBezTo>
                    <a:pt x="7429" y="49"/>
                    <a:pt x="6982" y="1"/>
                    <a:pt x="6531" y="1"/>
                  </a:cubicBez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3259;p64">
              <a:extLst>
                <a:ext uri="{FF2B5EF4-FFF2-40B4-BE49-F238E27FC236}">
                  <a16:creationId xmlns:a16="http://schemas.microsoft.com/office/drawing/2014/main" xmlns="" id="{C34A6A2F-AC22-7EAC-173C-1A8A05E98443}"/>
                </a:ext>
              </a:extLst>
            </p:cNvPr>
            <p:cNvSpPr/>
            <p:nvPr/>
          </p:nvSpPr>
          <p:spPr>
            <a:xfrm>
              <a:off x="5709250" y="2254700"/>
              <a:ext cx="476300" cy="128400"/>
            </a:xfrm>
            <a:custGeom>
              <a:avLst/>
              <a:gdLst/>
              <a:ahLst/>
              <a:cxnLst/>
              <a:rect l="l" t="t" r="r" b="b"/>
              <a:pathLst>
                <a:path w="19052" h="5136" extrusionOk="0">
                  <a:moveTo>
                    <a:pt x="11220" y="1"/>
                  </a:moveTo>
                  <a:lnTo>
                    <a:pt x="11220" y="3839"/>
                  </a:lnTo>
                  <a:lnTo>
                    <a:pt x="19051" y="2941"/>
                  </a:lnTo>
                  <a:cubicBezTo>
                    <a:pt x="18852" y="1697"/>
                    <a:pt x="18154" y="647"/>
                    <a:pt x="17156" y="1"/>
                  </a:cubicBezTo>
                  <a:close/>
                  <a:moveTo>
                    <a:pt x="5834" y="1"/>
                  </a:moveTo>
                  <a:lnTo>
                    <a:pt x="5834" y="4437"/>
                  </a:lnTo>
                  <a:lnTo>
                    <a:pt x="10422" y="3939"/>
                  </a:lnTo>
                  <a:lnTo>
                    <a:pt x="10422" y="1"/>
                  </a:lnTo>
                  <a:close/>
                  <a:moveTo>
                    <a:pt x="3739" y="1"/>
                  </a:moveTo>
                  <a:cubicBezTo>
                    <a:pt x="1697" y="1"/>
                    <a:pt x="1" y="1645"/>
                    <a:pt x="1" y="3691"/>
                  </a:cubicBezTo>
                  <a:lnTo>
                    <a:pt x="1" y="5136"/>
                  </a:lnTo>
                  <a:lnTo>
                    <a:pt x="4238" y="4637"/>
                  </a:lnTo>
                  <a:lnTo>
                    <a:pt x="4238" y="1"/>
                  </a:ln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3260;p64">
              <a:extLst>
                <a:ext uri="{FF2B5EF4-FFF2-40B4-BE49-F238E27FC236}">
                  <a16:creationId xmlns:a16="http://schemas.microsoft.com/office/drawing/2014/main" xmlns="" id="{C2CCCCFE-C7B6-BF51-55CA-AEE98FCE5596}"/>
                </a:ext>
              </a:extLst>
            </p:cNvPr>
            <p:cNvSpPr/>
            <p:nvPr/>
          </p:nvSpPr>
          <p:spPr>
            <a:xfrm>
              <a:off x="5815175" y="2254700"/>
              <a:ext cx="174575" cy="115925"/>
            </a:xfrm>
            <a:custGeom>
              <a:avLst/>
              <a:gdLst/>
              <a:ahLst/>
              <a:cxnLst/>
              <a:rect l="l" t="t" r="r" b="b"/>
              <a:pathLst>
                <a:path w="6983" h="4637" extrusionOk="0">
                  <a:moveTo>
                    <a:pt x="6185" y="1"/>
                  </a:moveTo>
                  <a:lnTo>
                    <a:pt x="6185" y="3939"/>
                  </a:lnTo>
                  <a:lnTo>
                    <a:pt x="6983" y="3839"/>
                  </a:lnTo>
                  <a:lnTo>
                    <a:pt x="6983" y="1"/>
                  </a:lnTo>
                  <a:close/>
                  <a:moveTo>
                    <a:pt x="1" y="1"/>
                  </a:moveTo>
                  <a:lnTo>
                    <a:pt x="1" y="4637"/>
                  </a:lnTo>
                  <a:lnTo>
                    <a:pt x="1597" y="4437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3261;p64">
              <a:extLst>
                <a:ext uri="{FF2B5EF4-FFF2-40B4-BE49-F238E27FC236}">
                  <a16:creationId xmlns:a16="http://schemas.microsoft.com/office/drawing/2014/main" xmlns="" id="{DCD486FD-E60E-D3B8-9814-A83DDDD65C3C}"/>
                </a:ext>
              </a:extLst>
            </p:cNvPr>
            <p:cNvSpPr/>
            <p:nvPr/>
          </p:nvSpPr>
          <p:spPr>
            <a:xfrm>
              <a:off x="6454825" y="2346975"/>
              <a:ext cx="25" cy="74825"/>
            </a:xfrm>
            <a:custGeom>
              <a:avLst/>
              <a:gdLst/>
              <a:ahLst/>
              <a:cxnLst/>
              <a:rect l="l" t="t" r="r" b="b"/>
              <a:pathLst>
                <a:path w="1" h="2993" extrusionOk="0">
                  <a:moveTo>
                    <a:pt x="1" y="0"/>
                  </a:moveTo>
                  <a:lnTo>
                    <a:pt x="1" y="0"/>
                  </a:lnTo>
                  <a:lnTo>
                    <a:pt x="1" y="29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3262;p64">
              <a:extLst>
                <a:ext uri="{FF2B5EF4-FFF2-40B4-BE49-F238E27FC236}">
                  <a16:creationId xmlns:a16="http://schemas.microsoft.com/office/drawing/2014/main" xmlns="" id="{402CB686-501C-FAB3-FA23-F91C0CA32CA5}"/>
                </a:ext>
              </a:extLst>
            </p:cNvPr>
            <p:cNvSpPr/>
            <p:nvPr/>
          </p:nvSpPr>
          <p:spPr>
            <a:xfrm>
              <a:off x="6186725" y="2343175"/>
              <a:ext cx="268125" cy="92300"/>
            </a:xfrm>
            <a:custGeom>
              <a:avLst/>
              <a:gdLst/>
              <a:ahLst/>
              <a:cxnLst/>
              <a:rect l="l" t="t" r="r" b="b"/>
              <a:pathLst>
                <a:path w="10725" h="3692" extrusionOk="0">
                  <a:moveTo>
                    <a:pt x="10725" y="1"/>
                  </a:moveTo>
                  <a:cubicBezTo>
                    <a:pt x="10473" y="53"/>
                    <a:pt x="10174" y="53"/>
                    <a:pt x="9927" y="101"/>
                  </a:cubicBezTo>
                  <a:lnTo>
                    <a:pt x="9927" y="152"/>
                  </a:lnTo>
                  <a:lnTo>
                    <a:pt x="9927" y="3192"/>
                  </a:lnTo>
                  <a:lnTo>
                    <a:pt x="10725" y="3145"/>
                  </a:lnTo>
                  <a:lnTo>
                    <a:pt x="10725" y="152"/>
                  </a:lnTo>
                  <a:lnTo>
                    <a:pt x="10725" y="1"/>
                  </a:lnTo>
                  <a:close/>
                  <a:moveTo>
                    <a:pt x="2446" y="851"/>
                  </a:moveTo>
                  <a:cubicBezTo>
                    <a:pt x="1648" y="950"/>
                    <a:pt x="798" y="998"/>
                    <a:pt x="0" y="1098"/>
                  </a:cubicBezTo>
                  <a:lnTo>
                    <a:pt x="0" y="3691"/>
                  </a:lnTo>
                  <a:lnTo>
                    <a:pt x="2446" y="3591"/>
                  </a:lnTo>
                  <a:lnTo>
                    <a:pt x="2446" y="851"/>
                  </a:ln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3263;p64">
              <a:extLst>
                <a:ext uri="{FF2B5EF4-FFF2-40B4-BE49-F238E27FC236}">
                  <a16:creationId xmlns:a16="http://schemas.microsoft.com/office/drawing/2014/main" xmlns="" id="{13840610-8C22-DB1A-35CD-F39DF297CEF4}"/>
                </a:ext>
              </a:extLst>
            </p:cNvPr>
            <p:cNvSpPr/>
            <p:nvPr/>
          </p:nvSpPr>
          <p:spPr>
            <a:xfrm>
              <a:off x="6247875" y="2345675"/>
              <a:ext cx="187025" cy="87300"/>
            </a:xfrm>
            <a:custGeom>
              <a:avLst/>
              <a:gdLst/>
              <a:ahLst/>
              <a:cxnLst/>
              <a:rect l="l" t="t" r="r" b="b"/>
              <a:pathLst>
                <a:path w="7481" h="3492" extrusionOk="0">
                  <a:moveTo>
                    <a:pt x="7481" y="1"/>
                  </a:moveTo>
                  <a:cubicBezTo>
                    <a:pt x="5286" y="200"/>
                    <a:pt x="2693" y="499"/>
                    <a:pt x="0" y="751"/>
                  </a:cubicBezTo>
                  <a:lnTo>
                    <a:pt x="0" y="3491"/>
                  </a:lnTo>
                  <a:lnTo>
                    <a:pt x="7481" y="3092"/>
                  </a:lnTo>
                  <a:lnTo>
                    <a:pt x="7481" y="52"/>
                  </a:lnTo>
                  <a:lnTo>
                    <a:pt x="7481" y="1"/>
                  </a:ln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3264;p64">
              <a:extLst>
                <a:ext uri="{FF2B5EF4-FFF2-40B4-BE49-F238E27FC236}">
                  <a16:creationId xmlns:a16="http://schemas.microsoft.com/office/drawing/2014/main" xmlns="" id="{D007FDF4-920B-E0A5-4B0B-FE91E9DC6471}"/>
                </a:ext>
              </a:extLst>
            </p:cNvPr>
            <p:cNvSpPr/>
            <p:nvPr/>
          </p:nvSpPr>
          <p:spPr>
            <a:xfrm>
              <a:off x="5709250" y="2370600"/>
              <a:ext cx="477500" cy="88600"/>
            </a:xfrm>
            <a:custGeom>
              <a:avLst/>
              <a:gdLst/>
              <a:ahLst/>
              <a:cxnLst/>
              <a:rect l="l" t="t" r="r" b="b"/>
              <a:pathLst>
                <a:path w="19100" h="3544" extrusionOk="0">
                  <a:moveTo>
                    <a:pt x="19099" y="1"/>
                  </a:moveTo>
                  <a:cubicBezTo>
                    <a:pt x="16458" y="300"/>
                    <a:pt x="13765" y="551"/>
                    <a:pt x="11220" y="799"/>
                  </a:cubicBezTo>
                  <a:lnTo>
                    <a:pt x="11220" y="2993"/>
                  </a:lnTo>
                  <a:lnTo>
                    <a:pt x="19099" y="2594"/>
                  </a:lnTo>
                  <a:lnTo>
                    <a:pt x="19099" y="1"/>
                  </a:lnTo>
                  <a:close/>
                  <a:moveTo>
                    <a:pt x="10422" y="899"/>
                  </a:moveTo>
                  <a:cubicBezTo>
                    <a:pt x="8826" y="1050"/>
                    <a:pt x="7282" y="1198"/>
                    <a:pt x="5834" y="1349"/>
                  </a:cubicBezTo>
                  <a:lnTo>
                    <a:pt x="5834" y="3244"/>
                  </a:lnTo>
                  <a:lnTo>
                    <a:pt x="10422" y="3045"/>
                  </a:lnTo>
                  <a:lnTo>
                    <a:pt x="10422" y="899"/>
                  </a:lnTo>
                  <a:close/>
                  <a:moveTo>
                    <a:pt x="4238" y="1549"/>
                  </a:moveTo>
                  <a:cubicBezTo>
                    <a:pt x="2443" y="1697"/>
                    <a:pt x="998" y="1848"/>
                    <a:pt x="1" y="1948"/>
                  </a:cubicBezTo>
                  <a:lnTo>
                    <a:pt x="1" y="3544"/>
                  </a:lnTo>
                  <a:lnTo>
                    <a:pt x="4238" y="3344"/>
                  </a:lnTo>
                  <a:lnTo>
                    <a:pt x="4238" y="1549"/>
                  </a:ln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3265;p64">
              <a:extLst>
                <a:ext uri="{FF2B5EF4-FFF2-40B4-BE49-F238E27FC236}">
                  <a16:creationId xmlns:a16="http://schemas.microsoft.com/office/drawing/2014/main" xmlns="" id="{DB3175DD-42ED-DE2F-392D-0CFBCEDC0AF7}"/>
                </a:ext>
              </a:extLst>
            </p:cNvPr>
            <p:cNvSpPr/>
            <p:nvPr/>
          </p:nvSpPr>
          <p:spPr>
            <a:xfrm>
              <a:off x="5815175" y="2390550"/>
              <a:ext cx="174575" cy="63675"/>
            </a:xfrm>
            <a:custGeom>
              <a:avLst/>
              <a:gdLst/>
              <a:ahLst/>
              <a:cxnLst/>
              <a:rect l="l" t="t" r="r" b="b"/>
              <a:pathLst>
                <a:path w="6983" h="2547" extrusionOk="0">
                  <a:moveTo>
                    <a:pt x="6983" y="1"/>
                  </a:moveTo>
                  <a:cubicBezTo>
                    <a:pt x="6735" y="53"/>
                    <a:pt x="6484" y="53"/>
                    <a:pt x="6185" y="101"/>
                  </a:cubicBezTo>
                  <a:lnTo>
                    <a:pt x="6185" y="2247"/>
                  </a:lnTo>
                  <a:lnTo>
                    <a:pt x="6983" y="2195"/>
                  </a:lnTo>
                  <a:lnTo>
                    <a:pt x="6983" y="1"/>
                  </a:lnTo>
                  <a:close/>
                  <a:moveTo>
                    <a:pt x="1597" y="551"/>
                  </a:moveTo>
                  <a:cubicBezTo>
                    <a:pt x="1050" y="599"/>
                    <a:pt x="500" y="651"/>
                    <a:pt x="1" y="751"/>
                  </a:cubicBezTo>
                  <a:lnTo>
                    <a:pt x="1" y="2546"/>
                  </a:lnTo>
                  <a:lnTo>
                    <a:pt x="1597" y="2446"/>
                  </a:lnTo>
                  <a:lnTo>
                    <a:pt x="1597" y="551"/>
                  </a:ln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3266;p64">
              <a:extLst>
                <a:ext uri="{FF2B5EF4-FFF2-40B4-BE49-F238E27FC236}">
                  <a16:creationId xmlns:a16="http://schemas.microsoft.com/office/drawing/2014/main" xmlns="" id="{49890148-15A2-82E5-57B2-209CCDB4DCBF}"/>
                </a:ext>
              </a:extLst>
            </p:cNvPr>
            <p:cNvSpPr/>
            <p:nvPr/>
          </p:nvSpPr>
          <p:spPr>
            <a:xfrm>
              <a:off x="5689325" y="2514025"/>
              <a:ext cx="785475" cy="51100"/>
            </a:xfrm>
            <a:custGeom>
              <a:avLst/>
              <a:gdLst/>
              <a:ahLst/>
              <a:cxnLst/>
              <a:rect l="l" t="t" r="r" b="b"/>
              <a:pathLst>
                <a:path w="31419" h="2044" extrusionOk="0">
                  <a:moveTo>
                    <a:pt x="0" y="1"/>
                  </a:moveTo>
                  <a:lnTo>
                    <a:pt x="0" y="2044"/>
                  </a:lnTo>
                  <a:lnTo>
                    <a:pt x="31418" y="2044"/>
                  </a:lnTo>
                  <a:lnTo>
                    <a:pt x="31418" y="1"/>
                  </a:lnTo>
                  <a:close/>
                </a:path>
              </a:pathLst>
            </a:custGeom>
            <a:solidFill>
              <a:srgbClr val="F28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3267;p64">
              <a:extLst>
                <a:ext uri="{FF2B5EF4-FFF2-40B4-BE49-F238E27FC236}">
                  <a16:creationId xmlns:a16="http://schemas.microsoft.com/office/drawing/2014/main" xmlns="" id="{8C00E94D-92BB-C448-53C1-84EBAFD8DF84}"/>
                </a:ext>
              </a:extLst>
            </p:cNvPr>
            <p:cNvSpPr/>
            <p:nvPr/>
          </p:nvSpPr>
          <p:spPr>
            <a:xfrm>
              <a:off x="5689325" y="2233475"/>
              <a:ext cx="785475" cy="518675"/>
            </a:xfrm>
            <a:custGeom>
              <a:avLst/>
              <a:gdLst/>
              <a:ahLst/>
              <a:cxnLst/>
              <a:rect l="l" t="t" r="r" b="b"/>
              <a:pathLst>
                <a:path w="31419" h="20747" extrusionOk="0">
                  <a:moveTo>
                    <a:pt x="4536" y="0"/>
                  </a:moveTo>
                  <a:cubicBezTo>
                    <a:pt x="2043" y="0"/>
                    <a:pt x="0" y="2047"/>
                    <a:pt x="0" y="4540"/>
                  </a:cubicBezTo>
                  <a:lnTo>
                    <a:pt x="0" y="16210"/>
                  </a:lnTo>
                  <a:cubicBezTo>
                    <a:pt x="0" y="17754"/>
                    <a:pt x="746" y="19102"/>
                    <a:pt x="1943" y="19948"/>
                  </a:cubicBezTo>
                  <a:cubicBezTo>
                    <a:pt x="2342" y="17606"/>
                    <a:pt x="3539" y="15911"/>
                    <a:pt x="5486" y="15911"/>
                  </a:cubicBezTo>
                  <a:cubicBezTo>
                    <a:pt x="8027" y="15911"/>
                    <a:pt x="8877" y="18552"/>
                    <a:pt x="8877" y="19501"/>
                  </a:cubicBezTo>
                  <a:lnTo>
                    <a:pt x="8877" y="20746"/>
                  </a:lnTo>
                  <a:lnTo>
                    <a:pt x="9675" y="20746"/>
                  </a:lnTo>
                  <a:lnTo>
                    <a:pt x="9675" y="19948"/>
                  </a:lnTo>
                  <a:lnTo>
                    <a:pt x="9675" y="19801"/>
                  </a:lnTo>
                  <a:lnTo>
                    <a:pt x="9675" y="19501"/>
                  </a:lnTo>
                  <a:cubicBezTo>
                    <a:pt x="9675" y="18005"/>
                    <a:pt x="8426" y="15113"/>
                    <a:pt x="5486" y="15113"/>
                  </a:cubicBezTo>
                  <a:cubicBezTo>
                    <a:pt x="3639" y="15113"/>
                    <a:pt x="2242" y="16310"/>
                    <a:pt x="1496" y="18404"/>
                  </a:cubicBezTo>
                  <a:cubicBezTo>
                    <a:pt x="1045" y="17754"/>
                    <a:pt x="798" y="17008"/>
                    <a:pt x="798" y="16210"/>
                  </a:cubicBezTo>
                  <a:lnTo>
                    <a:pt x="798" y="4540"/>
                  </a:lnTo>
                  <a:cubicBezTo>
                    <a:pt x="798" y="2494"/>
                    <a:pt x="2494" y="850"/>
                    <a:pt x="4536" y="850"/>
                  </a:cubicBezTo>
                  <a:lnTo>
                    <a:pt x="26878" y="850"/>
                  </a:lnTo>
                  <a:cubicBezTo>
                    <a:pt x="28925" y="850"/>
                    <a:pt x="30621" y="2494"/>
                    <a:pt x="30621" y="4540"/>
                  </a:cubicBezTo>
                  <a:lnTo>
                    <a:pt x="30621" y="15260"/>
                  </a:lnTo>
                  <a:cubicBezTo>
                    <a:pt x="30269" y="15161"/>
                    <a:pt x="29922" y="15113"/>
                    <a:pt x="29571" y="15113"/>
                  </a:cubicBezTo>
                  <a:cubicBezTo>
                    <a:pt x="28175" y="15113"/>
                    <a:pt x="25781" y="15759"/>
                    <a:pt x="25183" y="19948"/>
                  </a:cubicBezTo>
                  <a:lnTo>
                    <a:pt x="25135" y="19948"/>
                  </a:lnTo>
                  <a:lnTo>
                    <a:pt x="25135" y="20746"/>
                  </a:lnTo>
                  <a:lnTo>
                    <a:pt x="25881" y="20746"/>
                  </a:lnTo>
                  <a:cubicBezTo>
                    <a:pt x="26132" y="18005"/>
                    <a:pt x="27177" y="15911"/>
                    <a:pt x="29571" y="15911"/>
                  </a:cubicBezTo>
                  <a:cubicBezTo>
                    <a:pt x="30321" y="15911"/>
                    <a:pt x="30920" y="16158"/>
                    <a:pt x="31418" y="16509"/>
                  </a:cubicBezTo>
                  <a:lnTo>
                    <a:pt x="31418" y="16210"/>
                  </a:lnTo>
                  <a:lnTo>
                    <a:pt x="31418" y="4540"/>
                  </a:lnTo>
                  <a:cubicBezTo>
                    <a:pt x="31418" y="2047"/>
                    <a:pt x="29372" y="0"/>
                    <a:pt x="26878" y="0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3268;p64">
              <a:extLst>
                <a:ext uri="{FF2B5EF4-FFF2-40B4-BE49-F238E27FC236}">
                  <a16:creationId xmlns:a16="http://schemas.microsoft.com/office/drawing/2014/main" xmlns="" id="{5611AA08-8339-BB15-EA63-127CCD31EA96}"/>
                </a:ext>
              </a:extLst>
            </p:cNvPr>
            <p:cNvSpPr/>
            <p:nvPr/>
          </p:nvSpPr>
          <p:spPr>
            <a:xfrm>
              <a:off x="5686825" y="2230975"/>
              <a:ext cx="790475" cy="524950"/>
            </a:xfrm>
            <a:custGeom>
              <a:avLst/>
              <a:gdLst/>
              <a:ahLst/>
              <a:cxnLst/>
              <a:rect l="l" t="t" r="r" b="b"/>
              <a:pathLst>
                <a:path w="31619" h="20998" extrusionOk="0">
                  <a:moveTo>
                    <a:pt x="26978" y="252"/>
                  </a:moveTo>
                  <a:cubicBezTo>
                    <a:pt x="29424" y="252"/>
                    <a:pt x="31419" y="2195"/>
                    <a:pt x="31419" y="4640"/>
                  </a:cubicBezTo>
                  <a:lnTo>
                    <a:pt x="31419" y="16310"/>
                  </a:lnTo>
                  <a:lnTo>
                    <a:pt x="31419" y="16358"/>
                  </a:lnTo>
                  <a:cubicBezTo>
                    <a:pt x="30868" y="16059"/>
                    <a:pt x="30322" y="15911"/>
                    <a:pt x="29671" y="15911"/>
                  </a:cubicBezTo>
                  <a:cubicBezTo>
                    <a:pt x="27477" y="15911"/>
                    <a:pt x="26180" y="17555"/>
                    <a:pt x="25881" y="20746"/>
                  </a:cubicBezTo>
                  <a:lnTo>
                    <a:pt x="25335" y="20746"/>
                  </a:lnTo>
                  <a:lnTo>
                    <a:pt x="25335" y="20148"/>
                  </a:lnTo>
                  <a:lnTo>
                    <a:pt x="25382" y="20148"/>
                  </a:lnTo>
                  <a:lnTo>
                    <a:pt x="25382" y="20100"/>
                  </a:lnTo>
                  <a:cubicBezTo>
                    <a:pt x="25981" y="15959"/>
                    <a:pt x="28327" y="15313"/>
                    <a:pt x="29671" y="15313"/>
                  </a:cubicBezTo>
                  <a:cubicBezTo>
                    <a:pt x="30022" y="15313"/>
                    <a:pt x="30369" y="15360"/>
                    <a:pt x="30669" y="15460"/>
                  </a:cubicBezTo>
                  <a:lnTo>
                    <a:pt x="30820" y="15460"/>
                  </a:lnTo>
                  <a:lnTo>
                    <a:pt x="30820" y="4640"/>
                  </a:lnTo>
                  <a:cubicBezTo>
                    <a:pt x="30820" y="2546"/>
                    <a:pt x="29073" y="798"/>
                    <a:pt x="26978" y="798"/>
                  </a:cubicBezTo>
                  <a:lnTo>
                    <a:pt x="4636" y="798"/>
                  </a:lnTo>
                  <a:cubicBezTo>
                    <a:pt x="2542" y="798"/>
                    <a:pt x="798" y="2546"/>
                    <a:pt x="798" y="4640"/>
                  </a:cubicBezTo>
                  <a:lnTo>
                    <a:pt x="798" y="16310"/>
                  </a:lnTo>
                  <a:cubicBezTo>
                    <a:pt x="798" y="17108"/>
                    <a:pt x="1046" y="17906"/>
                    <a:pt x="1496" y="18552"/>
                  </a:cubicBezTo>
                  <a:lnTo>
                    <a:pt x="1644" y="18704"/>
                  </a:lnTo>
                  <a:lnTo>
                    <a:pt x="1696" y="18504"/>
                  </a:lnTo>
                  <a:cubicBezTo>
                    <a:pt x="2442" y="16458"/>
                    <a:pt x="3790" y="15313"/>
                    <a:pt x="5586" y="15313"/>
                  </a:cubicBezTo>
                  <a:cubicBezTo>
                    <a:pt x="8426" y="15313"/>
                    <a:pt x="9675" y="18153"/>
                    <a:pt x="9675" y="19601"/>
                  </a:cubicBezTo>
                  <a:lnTo>
                    <a:pt x="9675" y="20746"/>
                  </a:lnTo>
                  <a:lnTo>
                    <a:pt x="9077" y="20746"/>
                  </a:lnTo>
                  <a:lnTo>
                    <a:pt x="9077" y="19601"/>
                  </a:lnTo>
                  <a:cubicBezTo>
                    <a:pt x="9077" y="18652"/>
                    <a:pt x="8227" y="15911"/>
                    <a:pt x="5586" y="15911"/>
                  </a:cubicBezTo>
                  <a:cubicBezTo>
                    <a:pt x="3790" y="15911"/>
                    <a:pt x="2442" y="17307"/>
                    <a:pt x="1943" y="19849"/>
                  </a:cubicBezTo>
                  <a:cubicBezTo>
                    <a:pt x="846" y="19003"/>
                    <a:pt x="200" y="17706"/>
                    <a:pt x="200" y="16310"/>
                  </a:cubicBezTo>
                  <a:lnTo>
                    <a:pt x="200" y="4640"/>
                  </a:lnTo>
                  <a:cubicBezTo>
                    <a:pt x="200" y="2195"/>
                    <a:pt x="2195" y="252"/>
                    <a:pt x="4636" y="252"/>
                  </a:cubicBezTo>
                  <a:close/>
                  <a:moveTo>
                    <a:pt x="4636" y="0"/>
                  </a:moveTo>
                  <a:cubicBezTo>
                    <a:pt x="2095" y="0"/>
                    <a:pt x="0" y="2095"/>
                    <a:pt x="0" y="4640"/>
                  </a:cubicBezTo>
                  <a:lnTo>
                    <a:pt x="0" y="16310"/>
                  </a:lnTo>
                  <a:cubicBezTo>
                    <a:pt x="0" y="17806"/>
                    <a:pt x="746" y="19250"/>
                    <a:pt x="1943" y="20100"/>
                  </a:cubicBezTo>
                  <a:lnTo>
                    <a:pt x="2095" y="20200"/>
                  </a:lnTo>
                  <a:lnTo>
                    <a:pt x="2143" y="20048"/>
                  </a:lnTo>
                  <a:cubicBezTo>
                    <a:pt x="2594" y="17555"/>
                    <a:pt x="3838" y="16111"/>
                    <a:pt x="5586" y="16111"/>
                  </a:cubicBezTo>
                  <a:cubicBezTo>
                    <a:pt x="8079" y="16111"/>
                    <a:pt x="8877" y="18704"/>
                    <a:pt x="8877" y="19601"/>
                  </a:cubicBezTo>
                  <a:lnTo>
                    <a:pt x="8877" y="20998"/>
                  </a:lnTo>
                  <a:lnTo>
                    <a:pt x="9875" y="20998"/>
                  </a:lnTo>
                  <a:lnTo>
                    <a:pt x="9875" y="19601"/>
                  </a:lnTo>
                  <a:cubicBezTo>
                    <a:pt x="9875" y="18105"/>
                    <a:pt x="8578" y="15113"/>
                    <a:pt x="5586" y="15113"/>
                  </a:cubicBezTo>
                  <a:cubicBezTo>
                    <a:pt x="3790" y="15113"/>
                    <a:pt x="2342" y="16210"/>
                    <a:pt x="1596" y="18253"/>
                  </a:cubicBezTo>
                  <a:cubicBezTo>
                    <a:pt x="1197" y="17654"/>
                    <a:pt x="1046" y="17008"/>
                    <a:pt x="1046" y="16310"/>
                  </a:cubicBezTo>
                  <a:lnTo>
                    <a:pt x="1046" y="4640"/>
                  </a:lnTo>
                  <a:cubicBezTo>
                    <a:pt x="1046" y="2646"/>
                    <a:pt x="2641" y="1050"/>
                    <a:pt x="4636" y="1050"/>
                  </a:cubicBezTo>
                  <a:lnTo>
                    <a:pt x="26978" y="1050"/>
                  </a:lnTo>
                  <a:cubicBezTo>
                    <a:pt x="28973" y="1050"/>
                    <a:pt x="30569" y="2646"/>
                    <a:pt x="30569" y="4640"/>
                  </a:cubicBezTo>
                  <a:lnTo>
                    <a:pt x="30569" y="15213"/>
                  </a:lnTo>
                  <a:cubicBezTo>
                    <a:pt x="30322" y="15113"/>
                    <a:pt x="29970" y="15113"/>
                    <a:pt x="29671" y="15113"/>
                  </a:cubicBezTo>
                  <a:cubicBezTo>
                    <a:pt x="28275" y="15113"/>
                    <a:pt x="25833" y="15712"/>
                    <a:pt x="25183" y="19949"/>
                  </a:cubicBezTo>
                  <a:lnTo>
                    <a:pt x="25083" y="19949"/>
                  </a:lnTo>
                  <a:lnTo>
                    <a:pt x="25083" y="20998"/>
                  </a:lnTo>
                  <a:lnTo>
                    <a:pt x="26081" y="20998"/>
                  </a:lnTo>
                  <a:lnTo>
                    <a:pt x="26081" y="20846"/>
                  </a:lnTo>
                  <a:cubicBezTo>
                    <a:pt x="26280" y="18704"/>
                    <a:pt x="27078" y="16111"/>
                    <a:pt x="29671" y="16111"/>
                  </a:cubicBezTo>
                  <a:cubicBezTo>
                    <a:pt x="30322" y="16111"/>
                    <a:pt x="30920" y="16310"/>
                    <a:pt x="31419" y="16657"/>
                  </a:cubicBezTo>
                  <a:lnTo>
                    <a:pt x="31618" y="16809"/>
                  </a:lnTo>
                  <a:lnTo>
                    <a:pt x="31618" y="16609"/>
                  </a:lnTo>
                  <a:lnTo>
                    <a:pt x="31618" y="16310"/>
                  </a:lnTo>
                  <a:lnTo>
                    <a:pt x="31618" y="4640"/>
                  </a:lnTo>
                  <a:cubicBezTo>
                    <a:pt x="31618" y="2095"/>
                    <a:pt x="29524" y="0"/>
                    <a:pt x="269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3269;p64">
              <a:extLst>
                <a:ext uri="{FF2B5EF4-FFF2-40B4-BE49-F238E27FC236}">
                  <a16:creationId xmlns:a16="http://schemas.microsoft.com/office/drawing/2014/main" xmlns="" id="{F7C1A25E-CEA4-80CE-E3A5-90A4129E335E}"/>
                </a:ext>
              </a:extLst>
            </p:cNvPr>
            <p:cNvSpPr/>
            <p:nvPr/>
          </p:nvSpPr>
          <p:spPr>
            <a:xfrm>
              <a:off x="5686825" y="2230975"/>
              <a:ext cx="790475" cy="524950"/>
            </a:xfrm>
            <a:custGeom>
              <a:avLst/>
              <a:gdLst/>
              <a:ahLst/>
              <a:cxnLst/>
              <a:rect l="l" t="t" r="r" b="b"/>
              <a:pathLst>
                <a:path w="31619" h="20998" extrusionOk="0">
                  <a:moveTo>
                    <a:pt x="4636" y="0"/>
                  </a:moveTo>
                  <a:cubicBezTo>
                    <a:pt x="2095" y="0"/>
                    <a:pt x="0" y="2095"/>
                    <a:pt x="0" y="4640"/>
                  </a:cubicBezTo>
                  <a:lnTo>
                    <a:pt x="0" y="16310"/>
                  </a:lnTo>
                  <a:cubicBezTo>
                    <a:pt x="0" y="17806"/>
                    <a:pt x="746" y="19250"/>
                    <a:pt x="1943" y="20100"/>
                  </a:cubicBezTo>
                  <a:lnTo>
                    <a:pt x="2095" y="20200"/>
                  </a:lnTo>
                  <a:lnTo>
                    <a:pt x="2143" y="20048"/>
                  </a:lnTo>
                  <a:cubicBezTo>
                    <a:pt x="2594" y="17555"/>
                    <a:pt x="3838" y="16111"/>
                    <a:pt x="5586" y="16111"/>
                  </a:cubicBezTo>
                  <a:cubicBezTo>
                    <a:pt x="8079" y="16111"/>
                    <a:pt x="8877" y="18704"/>
                    <a:pt x="8877" y="19601"/>
                  </a:cubicBezTo>
                  <a:lnTo>
                    <a:pt x="8877" y="20846"/>
                  </a:lnTo>
                  <a:cubicBezTo>
                    <a:pt x="8877" y="20946"/>
                    <a:pt x="8925" y="20998"/>
                    <a:pt x="8977" y="20998"/>
                  </a:cubicBezTo>
                  <a:cubicBezTo>
                    <a:pt x="9025" y="20998"/>
                    <a:pt x="9077" y="20946"/>
                    <a:pt x="9077" y="20846"/>
                  </a:cubicBezTo>
                  <a:lnTo>
                    <a:pt x="9077" y="19601"/>
                  </a:lnTo>
                  <a:cubicBezTo>
                    <a:pt x="9077" y="18652"/>
                    <a:pt x="8227" y="15911"/>
                    <a:pt x="5586" y="15911"/>
                  </a:cubicBezTo>
                  <a:cubicBezTo>
                    <a:pt x="3790" y="15911"/>
                    <a:pt x="2442" y="17307"/>
                    <a:pt x="1943" y="19849"/>
                  </a:cubicBezTo>
                  <a:cubicBezTo>
                    <a:pt x="846" y="19003"/>
                    <a:pt x="200" y="17706"/>
                    <a:pt x="200" y="16310"/>
                  </a:cubicBezTo>
                  <a:lnTo>
                    <a:pt x="200" y="4640"/>
                  </a:lnTo>
                  <a:cubicBezTo>
                    <a:pt x="200" y="2195"/>
                    <a:pt x="2195" y="252"/>
                    <a:pt x="4636" y="252"/>
                  </a:cubicBezTo>
                  <a:lnTo>
                    <a:pt x="26978" y="252"/>
                  </a:lnTo>
                  <a:cubicBezTo>
                    <a:pt x="29424" y="252"/>
                    <a:pt x="31419" y="2195"/>
                    <a:pt x="31419" y="4640"/>
                  </a:cubicBezTo>
                  <a:lnTo>
                    <a:pt x="31419" y="16310"/>
                  </a:lnTo>
                  <a:lnTo>
                    <a:pt x="31419" y="16358"/>
                  </a:lnTo>
                  <a:cubicBezTo>
                    <a:pt x="30868" y="16059"/>
                    <a:pt x="30322" y="15911"/>
                    <a:pt x="29671" y="15911"/>
                  </a:cubicBezTo>
                  <a:cubicBezTo>
                    <a:pt x="27477" y="15911"/>
                    <a:pt x="26180" y="17607"/>
                    <a:pt x="25881" y="20846"/>
                  </a:cubicBezTo>
                  <a:cubicBezTo>
                    <a:pt x="25881" y="20898"/>
                    <a:pt x="25933" y="20946"/>
                    <a:pt x="25981" y="20946"/>
                  </a:cubicBezTo>
                  <a:lnTo>
                    <a:pt x="25981" y="20998"/>
                  </a:lnTo>
                  <a:cubicBezTo>
                    <a:pt x="26033" y="20998"/>
                    <a:pt x="26081" y="20946"/>
                    <a:pt x="26081" y="20846"/>
                  </a:cubicBezTo>
                  <a:cubicBezTo>
                    <a:pt x="26280" y="18704"/>
                    <a:pt x="27078" y="16111"/>
                    <a:pt x="29671" y="16111"/>
                  </a:cubicBezTo>
                  <a:cubicBezTo>
                    <a:pt x="30322" y="16111"/>
                    <a:pt x="30920" y="16310"/>
                    <a:pt x="31419" y="16657"/>
                  </a:cubicBezTo>
                  <a:lnTo>
                    <a:pt x="31618" y="16809"/>
                  </a:lnTo>
                  <a:lnTo>
                    <a:pt x="31618" y="16609"/>
                  </a:lnTo>
                  <a:lnTo>
                    <a:pt x="31618" y="16310"/>
                  </a:lnTo>
                  <a:lnTo>
                    <a:pt x="31618" y="4640"/>
                  </a:lnTo>
                  <a:cubicBezTo>
                    <a:pt x="31618" y="2095"/>
                    <a:pt x="29524" y="0"/>
                    <a:pt x="269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3270;p64">
              <a:extLst>
                <a:ext uri="{FF2B5EF4-FFF2-40B4-BE49-F238E27FC236}">
                  <a16:creationId xmlns:a16="http://schemas.microsoft.com/office/drawing/2014/main" xmlns="" id="{230FA2B8-6C0E-9135-5351-6F952830736A}"/>
                </a:ext>
              </a:extLst>
            </p:cNvPr>
            <p:cNvSpPr/>
            <p:nvPr/>
          </p:nvSpPr>
          <p:spPr>
            <a:xfrm>
              <a:off x="5689325" y="2591325"/>
              <a:ext cx="785475" cy="215675"/>
            </a:xfrm>
            <a:custGeom>
              <a:avLst/>
              <a:gdLst/>
              <a:ahLst/>
              <a:cxnLst/>
              <a:rect l="l" t="t" r="r" b="b"/>
              <a:pathLst>
                <a:path w="31419" h="8627" extrusionOk="0">
                  <a:moveTo>
                    <a:pt x="0" y="1"/>
                  </a:moveTo>
                  <a:lnTo>
                    <a:pt x="0" y="1896"/>
                  </a:lnTo>
                  <a:cubicBezTo>
                    <a:pt x="0" y="3440"/>
                    <a:pt x="746" y="4788"/>
                    <a:pt x="1943" y="5586"/>
                  </a:cubicBezTo>
                  <a:cubicBezTo>
                    <a:pt x="2342" y="3292"/>
                    <a:pt x="3539" y="1597"/>
                    <a:pt x="5486" y="1597"/>
                  </a:cubicBezTo>
                  <a:cubicBezTo>
                    <a:pt x="8027" y="1597"/>
                    <a:pt x="8877" y="4238"/>
                    <a:pt x="8877" y="5187"/>
                  </a:cubicBezTo>
                  <a:lnTo>
                    <a:pt x="8877" y="8228"/>
                  </a:lnTo>
                  <a:cubicBezTo>
                    <a:pt x="8877" y="8479"/>
                    <a:pt x="9025" y="8626"/>
                    <a:pt x="9224" y="8626"/>
                  </a:cubicBezTo>
                  <a:lnTo>
                    <a:pt x="25434" y="8626"/>
                  </a:lnTo>
                  <a:cubicBezTo>
                    <a:pt x="25582" y="8626"/>
                    <a:pt x="25733" y="8479"/>
                    <a:pt x="25781" y="8327"/>
                  </a:cubicBezTo>
                  <a:cubicBezTo>
                    <a:pt x="25833" y="8180"/>
                    <a:pt x="25833" y="7980"/>
                    <a:pt x="25833" y="7781"/>
                  </a:cubicBezTo>
                  <a:cubicBezTo>
                    <a:pt x="25833" y="7330"/>
                    <a:pt x="25833" y="6883"/>
                    <a:pt x="25881" y="6432"/>
                  </a:cubicBezTo>
                  <a:cubicBezTo>
                    <a:pt x="26132" y="3691"/>
                    <a:pt x="27177" y="1597"/>
                    <a:pt x="29571" y="1597"/>
                  </a:cubicBezTo>
                  <a:cubicBezTo>
                    <a:pt x="30321" y="1597"/>
                    <a:pt x="30920" y="1844"/>
                    <a:pt x="31418" y="2195"/>
                  </a:cubicBezTo>
                  <a:lnTo>
                    <a:pt x="31418" y="1"/>
                  </a:lnTo>
                  <a:lnTo>
                    <a:pt x="28175" y="1"/>
                  </a:lnTo>
                  <a:cubicBezTo>
                    <a:pt x="26032" y="1"/>
                    <a:pt x="24337" y="1744"/>
                    <a:pt x="24337" y="3891"/>
                  </a:cubicBezTo>
                  <a:lnTo>
                    <a:pt x="24337" y="6731"/>
                  </a:lnTo>
                  <a:cubicBezTo>
                    <a:pt x="24337" y="7182"/>
                    <a:pt x="23986" y="7529"/>
                    <a:pt x="23539" y="7529"/>
                  </a:cubicBezTo>
                  <a:lnTo>
                    <a:pt x="10972" y="7529"/>
                  </a:lnTo>
                  <a:cubicBezTo>
                    <a:pt x="10573" y="7529"/>
                    <a:pt x="10221" y="7182"/>
                    <a:pt x="10221" y="6731"/>
                  </a:cubicBezTo>
                  <a:lnTo>
                    <a:pt x="10221" y="3891"/>
                  </a:lnTo>
                  <a:cubicBezTo>
                    <a:pt x="10221" y="1744"/>
                    <a:pt x="8478" y="1"/>
                    <a:pt x="6332" y="1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3271;p64">
              <a:extLst>
                <a:ext uri="{FF2B5EF4-FFF2-40B4-BE49-F238E27FC236}">
                  <a16:creationId xmlns:a16="http://schemas.microsoft.com/office/drawing/2014/main" xmlns="" id="{0869EE34-9A62-3AF8-A04F-ED0C423B6F0E}"/>
                </a:ext>
              </a:extLst>
            </p:cNvPr>
            <p:cNvSpPr/>
            <p:nvPr/>
          </p:nvSpPr>
          <p:spPr>
            <a:xfrm>
              <a:off x="5911225" y="2760900"/>
              <a:ext cx="423925" cy="46100"/>
            </a:xfrm>
            <a:custGeom>
              <a:avLst/>
              <a:gdLst/>
              <a:ahLst/>
              <a:cxnLst/>
              <a:rect l="l" t="t" r="r" b="b"/>
              <a:pathLst>
                <a:path w="16957" h="1844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696"/>
                    <a:pt x="149" y="1843"/>
                    <a:pt x="348" y="1843"/>
                  </a:cubicBezTo>
                  <a:lnTo>
                    <a:pt x="16558" y="1843"/>
                  </a:lnTo>
                  <a:cubicBezTo>
                    <a:pt x="16706" y="1843"/>
                    <a:pt x="16857" y="1696"/>
                    <a:pt x="16905" y="1544"/>
                  </a:cubicBezTo>
                  <a:cubicBezTo>
                    <a:pt x="16957" y="1397"/>
                    <a:pt x="16957" y="1197"/>
                    <a:pt x="16957" y="998"/>
                  </a:cubicBezTo>
                  <a:lnTo>
                    <a:pt x="16957" y="399"/>
                  </a:lnTo>
                  <a:cubicBezTo>
                    <a:pt x="16915" y="1084"/>
                    <a:pt x="16484" y="1149"/>
                    <a:pt x="16321" y="1149"/>
                  </a:cubicBezTo>
                  <a:cubicBezTo>
                    <a:pt x="16282" y="1149"/>
                    <a:pt x="16259" y="1145"/>
                    <a:pt x="16259" y="1145"/>
                  </a:cubicBezTo>
                  <a:lnTo>
                    <a:pt x="599" y="1145"/>
                  </a:lnTo>
                  <a:cubicBezTo>
                    <a:pt x="599" y="1145"/>
                    <a:pt x="578" y="1151"/>
                    <a:pt x="543" y="1151"/>
                  </a:cubicBezTo>
                  <a:cubicBezTo>
                    <a:pt x="394" y="1151"/>
                    <a:pt x="1" y="1051"/>
                    <a:pt x="1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3272;p64">
              <a:extLst>
                <a:ext uri="{FF2B5EF4-FFF2-40B4-BE49-F238E27FC236}">
                  <a16:creationId xmlns:a16="http://schemas.microsoft.com/office/drawing/2014/main" xmlns="" id="{D3D50A2D-5A01-C4DE-35F1-7064DDE619E3}"/>
                </a:ext>
              </a:extLst>
            </p:cNvPr>
            <p:cNvSpPr/>
            <p:nvPr/>
          </p:nvSpPr>
          <p:spPr>
            <a:xfrm>
              <a:off x="5686825" y="2588850"/>
              <a:ext cx="790475" cy="220650"/>
            </a:xfrm>
            <a:custGeom>
              <a:avLst/>
              <a:gdLst/>
              <a:ahLst/>
              <a:cxnLst/>
              <a:rect l="l" t="t" r="r" b="b"/>
              <a:pathLst>
                <a:path w="31619" h="8826" extrusionOk="0">
                  <a:moveTo>
                    <a:pt x="31419" y="200"/>
                  </a:moveTo>
                  <a:lnTo>
                    <a:pt x="31419" y="2043"/>
                  </a:lnTo>
                  <a:cubicBezTo>
                    <a:pt x="30868" y="1744"/>
                    <a:pt x="30322" y="1596"/>
                    <a:pt x="29671" y="1596"/>
                  </a:cubicBezTo>
                  <a:cubicBezTo>
                    <a:pt x="27477" y="1596"/>
                    <a:pt x="26180" y="3292"/>
                    <a:pt x="25881" y="6531"/>
                  </a:cubicBezTo>
                  <a:cubicBezTo>
                    <a:pt x="25833" y="6982"/>
                    <a:pt x="25833" y="7429"/>
                    <a:pt x="25833" y="7880"/>
                  </a:cubicBezTo>
                  <a:cubicBezTo>
                    <a:pt x="25833" y="8079"/>
                    <a:pt x="25833" y="8279"/>
                    <a:pt x="25781" y="8426"/>
                  </a:cubicBezTo>
                  <a:cubicBezTo>
                    <a:pt x="25733" y="8526"/>
                    <a:pt x="25634" y="8626"/>
                    <a:pt x="25534" y="8626"/>
                  </a:cubicBezTo>
                  <a:lnTo>
                    <a:pt x="9324" y="8626"/>
                  </a:lnTo>
                  <a:cubicBezTo>
                    <a:pt x="9224" y="8626"/>
                    <a:pt x="9077" y="8478"/>
                    <a:pt x="9077" y="8327"/>
                  </a:cubicBezTo>
                  <a:lnTo>
                    <a:pt x="9077" y="5286"/>
                  </a:lnTo>
                  <a:cubicBezTo>
                    <a:pt x="9077" y="4337"/>
                    <a:pt x="8227" y="1596"/>
                    <a:pt x="5586" y="1596"/>
                  </a:cubicBezTo>
                  <a:cubicBezTo>
                    <a:pt x="3790" y="1596"/>
                    <a:pt x="2442" y="2992"/>
                    <a:pt x="1943" y="5534"/>
                  </a:cubicBezTo>
                  <a:cubicBezTo>
                    <a:pt x="846" y="4688"/>
                    <a:pt x="200" y="3391"/>
                    <a:pt x="200" y="1995"/>
                  </a:cubicBezTo>
                  <a:lnTo>
                    <a:pt x="200" y="200"/>
                  </a:lnTo>
                  <a:lnTo>
                    <a:pt x="6432" y="200"/>
                  </a:lnTo>
                  <a:cubicBezTo>
                    <a:pt x="8526" y="200"/>
                    <a:pt x="10174" y="1895"/>
                    <a:pt x="10174" y="3990"/>
                  </a:cubicBezTo>
                  <a:lnTo>
                    <a:pt x="10174" y="6830"/>
                  </a:lnTo>
                  <a:cubicBezTo>
                    <a:pt x="10174" y="7329"/>
                    <a:pt x="10573" y="7728"/>
                    <a:pt x="11072" y="7728"/>
                  </a:cubicBezTo>
                  <a:lnTo>
                    <a:pt x="23639" y="7728"/>
                  </a:lnTo>
                  <a:cubicBezTo>
                    <a:pt x="24138" y="7728"/>
                    <a:pt x="24537" y="7329"/>
                    <a:pt x="24537" y="6830"/>
                  </a:cubicBezTo>
                  <a:lnTo>
                    <a:pt x="24537" y="3990"/>
                  </a:lnTo>
                  <a:cubicBezTo>
                    <a:pt x="24537" y="1895"/>
                    <a:pt x="26232" y="200"/>
                    <a:pt x="28275" y="200"/>
                  </a:cubicBezTo>
                  <a:close/>
                  <a:moveTo>
                    <a:pt x="0" y="0"/>
                  </a:moveTo>
                  <a:lnTo>
                    <a:pt x="0" y="1995"/>
                  </a:lnTo>
                  <a:cubicBezTo>
                    <a:pt x="0" y="3491"/>
                    <a:pt x="746" y="4935"/>
                    <a:pt x="1943" y="5785"/>
                  </a:cubicBezTo>
                  <a:lnTo>
                    <a:pt x="2095" y="5885"/>
                  </a:lnTo>
                  <a:lnTo>
                    <a:pt x="2143" y="5733"/>
                  </a:lnTo>
                  <a:cubicBezTo>
                    <a:pt x="2594" y="3240"/>
                    <a:pt x="3838" y="1796"/>
                    <a:pt x="5586" y="1796"/>
                  </a:cubicBezTo>
                  <a:cubicBezTo>
                    <a:pt x="8079" y="1796"/>
                    <a:pt x="8877" y="4389"/>
                    <a:pt x="8877" y="5286"/>
                  </a:cubicBezTo>
                  <a:lnTo>
                    <a:pt x="8877" y="8327"/>
                  </a:lnTo>
                  <a:cubicBezTo>
                    <a:pt x="8877" y="8626"/>
                    <a:pt x="9077" y="8825"/>
                    <a:pt x="9324" y="8825"/>
                  </a:cubicBezTo>
                  <a:lnTo>
                    <a:pt x="25534" y="8825"/>
                  </a:lnTo>
                  <a:cubicBezTo>
                    <a:pt x="25733" y="8825"/>
                    <a:pt x="25933" y="8678"/>
                    <a:pt x="25981" y="8478"/>
                  </a:cubicBezTo>
                  <a:cubicBezTo>
                    <a:pt x="26033" y="8279"/>
                    <a:pt x="26033" y="8079"/>
                    <a:pt x="26033" y="7880"/>
                  </a:cubicBezTo>
                  <a:cubicBezTo>
                    <a:pt x="26033" y="7429"/>
                    <a:pt x="26081" y="6982"/>
                    <a:pt x="26081" y="6531"/>
                  </a:cubicBezTo>
                  <a:cubicBezTo>
                    <a:pt x="26280" y="4389"/>
                    <a:pt x="27078" y="1796"/>
                    <a:pt x="29671" y="1796"/>
                  </a:cubicBezTo>
                  <a:cubicBezTo>
                    <a:pt x="30322" y="1796"/>
                    <a:pt x="30920" y="1995"/>
                    <a:pt x="31419" y="2342"/>
                  </a:cubicBezTo>
                  <a:lnTo>
                    <a:pt x="31618" y="2494"/>
                  </a:lnTo>
                  <a:lnTo>
                    <a:pt x="31618" y="0"/>
                  </a:lnTo>
                  <a:lnTo>
                    <a:pt x="28275" y="0"/>
                  </a:lnTo>
                  <a:cubicBezTo>
                    <a:pt x="26081" y="0"/>
                    <a:pt x="24285" y="1796"/>
                    <a:pt x="24285" y="3990"/>
                  </a:cubicBezTo>
                  <a:lnTo>
                    <a:pt x="24285" y="6830"/>
                  </a:lnTo>
                  <a:cubicBezTo>
                    <a:pt x="24285" y="7229"/>
                    <a:pt x="23986" y="7529"/>
                    <a:pt x="23639" y="7529"/>
                  </a:cubicBezTo>
                  <a:lnTo>
                    <a:pt x="11072" y="7529"/>
                  </a:lnTo>
                  <a:cubicBezTo>
                    <a:pt x="10720" y="7529"/>
                    <a:pt x="10421" y="7229"/>
                    <a:pt x="10421" y="6830"/>
                  </a:cubicBezTo>
                  <a:lnTo>
                    <a:pt x="10421" y="3990"/>
                  </a:lnTo>
                  <a:cubicBezTo>
                    <a:pt x="10421" y="1796"/>
                    <a:pt x="8626" y="0"/>
                    <a:pt x="64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3273;p64">
              <a:extLst>
                <a:ext uri="{FF2B5EF4-FFF2-40B4-BE49-F238E27FC236}">
                  <a16:creationId xmlns:a16="http://schemas.microsoft.com/office/drawing/2014/main" xmlns="" id="{F0DE635B-09FB-408A-A883-4361482AC192}"/>
                </a:ext>
              </a:extLst>
            </p:cNvPr>
            <p:cNvSpPr/>
            <p:nvPr/>
          </p:nvSpPr>
          <p:spPr>
            <a:xfrm>
              <a:off x="5734200" y="2717200"/>
              <a:ext cx="6200" cy="13800"/>
            </a:xfrm>
            <a:custGeom>
              <a:avLst/>
              <a:gdLst/>
              <a:ahLst/>
              <a:cxnLst/>
              <a:rect l="l" t="t" r="r" b="b"/>
              <a:pathLst>
                <a:path w="248" h="552" extrusionOk="0">
                  <a:moveTo>
                    <a:pt x="248" y="1"/>
                  </a:moveTo>
                  <a:lnTo>
                    <a:pt x="248" y="1"/>
                  </a:lnTo>
                  <a:cubicBezTo>
                    <a:pt x="237" y="34"/>
                    <a:pt x="227" y="69"/>
                    <a:pt x="217" y="106"/>
                  </a:cubicBezTo>
                  <a:lnTo>
                    <a:pt x="217" y="106"/>
                  </a:lnTo>
                  <a:cubicBezTo>
                    <a:pt x="229" y="72"/>
                    <a:pt x="239" y="37"/>
                    <a:pt x="248" y="1"/>
                  </a:cubicBezTo>
                  <a:close/>
                  <a:moveTo>
                    <a:pt x="217" y="106"/>
                  </a:moveTo>
                  <a:cubicBezTo>
                    <a:pt x="163" y="256"/>
                    <a:pt x="82" y="379"/>
                    <a:pt x="0" y="500"/>
                  </a:cubicBezTo>
                  <a:cubicBezTo>
                    <a:pt x="48" y="500"/>
                    <a:pt x="100" y="551"/>
                    <a:pt x="148" y="551"/>
                  </a:cubicBezTo>
                  <a:cubicBezTo>
                    <a:pt x="148" y="395"/>
                    <a:pt x="180" y="239"/>
                    <a:pt x="217" y="106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3274;p64">
              <a:extLst>
                <a:ext uri="{FF2B5EF4-FFF2-40B4-BE49-F238E27FC236}">
                  <a16:creationId xmlns:a16="http://schemas.microsoft.com/office/drawing/2014/main" xmlns="" id="{55455F33-FE6D-AFA6-7570-74CD429A9B84}"/>
                </a:ext>
              </a:extLst>
            </p:cNvPr>
            <p:cNvSpPr/>
            <p:nvPr/>
          </p:nvSpPr>
          <p:spPr>
            <a:xfrm>
              <a:off x="6335125" y="2765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3275;p64">
              <a:extLst>
                <a:ext uri="{FF2B5EF4-FFF2-40B4-BE49-F238E27FC236}">
                  <a16:creationId xmlns:a16="http://schemas.microsoft.com/office/drawing/2014/main" xmlns="" id="{F32ED3BB-B7A1-C434-E9C8-AB3496DBF7B2}"/>
                </a:ext>
              </a:extLst>
            </p:cNvPr>
            <p:cNvSpPr/>
            <p:nvPr/>
          </p:nvSpPr>
          <p:spPr>
            <a:xfrm>
              <a:off x="5919925" y="2161150"/>
              <a:ext cx="67350" cy="37425"/>
            </a:xfrm>
            <a:custGeom>
              <a:avLst/>
              <a:gdLst/>
              <a:ahLst/>
              <a:cxnLst/>
              <a:rect l="l" t="t" r="r" b="b"/>
              <a:pathLst>
                <a:path w="2694" h="1497" extrusionOk="0">
                  <a:moveTo>
                    <a:pt x="2593" y="1"/>
                  </a:moveTo>
                  <a:cubicBezTo>
                    <a:pt x="1448" y="1"/>
                    <a:pt x="0" y="751"/>
                    <a:pt x="0" y="751"/>
                  </a:cubicBezTo>
                  <a:lnTo>
                    <a:pt x="0" y="1249"/>
                  </a:lnTo>
                  <a:lnTo>
                    <a:pt x="1795" y="1497"/>
                  </a:lnTo>
                  <a:lnTo>
                    <a:pt x="2693" y="751"/>
                  </a:lnTo>
                  <a:lnTo>
                    <a:pt x="2593" y="1"/>
                  </a:ln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3276;p64">
              <a:extLst>
                <a:ext uri="{FF2B5EF4-FFF2-40B4-BE49-F238E27FC236}">
                  <a16:creationId xmlns:a16="http://schemas.microsoft.com/office/drawing/2014/main" xmlns="" id="{2CD09D2B-6725-7A37-7CD3-77CC10E2A0B3}"/>
                </a:ext>
              </a:extLst>
            </p:cNvPr>
            <p:cNvSpPr/>
            <p:nvPr/>
          </p:nvSpPr>
          <p:spPr>
            <a:xfrm>
              <a:off x="5964800" y="2161150"/>
              <a:ext cx="293050" cy="64850"/>
            </a:xfrm>
            <a:custGeom>
              <a:avLst/>
              <a:gdLst/>
              <a:ahLst/>
              <a:cxnLst/>
              <a:rect l="l" t="t" r="r" b="b"/>
              <a:pathLst>
                <a:path w="11722" h="2594" extrusionOk="0">
                  <a:moveTo>
                    <a:pt x="152" y="1"/>
                  </a:moveTo>
                  <a:cubicBezTo>
                    <a:pt x="52" y="1"/>
                    <a:pt x="0" y="53"/>
                    <a:pt x="0" y="152"/>
                  </a:cubicBezTo>
                  <a:lnTo>
                    <a:pt x="0" y="2546"/>
                  </a:lnTo>
                  <a:cubicBezTo>
                    <a:pt x="0" y="2594"/>
                    <a:pt x="52" y="2594"/>
                    <a:pt x="52" y="2594"/>
                  </a:cubicBezTo>
                  <a:lnTo>
                    <a:pt x="11670" y="2594"/>
                  </a:lnTo>
                  <a:cubicBezTo>
                    <a:pt x="11722" y="2594"/>
                    <a:pt x="11722" y="2594"/>
                    <a:pt x="11722" y="2546"/>
                  </a:cubicBezTo>
                  <a:lnTo>
                    <a:pt x="11722" y="152"/>
                  </a:lnTo>
                  <a:cubicBezTo>
                    <a:pt x="11722" y="53"/>
                    <a:pt x="11670" y="1"/>
                    <a:pt x="11622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3277;p64">
              <a:extLst>
                <a:ext uri="{FF2B5EF4-FFF2-40B4-BE49-F238E27FC236}">
                  <a16:creationId xmlns:a16="http://schemas.microsoft.com/office/drawing/2014/main" xmlns="" id="{0FB49984-46DC-F081-28AA-A032A5C098A9}"/>
                </a:ext>
              </a:extLst>
            </p:cNvPr>
            <p:cNvSpPr/>
            <p:nvPr/>
          </p:nvSpPr>
          <p:spPr>
            <a:xfrm>
              <a:off x="5972275" y="2168625"/>
              <a:ext cx="278100" cy="49900"/>
            </a:xfrm>
            <a:custGeom>
              <a:avLst/>
              <a:gdLst/>
              <a:ahLst/>
              <a:cxnLst/>
              <a:rect l="l" t="t" r="r" b="b"/>
              <a:pathLst>
                <a:path w="11124" h="1996" extrusionOk="0">
                  <a:moveTo>
                    <a:pt x="100" y="1"/>
                  </a:moveTo>
                  <a:cubicBezTo>
                    <a:pt x="53" y="1"/>
                    <a:pt x="1" y="53"/>
                    <a:pt x="1" y="101"/>
                  </a:cubicBezTo>
                  <a:lnTo>
                    <a:pt x="1" y="1996"/>
                  </a:lnTo>
                  <a:lnTo>
                    <a:pt x="11124" y="1996"/>
                  </a:lnTo>
                  <a:lnTo>
                    <a:pt x="11124" y="101"/>
                  </a:lnTo>
                  <a:cubicBezTo>
                    <a:pt x="11124" y="53"/>
                    <a:pt x="11072" y="1"/>
                    <a:pt x="11024" y="1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3278;p64">
              <a:extLst>
                <a:ext uri="{FF2B5EF4-FFF2-40B4-BE49-F238E27FC236}">
                  <a16:creationId xmlns:a16="http://schemas.microsoft.com/office/drawing/2014/main" xmlns="" id="{6C2D094D-DD7F-DD65-B6D5-297F71A618A0}"/>
                </a:ext>
              </a:extLst>
            </p:cNvPr>
            <p:cNvSpPr/>
            <p:nvPr/>
          </p:nvSpPr>
          <p:spPr>
            <a:xfrm>
              <a:off x="5969775" y="2166150"/>
              <a:ext cx="283100" cy="54875"/>
            </a:xfrm>
            <a:custGeom>
              <a:avLst/>
              <a:gdLst/>
              <a:ahLst/>
              <a:cxnLst/>
              <a:rect l="l" t="t" r="r" b="b"/>
              <a:pathLst>
                <a:path w="11324" h="2195" extrusionOk="0">
                  <a:moveTo>
                    <a:pt x="10725" y="252"/>
                  </a:moveTo>
                  <a:cubicBezTo>
                    <a:pt x="10925" y="252"/>
                    <a:pt x="11124" y="399"/>
                    <a:pt x="11124" y="599"/>
                  </a:cubicBezTo>
                  <a:lnTo>
                    <a:pt x="11124" y="1995"/>
                  </a:lnTo>
                  <a:lnTo>
                    <a:pt x="252" y="1995"/>
                  </a:lnTo>
                  <a:lnTo>
                    <a:pt x="252" y="599"/>
                  </a:lnTo>
                  <a:cubicBezTo>
                    <a:pt x="252" y="399"/>
                    <a:pt x="400" y="252"/>
                    <a:pt x="599" y="252"/>
                  </a:cubicBezTo>
                  <a:close/>
                  <a:moveTo>
                    <a:pt x="599" y="0"/>
                  </a:moveTo>
                  <a:cubicBezTo>
                    <a:pt x="300" y="0"/>
                    <a:pt x="1" y="252"/>
                    <a:pt x="1" y="599"/>
                  </a:cubicBezTo>
                  <a:lnTo>
                    <a:pt x="1" y="2095"/>
                  </a:lnTo>
                  <a:cubicBezTo>
                    <a:pt x="1" y="2147"/>
                    <a:pt x="53" y="2195"/>
                    <a:pt x="101" y="2195"/>
                  </a:cubicBezTo>
                  <a:lnTo>
                    <a:pt x="11224" y="2195"/>
                  </a:lnTo>
                  <a:cubicBezTo>
                    <a:pt x="11272" y="2195"/>
                    <a:pt x="11323" y="2147"/>
                    <a:pt x="11323" y="2095"/>
                  </a:cubicBezTo>
                  <a:lnTo>
                    <a:pt x="11323" y="599"/>
                  </a:lnTo>
                  <a:cubicBezTo>
                    <a:pt x="11323" y="252"/>
                    <a:pt x="11072" y="0"/>
                    <a:pt x="107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3279;p64">
              <a:extLst>
                <a:ext uri="{FF2B5EF4-FFF2-40B4-BE49-F238E27FC236}">
                  <a16:creationId xmlns:a16="http://schemas.microsoft.com/office/drawing/2014/main" xmlns="" id="{2E1DBED7-6547-A3C6-BC18-DE9C8C5A73F8}"/>
                </a:ext>
              </a:extLst>
            </p:cNvPr>
            <p:cNvSpPr/>
            <p:nvPr/>
          </p:nvSpPr>
          <p:spPr>
            <a:xfrm>
              <a:off x="5681825" y="2611275"/>
              <a:ext cx="244400" cy="195725"/>
            </a:xfrm>
            <a:custGeom>
              <a:avLst/>
              <a:gdLst/>
              <a:ahLst/>
              <a:cxnLst/>
              <a:rect l="l" t="t" r="r" b="b"/>
              <a:pathLst>
                <a:path w="9776" h="7829" extrusionOk="0">
                  <a:moveTo>
                    <a:pt x="5586" y="1"/>
                  </a:moveTo>
                  <a:cubicBezTo>
                    <a:pt x="4038" y="1"/>
                    <a:pt x="2195" y="998"/>
                    <a:pt x="1345" y="3990"/>
                  </a:cubicBezTo>
                  <a:cubicBezTo>
                    <a:pt x="1297" y="4190"/>
                    <a:pt x="998" y="6983"/>
                    <a:pt x="1" y="6983"/>
                  </a:cubicBezTo>
                  <a:cubicBezTo>
                    <a:pt x="547" y="7330"/>
                    <a:pt x="1146" y="7581"/>
                    <a:pt x="1844" y="7729"/>
                  </a:cubicBezTo>
                  <a:cubicBezTo>
                    <a:pt x="2043" y="7581"/>
                    <a:pt x="2043" y="7330"/>
                    <a:pt x="2043" y="6983"/>
                  </a:cubicBezTo>
                  <a:cubicBezTo>
                    <a:pt x="2043" y="3592"/>
                    <a:pt x="3240" y="799"/>
                    <a:pt x="5786" y="799"/>
                  </a:cubicBezTo>
                  <a:cubicBezTo>
                    <a:pt x="8327" y="799"/>
                    <a:pt x="9177" y="3440"/>
                    <a:pt x="9177" y="4389"/>
                  </a:cubicBezTo>
                  <a:lnTo>
                    <a:pt x="9177" y="7430"/>
                  </a:lnTo>
                  <a:cubicBezTo>
                    <a:pt x="9177" y="7681"/>
                    <a:pt x="9325" y="7828"/>
                    <a:pt x="9524" y="7828"/>
                  </a:cubicBezTo>
                  <a:lnTo>
                    <a:pt x="9775" y="7828"/>
                  </a:lnTo>
                  <a:lnTo>
                    <a:pt x="9775" y="4537"/>
                  </a:lnTo>
                  <a:cubicBezTo>
                    <a:pt x="9775" y="2542"/>
                    <a:pt x="7980" y="1"/>
                    <a:pt x="5586" y="1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3280;p64">
              <a:extLst>
                <a:ext uri="{FF2B5EF4-FFF2-40B4-BE49-F238E27FC236}">
                  <a16:creationId xmlns:a16="http://schemas.microsoft.com/office/drawing/2014/main" xmlns="" id="{4320B8BA-956A-30B8-3DC7-FCE1E943C4B3}"/>
                </a:ext>
              </a:extLst>
            </p:cNvPr>
            <p:cNvSpPr/>
            <p:nvPr/>
          </p:nvSpPr>
          <p:spPr>
            <a:xfrm>
              <a:off x="5716100" y="2616750"/>
              <a:ext cx="98450" cy="112650"/>
            </a:xfrm>
            <a:custGeom>
              <a:avLst/>
              <a:gdLst/>
              <a:ahLst/>
              <a:cxnLst/>
              <a:rect l="l" t="t" r="r" b="b"/>
              <a:pathLst>
                <a:path w="3938" h="4506" extrusionOk="0">
                  <a:moveTo>
                    <a:pt x="3629" y="1"/>
                  </a:moveTo>
                  <a:cubicBezTo>
                    <a:pt x="3470" y="1"/>
                    <a:pt x="3221" y="45"/>
                    <a:pt x="2967" y="129"/>
                  </a:cubicBezTo>
                  <a:cubicBezTo>
                    <a:pt x="1171" y="827"/>
                    <a:pt x="325" y="2375"/>
                    <a:pt x="74" y="3871"/>
                  </a:cubicBezTo>
                  <a:cubicBezTo>
                    <a:pt x="0" y="4294"/>
                    <a:pt x="88" y="4506"/>
                    <a:pt x="207" y="4506"/>
                  </a:cubicBezTo>
                  <a:cubicBezTo>
                    <a:pt x="325" y="4506"/>
                    <a:pt x="475" y="4294"/>
                    <a:pt x="525" y="3871"/>
                  </a:cubicBezTo>
                  <a:cubicBezTo>
                    <a:pt x="672" y="2922"/>
                    <a:pt x="1470" y="1027"/>
                    <a:pt x="2919" y="528"/>
                  </a:cubicBezTo>
                  <a:cubicBezTo>
                    <a:pt x="3906" y="167"/>
                    <a:pt x="3938" y="1"/>
                    <a:pt x="3629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3281;p64">
              <a:extLst>
                <a:ext uri="{FF2B5EF4-FFF2-40B4-BE49-F238E27FC236}">
                  <a16:creationId xmlns:a16="http://schemas.microsoft.com/office/drawing/2014/main" xmlns="" id="{6B5BE092-A692-4266-5B85-B1A3361CA99E}"/>
                </a:ext>
              </a:extLst>
            </p:cNvPr>
            <p:cNvSpPr/>
            <p:nvPr/>
          </p:nvSpPr>
          <p:spPr>
            <a:xfrm>
              <a:off x="5911225" y="2760900"/>
              <a:ext cx="15000" cy="46100"/>
            </a:xfrm>
            <a:custGeom>
              <a:avLst/>
              <a:gdLst/>
              <a:ahLst/>
              <a:cxnLst/>
              <a:rect l="l" t="t" r="r" b="b"/>
              <a:pathLst>
                <a:path w="600" h="1844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696"/>
                    <a:pt x="149" y="1843"/>
                    <a:pt x="348" y="1843"/>
                  </a:cubicBezTo>
                  <a:lnTo>
                    <a:pt x="599" y="1843"/>
                  </a:lnTo>
                  <a:lnTo>
                    <a:pt x="599" y="1145"/>
                  </a:lnTo>
                  <a:cubicBezTo>
                    <a:pt x="599" y="1145"/>
                    <a:pt x="578" y="1151"/>
                    <a:pt x="543" y="1151"/>
                  </a:cubicBezTo>
                  <a:cubicBezTo>
                    <a:pt x="394" y="1151"/>
                    <a:pt x="1" y="1051"/>
                    <a:pt x="1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3282;p64">
              <a:extLst>
                <a:ext uri="{FF2B5EF4-FFF2-40B4-BE49-F238E27FC236}">
                  <a16:creationId xmlns:a16="http://schemas.microsoft.com/office/drawing/2014/main" xmlns="" id="{794641D3-EBA4-60CF-1C92-5967BF2885E0}"/>
                </a:ext>
              </a:extLst>
            </p:cNvPr>
            <p:cNvSpPr/>
            <p:nvPr/>
          </p:nvSpPr>
          <p:spPr>
            <a:xfrm>
              <a:off x="5681825" y="2717200"/>
              <a:ext cx="58575" cy="87300"/>
            </a:xfrm>
            <a:custGeom>
              <a:avLst/>
              <a:gdLst/>
              <a:ahLst/>
              <a:cxnLst/>
              <a:rect l="l" t="t" r="r" b="b"/>
              <a:pathLst>
                <a:path w="2343" h="3492" extrusionOk="0">
                  <a:moveTo>
                    <a:pt x="2343" y="1"/>
                  </a:moveTo>
                  <a:cubicBezTo>
                    <a:pt x="2189" y="467"/>
                    <a:pt x="1956" y="682"/>
                    <a:pt x="1707" y="682"/>
                  </a:cubicBezTo>
                  <a:cubicBezTo>
                    <a:pt x="1555" y="682"/>
                    <a:pt x="1396" y="603"/>
                    <a:pt x="1246" y="452"/>
                  </a:cubicBezTo>
                  <a:cubicBezTo>
                    <a:pt x="1046" y="1297"/>
                    <a:pt x="699" y="2746"/>
                    <a:pt x="1" y="2746"/>
                  </a:cubicBezTo>
                  <a:cubicBezTo>
                    <a:pt x="547" y="3093"/>
                    <a:pt x="1146" y="3344"/>
                    <a:pt x="1844" y="3492"/>
                  </a:cubicBezTo>
                  <a:cubicBezTo>
                    <a:pt x="2043" y="3344"/>
                    <a:pt x="2043" y="3093"/>
                    <a:pt x="2043" y="2746"/>
                  </a:cubicBezTo>
                  <a:cubicBezTo>
                    <a:pt x="2043" y="1748"/>
                    <a:pt x="2143" y="799"/>
                    <a:pt x="2343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3283;p64">
              <a:extLst>
                <a:ext uri="{FF2B5EF4-FFF2-40B4-BE49-F238E27FC236}">
                  <a16:creationId xmlns:a16="http://schemas.microsoft.com/office/drawing/2014/main" xmlns="" id="{AB29FAB8-8A5F-B290-A1BC-528A47F63939}"/>
                </a:ext>
              </a:extLst>
            </p:cNvPr>
            <p:cNvSpPr/>
            <p:nvPr/>
          </p:nvSpPr>
          <p:spPr>
            <a:xfrm>
              <a:off x="5671850" y="2608800"/>
              <a:ext cx="256875" cy="200700"/>
            </a:xfrm>
            <a:custGeom>
              <a:avLst/>
              <a:gdLst/>
              <a:ahLst/>
              <a:cxnLst/>
              <a:rect l="l" t="t" r="r" b="b"/>
              <a:pathLst>
                <a:path w="10275" h="8028" extrusionOk="0">
                  <a:moveTo>
                    <a:pt x="5985" y="247"/>
                  </a:moveTo>
                  <a:cubicBezTo>
                    <a:pt x="8279" y="247"/>
                    <a:pt x="10023" y="2593"/>
                    <a:pt x="10023" y="4636"/>
                  </a:cubicBezTo>
                  <a:lnTo>
                    <a:pt x="10023" y="7828"/>
                  </a:lnTo>
                  <a:lnTo>
                    <a:pt x="9923" y="7828"/>
                  </a:lnTo>
                  <a:cubicBezTo>
                    <a:pt x="9823" y="7828"/>
                    <a:pt x="9676" y="7680"/>
                    <a:pt x="9676" y="7529"/>
                  </a:cubicBezTo>
                  <a:lnTo>
                    <a:pt x="9676" y="4488"/>
                  </a:lnTo>
                  <a:cubicBezTo>
                    <a:pt x="9676" y="3539"/>
                    <a:pt x="8826" y="798"/>
                    <a:pt x="6185" y="798"/>
                  </a:cubicBezTo>
                  <a:cubicBezTo>
                    <a:pt x="4936" y="798"/>
                    <a:pt x="3939" y="1444"/>
                    <a:pt x="3240" y="2693"/>
                  </a:cubicBezTo>
                  <a:cubicBezTo>
                    <a:pt x="2642" y="3790"/>
                    <a:pt x="2343" y="5334"/>
                    <a:pt x="2343" y="7082"/>
                  </a:cubicBezTo>
                  <a:cubicBezTo>
                    <a:pt x="2343" y="7381"/>
                    <a:pt x="2295" y="7580"/>
                    <a:pt x="2195" y="7728"/>
                  </a:cubicBezTo>
                  <a:cubicBezTo>
                    <a:pt x="1645" y="7580"/>
                    <a:pt x="1146" y="7429"/>
                    <a:pt x="699" y="7130"/>
                  </a:cubicBezTo>
                  <a:cubicBezTo>
                    <a:pt x="1445" y="6782"/>
                    <a:pt x="1744" y="4935"/>
                    <a:pt x="1844" y="4289"/>
                  </a:cubicBezTo>
                  <a:lnTo>
                    <a:pt x="1844" y="4137"/>
                  </a:lnTo>
                  <a:cubicBezTo>
                    <a:pt x="2841" y="599"/>
                    <a:pt x="5036" y="247"/>
                    <a:pt x="5985" y="247"/>
                  </a:cubicBezTo>
                  <a:close/>
                  <a:moveTo>
                    <a:pt x="5985" y="0"/>
                  </a:moveTo>
                  <a:cubicBezTo>
                    <a:pt x="3939" y="0"/>
                    <a:pt x="2343" y="1544"/>
                    <a:pt x="1645" y="4089"/>
                  </a:cubicBezTo>
                  <a:cubicBezTo>
                    <a:pt x="1645" y="4089"/>
                    <a:pt x="1645" y="4137"/>
                    <a:pt x="1597" y="4237"/>
                  </a:cubicBezTo>
                  <a:cubicBezTo>
                    <a:pt x="1246" y="6531"/>
                    <a:pt x="747" y="6982"/>
                    <a:pt x="400" y="6982"/>
                  </a:cubicBezTo>
                  <a:lnTo>
                    <a:pt x="1" y="6982"/>
                  </a:lnTo>
                  <a:lnTo>
                    <a:pt x="348" y="7181"/>
                  </a:lnTo>
                  <a:cubicBezTo>
                    <a:pt x="899" y="7580"/>
                    <a:pt x="1545" y="7828"/>
                    <a:pt x="2195" y="7927"/>
                  </a:cubicBezTo>
                  <a:lnTo>
                    <a:pt x="2295" y="7927"/>
                  </a:lnTo>
                  <a:cubicBezTo>
                    <a:pt x="2542" y="7728"/>
                    <a:pt x="2542" y="7381"/>
                    <a:pt x="2542" y="7082"/>
                  </a:cubicBezTo>
                  <a:cubicBezTo>
                    <a:pt x="2542" y="5334"/>
                    <a:pt x="2841" y="3838"/>
                    <a:pt x="3440" y="2793"/>
                  </a:cubicBezTo>
                  <a:cubicBezTo>
                    <a:pt x="4090" y="1596"/>
                    <a:pt x="5036" y="998"/>
                    <a:pt x="6185" y="998"/>
                  </a:cubicBezTo>
                  <a:cubicBezTo>
                    <a:pt x="8678" y="998"/>
                    <a:pt x="9476" y="3591"/>
                    <a:pt x="9476" y="4488"/>
                  </a:cubicBezTo>
                  <a:lnTo>
                    <a:pt x="9476" y="7529"/>
                  </a:lnTo>
                  <a:cubicBezTo>
                    <a:pt x="9476" y="7828"/>
                    <a:pt x="9676" y="8027"/>
                    <a:pt x="9923" y="8027"/>
                  </a:cubicBezTo>
                  <a:lnTo>
                    <a:pt x="10274" y="8027"/>
                  </a:lnTo>
                  <a:lnTo>
                    <a:pt x="10274" y="4636"/>
                  </a:lnTo>
                  <a:cubicBezTo>
                    <a:pt x="10274" y="2494"/>
                    <a:pt x="8379" y="0"/>
                    <a:pt x="59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3284;p64">
              <a:extLst>
                <a:ext uri="{FF2B5EF4-FFF2-40B4-BE49-F238E27FC236}">
                  <a16:creationId xmlns:a16="http://schemas.microsoft.com/office/drawing/2014/main" xmlns="" id="{7E707C0C-C6EB-7B3C-46D1-12E6B86D48DC}"/>
                </a:ext>
              </a:extLst>
            </p:cNvPr>
            <p:cNvSpPr/>
            <p:nvPr/>
          </p:nvSpPr>
          <p:spPr>
            <a:xfrm>
              <a:off x="6317675" y="2611275"/>
              <a:ext cx="208200" cy="195725"/>
            </a:xfrm>
            <a:custGeom>
              <a:avLst/>
              <a:gdLst/>
              <a:ahLst/>
              <a:cxnLst/>
              <a:rect l="l" t="t" r="r" b="b"/>
              <a:pathLst>
                <a:path w="8328" h="7829" extrusionOk="0">
                  <a:moveTo>
                    <a:pt x="4238" y="1"/>
                  </a:moveTo>
                  <a:cubicBezTo>
                    <a:pt x="1397" y="1"/>
                    <a:pt x="1" y="2694"/>
                    <a:pt x="1" y="4888"/>
                  </a:cubicBezTo>
                  <a:lnTo>
                    <a:pt x="1" y="7828"/>
                  </a:lnTo>
                  <a:lnTo>
                    <a:pt x="300" y="7828"/>
                  </a:lnTo>
                  <a:cubicBezTo>
                    <a:pt x="448" y="7828"/>
                    <a:pt x="599" y="7729"/>
                    <a:pt x="647" y="7529"/>
                  </a:cubicBezTo>
                  <a:cubicBezTo>
                    <a:pt x="699" y="7382"/>
                    <a:pt x="699" y="7182"/>
                    <a:pt x="699" y="6983"/>
                  </a:cubicBezTo>
                  <a:cubicBezTo>
                    <a:pt x="699" y="3592"/>
                    <a:pt x="1696" y="799"/>
                    <a:pt x="4437" y="799"/>
                  </a:cubicBezTo>
                  <a:cubicBezTo>
                    <a:pt x="6983" y="799"/>
                    <a:pt x="7781" y="3440"/>
                    <a:pt x="7781" y="4389"/>
                  </a:cubicBezTo>
                  <a:cubicBezTo>
                    <a:pt x="7781" y="6133"/>
                    <a:pt x="7529" y="7282"/>
                    <a:pt x="7429" y="7681"/>
                  </a:cubicBezTo>
                  <a:cubicBezTo>
                    <a:pt x="7429" y="7729"/>
                    <a:pt x="7481" y="7828"/>
                    <a:pt x="7529" y="7828"/>
                  </a:cubicBezTo>
                  <a:cubicBezTo>
                    <a:pt x="7828" y="7828"/>
                    <a:pt x="8028" y="7629"/>
                    <a:pt x="8080" y="7430"/>
                  </a:cubicBezTo>
                  <a:cubicBezTo>
                    <a:pt x="8227" y="6883"/>
                    <a:pt x="8327" y="5933"/>
                    <a:pt x="8327" y="4537"/>
                  </a:cubicBezTo>
                  <a:cubicBezTo>
                    <a:pt x="8327" y="2343"/>
                    <a:pt x="7082" y="1"/>
                    <a:pt x="4238" y="1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3285;p64">
              <a:extLst>
                <a:ext uri="{FF2B5EF4-FFF2-40B4-BE49-F238E27FC236}">
                  <a16:creationId xmlns:a16="http://schemas.microsoft.com/office/drawing/2014/main" xmlns="" id="{32A1E896-7DE2-345F-E538-A62252293ABF}"/>
                </a:ext>
              </a:extLst>
            </p:cNvPr>
            <p:cNvSpPr/>
            <p:nvPr/>
          </p:nvSpPr>
          <p:spPr>
            <a:xfrm>
              <a:off x="6319725" y="2616750"/>
              <a:ext cx="95775" cy="120875"/>
            </a:xfrm>
            <a:custGeom>
              <a:avLst/>
              <a:gdLst/>
              <a:ahLst/>
              <a:cxnLst/>
              <a:rect l="l" t="t" r="r" b="b"/>
              <a:pathLst>
                <a:path w="3831" h="4835" extrusionOk="0">
                  <a:moveTo>
                    <a:pt x="3522" y="1"/>
                  </a:moveTo>
                  <a:cubicBezTo>
                    <a:pt x="3363" y="1"/>
                    <a:pt x="3114" y="45"/>
                    <a:pt x="2859" y="129"/>
                  </a:cubicBezTo>
                  <a:cubicBezTo>
                    <a:pt x="1064" y="827"/>
                    <a:pt x="266" y="2375"/>
                    <a:pt x="66" y="3871"/>
                  </a:cubicBezTo>
                  <a:cubicBezTo>
                    <a:pt x="0" y="4563"/>
                    <a:pt x="53" y="4835"/>
                    <a:pt x="146" y="4835"/>
                  </a:cubicBezTo>
                  <a:cubicBezTo>
                    <a:pt x="260" y="4835"/>
                    <a:pt x="434" y="4422"/>
                    <a:pt x="517" y="3871"/>
                  </a:cubicBezTo>
                  <a:cubicBezTo>
                    <a:pt x="617" y="2922"/>
                    <a:pt x="1363" y="1027"/>
                    <a:pt x="2811" y="528"/>
                  </a:cubicBezTo>
                  <a:cubicBezTo>
                    <a:pt x="3799" y="167"/>
                    <a:pt x="3830" y="1"/>
                    <a:pt x="3522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3286;p64">
              <a:extLst>
                <a:ext uri="{FF2B5EF4-FFF2-40B4-BE49-F238E27FC236}">
                  <a16:creationId xmlns:a16="http://schemas.microsoft.com/office/drawing/2014/main" xmlns="" id="{A5AA6382-9132-FC24-87C5-2F28847E9AC1}"/>
                </a:ext>
              </a:extLst>
            </p:cNvPr>
            <p:cNvSpPr/>
            <p:nvPr/>
          </p:nvSpPr>
          <p:spPr>
            <a:xfrm>
              <a:off x="6503400" y="2734675"/>
              <a:ext cx="22475" cy="72325"/>
            </a:xfrm>
            <a:custGeom>
              <a:avLst/>
              <a:gdLst/>
              <a:ahLst/>
              <a:cxnLst/>
              <a:rect l="l" t="t" r="r" b="b"/>
              <a:pathLst>
                <a:path w="899" h="2893" extrusionOk="0">
                  <a:moveTo>
                    <a:pt x="898" y="0"/>
                  </a:moveTo>
                  <a:lnTo>
                    <a:pt x="898" y="0"/>
                  </a:lnTo>
                  <a:cubicBezTo>
                    <a:pt x="898" y="583"/>
                    <a:pt x="694" y="1097"/>
                    <a:pt x="524" y="1097"/>
                  </a:cubicBezTo>
                  <a:cubicBezTo>
                    <a:pt x="403" y="1097"/>
                    <a:pt x="300" y="836"/>
                    <a:pt x="300" y="152"/>
                  </a:cubicBezTo>
                  <a:cubicBezTo>
                    <a:pt x="252" y="1496"/>
                    <a:pt x="100" y="2394"/>
                    <a:pt x="0" y="2745"/>
                  </a:cubicBezTo>
                  <a:cubicBezTo>
                    <a:pt x="0" y="2793"/>
                    <a:pt x="52" y="2892"/>
                    <a:pt x="100" y="2892"/>
                  </a:cubicBezTo>
                  <a:cubicBezTo>
                    <a:pt x="399" y="2892"/>
                    <a:pt x="599" y="2693"/>
                    <a:pt x="651" y="2494"/>
                  </a:cubicBezTo>
                  <a:cubicBezTo>
                    <a:pt x="798" y="1995"/>
                    <a:pt x="898" y="1197"/>
                    <a:pt x="898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3287;p64">
              <a:extLst>
                <a:ext uri="{FF2B5EF4-FFF2-40B4-BE49-F238E27FC236}">
                  <a16:creationId xmlns:a16="http://schemas.microsoft.com/office/drawing/2014/main" xmlns="" id="{D1A5F49A-8C24-1F88-1BD5-213C915CE741}"/>
                </a:ext>
              </a:extLst>
            </p:cNvPr>
            <p:cNvSpPr/>
            <p:nvPr/>
          </p:nvSpPr>
          <p:spPr>
            <a:xfrm>
              <a:off x="6317675" y="2770875"/>
              <a:ext cx="17475" cy="36125"/>
            </a:xfrm>
            <a:custGeom>
              <a:avLst/>
              <a:gdLst/>
              <a:ahLst/>
              <a:cxnLst/>
              <a:rect l="l" t="t" r="r" b="b"/>
              <a:pathLst>
                <a:path w="699" h="1445" extrusionOk="0">
                  <a:moveTo>
                    <a:pt x="699" y="0"/>
                  </a:moveTo>
                  <a:cubicBezTo>
                    <a:pt x="657" y="685"/>
                    <a:pt x="226" y="750"/>
                    <a:pt x="63" y="750"/>
                  </a:cubicBezTo>
                  <a:cubicBezTo>
                    <a:pt x="24" y="750"/>
                    <a:pt x="1" y="746"/>
                    <a:pt x="1" y="746"/>
                  </a:cubicBezTo>
                  <a:lnTo>
                    <a:pt x="1" y="1444"/>
                  </a:lnTo>
                  <a:lnTo>
                    <a:pt x="300" y="1444"/>
                  </a:lnTo>
                  <a:cubicBezTo>
                    <a:pt x="448" y="1444"/>
                    <a:pt x="599" y="1345"/>
                    <a:pt x="647" y="1145"/>
                  </a:cubicBezTo>
                  <a:cubicBezTo>
                    <a:pt x="699" y="998"/>
                    <a:pt x="699" y="798"/>
                    <a:pt x="699" y="599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3288;p64">
              <a:extLst>
                <a:ext uri="{FF2B5EF4-FFF2-40B4-BE49-F238E27FC236}">
                  <a16:creationId xmlns:a16="http://schemas.microsoft.com/office/drawing/2014/main" xmlns="" id="{A499B675-B28F-BFE5-4B8C-197BA3CFAEB3}"/>
                </a:ext>
              </a:extLst>
            </p:cNvPr>
            <p:cNvSpPr/>
            <p:nvPr/>
          </p:nvSpPr>
          <p:spPr>
            <a:xfrm>
              <a:off x="6313900" y="2608800"/>
              <a:ext cx="215750" cy="200700"/>
            </a:xfrm>
            <a:custGeom>
              <a:avLst/>
              <a:gdLst/>
              <a:ahLst/>
              <a:cxnLst/>
              <a:rect l="l" t="t" r="r" b="b"/>
              <a:pathLst>
                <a:path w="8630" h="8028" extrusionOk="0">
                  <a:moveTo>
                    <a:pt x="4389" y="247"/>
                  </a:moveTo>
                  <a:cubicBezTo>
                    <a:pt x="7134" y="247"/>
                    <a:pt x="8378" y="2541"/>
                    <a:pt x="8378" y="4636"/>
                  </a:cubicBezTo>
                  <a:cubicBezTo>
                    <a:pt x="8378" y="5885"/>
                    <a:pt x="8279" y="6930"/>
                    <a:pt x="8131" y="7481"/>
                  </a:cubicBezTo>
                  <a:cubicBezTo>
                    <a:pt x="8079" y="7680"/>
                    <a:pt x="7880" y="7828"/>
                    <a:pt x="7680" y="7828"/>
                  </a:cubicBezTo>
                  <a:lnTo>
                    <a:pt x="7680" y="7780"/>
                  </a:lnTo>
                  <a:cubicBezTo>
                    <a:pt x="7832" y="7381"/>
                    <a:pt x="8031" y="6232"/>
                    <a:pt x="8031" y="4488"/>
                  </a:cubicBezTo>
                  <a:cubicBezTo>
                    <a:pt x="8031" y="3491"/>
                    <a:pt x="7233" y="798"/>
                    <a:pt x="4588" y="798"/>
                  </a:cubicBezTo>
                  <a:cubicBezTo>
                    <a:pt x="2095" y="798"/>
                    <a:pt x="750" y="3040"/>
                    <a:pt x="750" y="7082"/>
                  </a:cubicBezTo>
                  <a:cubicBezTo>
                    <a:pt x="750" y="7281"/>
                    <a:pt x="750" y="7481"/>
                    <a:pt x="698" y="7628"/>
                  </a:cubicBezTo>
                  <a:cubicBezTo>
                    <a:pt x="650" y="7728"/>
                    <a:pt x="551" y="7828"/>
                    <a:pt x="451" y="7828"/>
                  </a:cubicBezTo>
                  <a:lnTo>
                    <a:pt x="252" y="7828"/>
                  </a:lnTo>
                  <a:lnTo>
                    <a:pt x="252" y="4987"/>
                  </a:lnTo>
                  <a:cubicBezTo>
                    <a:pt x="252" y="2992"/>
                    <a:pt x="1548" y="247"/>
                    <a:pt x="4389" y="247"/>
                  </a:cubicBezTo>
                  <a:close/>
                  <a:moveTo>
                    <a:pt x="4389" y="0"/>
                  </a:moveTo>
                  <a:cubicBezTo>
                    <a:pt x="1397" y="0"/>
                    <a:pt x="0" y="2893"/>
                    <a:pt x="0" y="4987"/>
                  </a:cubicBezTo>
                  <a:lnTo>
                    <a:pt x="0" y="8027"/>
                  </a:lnTo>
                  <a:lnTo>
                    <a:pt x="451" y="8027"/>
                  </a:lnTo>
                  <a:cubicBezTo>
                    <a:pt x="650" y="8027"/>
                    <a:pt x="850" y="7880"/>
                    <a:pt x="898" y="7680"/>
                  </a:cubicBezTo>
                  <a:cubicBezTo>
                    <a:pt x="950" y="7481"/>
                    <a:pt x="950" y="7281"/>
                    <a:pt x="950" y="7082"/>
                  </a:cubicBezTo>
                  <a:cubicBezTo>
                    <a:pt x="950" y="4836"/>
                    <a:pt x="1448" y="998"/>
                    <a:pt x="4588" y="998"/>
                  </a:cubicBezTo>
                  <a:cubicBezTo>
                    <a:pt x="7034" y="998"/>
                    <a:pt x="7780" y="3539"/>
                    <a:pt x="7780" y="4488"/>
                  </a:cubicBezTo>
                  <a:cubicBezTo>
                    <a:pt x="7780" y="6184"/>
                    <a:pt x="7580" y="7329"/>
                    <a:pt x="7481" y="7728"/>
                  </a:cubicBezTo>
                  <a:cubicBezTo>
                    <a:pt x="7433" y="7828"/>
                    <a:pt x="7481" y="7880"/>
                    <a:pt x="7533" y="7927"/>
                  </a:cubicBezTo>
                  <a:cubicBezTo>
                    <a:pt x="7580" y="7979"/>
                    <a:pt x="7632" y="8027"/>
                    <a:pt x="7680" y="8027"/>
                  </a:cubicBezTo>
                  <a:cubicBezTo>
                    <a:pt x="8031" y="8027"/>
                    <a:pt x="8279" y="7828"/>
                    <a:pt x="8331" y="7529"/>
                  </a:cubicBezTo>
                  <a:cubicBezTo>
                    <a:pt x="8530" y="6930"/>
                    <a:pt x="8630" y="5885"/>
                    <a:pt x="8630" y="4636"/>
                  </a:cubicBezTo>
                  <a:cubicBezTo>
                    <a:pt x="8630" y="2394"/>
                    <a:pt x="7281" y="0"/>
                    <a:pt x="4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3289;p64">
              <a:extLst>
                <a:ext uri="{FF2B5EF4-FFF2-40B4-BE49-F238E27FC236}">
                  <a16:creationId xmlns:a16="http://schemas.microsoft.com/office/drawing/2014/main" xmlns="" id="{7D389B30-8889-B6D9-CEE0-100B9F0D64AB}"/>
                </a:ext>
              </a:extLst>
            </p:cNvPr>
            <p:cNvSpPr/>
            <p:nvPr/>
          </p:nvSpPr>
          <p:spPr>
            <a:xfrm>
              <a:off x="5968600" y="2233475"/>
              <a:ext cx="154600" cy="546100"/>
            </a:xfrm>
            <a:custGeom>
              <a:avLst/>
              <a:gdLst/>
              <a:ahLst/>
              <a:cxnLst/>
              <a:rect l="l" t="t" r="r" b="b"/>
              <a:pathLst>
                <a:path w="6184" h="21844" extrusionOk="0">
                  <a:moveTo>
                    <a:pt x="5386" y="850"/>
                  </a:moveTo>
                  <a:lnTo>
                    <a:pt x="5386" y="21045"/>
                  </a:lnTo>
                  <a:lnTo>
                    <a:pt x="798" y="21045"/>
                  </a:lnTo>
                  <a:lnTo>
                    <a:pt x="798" y="850"/>
                  </a:lnTo>
                  <a:close/>
                  <a:moveTo>
                    <a:pt x="0" y="0"/>
                  </a:moveTo>
                  <a:lnTo>
                    <a:pt x="0" y="21843"/>
                  </a:lnTo>
                  <a:lnTo>
                    <a:pt x="6184" y="21843"/>
                  </a:lnTo>
                  <a:lnTo>
                    <a:pt x="6184" y="0"/>
                  </a:ln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3290;p64">
              <a:extLst>
                <a:ext uri="{FF2B5EF4-FFF2-40B4-BE49-F238E27FC236}">
                  <a16:creationId xmlns:a16="http://schemas.microsoft.com/office/drawing/2014/main" xmlns="" id="{98BDF6F9-2C69-9907-85E9-362E1D44D839}"/>
                </a:ext>
              </a:extLst>
            </p:cNvPr>
            <p:cNvSpPr/>
            <p:nvPr/>
          </p:nvSpPr>
          <p:spPr>
            <a:xfrm>
              <a:off x="5964800" y="2230975"/>
              <a:ext cx="160900" cy="551100"/>
            </a:xfrm>
            <a:custGeom>
              <a:avLst/>
              <a:gdLst/>
              <a:ahLst/>
              <a:cxnLst/>
              <a:rect l="l" t="t" r="r" b="b"/>
              <a:pathLst>
                <a:path w="6436" h="22044" extrusionOk="0">
                  <a:moveTo>
                    <a:pt x="5438" y="1050"/>
                  </a:moveTo>
                  <a:lnTo>
                    <a:pt x="5438" y="21046"/>
                  </a:lnTo>
                  <a:lnTo>
                    <a:pt x="1050" y="21046"/>
                  </a:lnTo>
                  <a:lnTo>
                    <a:pt x="1050" y="1050"/>
                  </a:lnTo>
                  <a:close/>
                  <a:moveTo>
                    <a:pt x="798" y="798"/>
                  </a:moveTo>
                  <a:lnTo>
                    <a:pt x="798" y="21245"/>
                  </a:lnTo>
                  <a:lnTo>
                    <a:pt x="5638" y="21245"/>
                  </a:lnTo>
                  <a:lnTo>
                    <a:pt x="5638" y="798"/>
                  </a:lnTo>
                  <a:close/>
                  <a:moveTo>
                    <a:pt x="6236" y="252"/>
                  </a:moveTo>
                  <a:lnTo>
                    <a:pt x="6236" y="21844"/>
                  </a:lnTo>
                  <a:lnTo>
                    <a:pt x="252" y="21844"/>
                  </a:lnTo>
                  <a:lnTo>
                    <a:pt x="252" y="252"/>
                  </a:lnTo>
                  <a:close/>
                  <a:moveTo>
                    <a:pt x="0" y="0"/>
                  </a:moveTo>
                  <a:lnTo>
                    <a:pt x="0" y="22043"/>
                  </a:lnTo>
                  <a:lnTo>
                    <a:pt x="6436" y="22043"/>
                  </a:lnTo>
                  <a:lnTo>
                    <a:pt x="64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3291;p64">
              <a:extLst>
                <a:ext uri="{FF2B5EF4-FFF2-40B4-BE49-F238E27FC236}">
                  <a16:creationId xmlns:a16="http://schemas.microsoft.com/office/drawing/2014/main" xmlns="" id="{F5798CB5-47B8-0321-A825-89141D3C1B7C}"/>
                </a:ext>
              </a:extLst>
            </p:cNvPr>
            <p:cNvSpPr/>
            <p:nvPr/>
          </p:nvSpPr>
          <p:spPr>
            <a:xfrm>
              <a:off x="6123175" y="2233475"/>
              <a:ext cx="154625" cy="546100"/>
            </a:xfrm>
            <a:custGeom>
              <a:avLst/>
              <a:gdLst/>
              <a:ahLst/>
              <a:cxnLst/>
              <a:rect l="l" t="t" r="r" b="b"/>
              <a:pathLst>
                <a:path w="6185" h="21844" extrusionOk="0">
                  <a:moveTo>
                    <a:pt x="5387" y="850"/>
                  </a:moveTo>
                  <a:lnTo>
                    <a:pt x="5387" y="21045"/>
                  </a:lnTo>
                  <a:lnTo>
                    <a:pt x="799" y="21045"/>
                  </a:lnTo>
                  <a:lnTo>
                    <a:pt x="799" y="850"/>
                  </a:lnTo>
                  <a:close/>
                  <a:moveTo>
                    <a:pt x="1" y="0"/>
                  </a:moveTo>
                  <a:lnTo>
                    <a:pt x="1" y="21843"/>
                  </a:lnTo>
                  <a:lnTo>
                    <a:pt x="6185" y="21843"/>
                  </a:lnTo>
                  <a:lnTo>
                    <a:pt x="6185" y="0"/>
                  </a:ln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3292;p64">
              <a:extLst>
                <a:ext uri="{FF2B5EF4-FFF2-40B4-BE49-F238E27FC236}">
                  <a16:creationId xmlns:a16="http://schemas.microsoft.com/office/drawing/2014/main" xmlns="" id="{DB787FE2-EB4E-EF02-D35C-61DC026B363F}"/>
                </a:ext>
              </a:extLst>
            </p:cNvPr>
            <p:cNvSpPr/>
            <p:nvPr/>
          </p:nvSpPr>
          <p:spPr>
            <a:xfrm>
              <a:off x="6120700" y="2230975"/>
              <a:ext cx="159600" cy="551100"/>
            </a:xfrm>
            <a:custGeom>
              <a:avLst/>
              <a:gdLst/>
              <a:ahLst/>
              <a:cxnLst/>
              <a:rect l="l" t="t" r="r" b="b"/>
              <a:pathLst>
                <a:path w="6384" h="22044" extrusionOk="0">
                  <a:moveTo>
                    <a:pt x="5386" y="1050"/>
                  </a:moveTo>
                  <a:lnTo>
                    <a:pt x="5386" y="21046"/>
                  </a:lnTo>
                  <a:lnTo>
                    <a:pt x="998" y="21046"/>
                  </a:lnTo>
                  <a:lnTo>
                    <a:pt x="998" y="1050"/>
                  </a:lnTo>
                  <a:close/>
                  <a:moveTo>
                    <a:pt x="798" y="798"/>
                  </a:moveTo>
                  <a:lnTo>
                    <a:pt x="798" y="21245"/>
                  </a:lnTo>
                  <a:lnTo>
                    <a:pt x="5586" y="21245"/>
                  </a:lnTo>
                  <a:lnTo>
                    <a:pt x="5586" y="798"/>
                  </a:lnTo>
                  <a:close/>
                  <a:moveTo>
                    <a:pt x="6184" y="252"/>
                  </a:moveTo>
                  <a:lnTo>
                    <a:pt x="6184" y="21844"/>
                  </a:lnTo>
                  <a:lnTo>
                    <a:pt x="200" y="21844"/>
                  </a:lnTo>
                  <a:lnTo>
                    <a:pt x="200" y="252"/>
                  </a:lnTo>
                  <a:close/>
                  <a:moveTo>
                    <a:pt x="0" y="0"/>
                  </a:moveTo>
                  <a:lnTo>
                    <a:pt x="0" y="22043"/>
                  </a:lnTo>
                  <a:lnTo>
                    <a:pt x="6384" y="22043"/>
                  </a:lnTo>
                  <a:lnTo>
                    <a:pt x="63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3293;p64">
              <a:extLst>
                <a:ext uri="{FF2B5EF4-FFF2-40B4-BE49-F238E27FC236}">
                  <a16:creationId xmlns:a16="http://schemas.microsoft.com/office/drawing/2014/main" xmlns="" id="{9C7156AA-06B9-52EC-F068-EE145F026CD0}"/>
                </a:ext>
              </a:extLst>
            </p:cNvPr>
            <p:cNvSpPr/>
            <p:nvPr/>
          </p:nvSpPr>
          <p:spPr>
            <a:xfrm>
              <a:off x="5395075" y="2732175"/>
              <a:ext cx="168300" cy="51175"/>
            </a:xfrm>
            <a:custGeom>
              <a:avLst/>
              <a:gdLst/>
              <a:ahLst/>
              <a:cxnLst/>
              <a:rect l="l" t="t" r="r" b="b"/>
              <a:pathLst>
                <a:path w="6732" h="2047" extrusionOk="0">
                  <a:moveTo>
                    <a:pt x="547" y="0"/>
                  </a:moveTo>
                  <a:cubicBezTo>
                    <a:pt x="248" y="0"/>
                    <a:pt x="1" y="252"/>
                    <a:pt x="1" y="551"/>
                  </a:cubicBezTo>
                  <a:cubicBezTo>
                    <a:pt x="1" y="1397"/>
                    <a:pt x="647" y="2047"/>
                    <a:pt x="1445" y="2047"/>
                  </a:cubicBezTo>
                  <a:lnTo>
                    <a:pt x="5335" y="2047"/>
                  </a:lnTo>
                  <a:cubicBezTo>
                    <a:pt x="6133" y="2047"/>
                    <a:pt x="6731" y="1397"/>
                    <a:pt x="6731" y="651"/>
                  </a:cubicBezTo>
                  <a:cubicBezTo>
                    <a:pt x="6731" y="299"/>
                    <a:pt x="6484" y="0"/>
                    <a:pt x="6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3294;p64">
              <a:extLst>
                <a:ext uri="{FF2B5EF4-FFF2-40B4-BE49-F238E27FC236}">
                  <a16:creationId xmlns:a16="http://schemas.microsoft.com/office/drawing/2014/main" xmlns="" id="{5D5EA82A-EE44-7F53-849E-EF653208D806}"/>
                </a:ext>
              </a:extLst>
            </p:cNvPr>
            <p:cNvSpPr/>
            <p:nvPr/>
          </p:nvSpPr>
          <p:spPr>
            <a:xfrm>
              <a:off x="5392575" y="2729675"/>
              <a:ext cx="173275" cy="56175"/>
            </a:xfrm>
            <a:custGeom>
              <a:avLst/>
              <a:gdLst/>
              <a:ahLst/>
              <a:cxnLst/>
              <a:rect l="l" t="t" r="r" b="b"/>
              <a:pathLst>
                <a:path w="6931" h="2247" extrusionOk="0">
                  <a:moveTo>
                    <a:pt x="6233" y="252"/>
                  </a:moveTo>
                  <a:cubicBezTo>
                    <a:pt x="6484" y="252"/>
                    <a:pt x="6731" y="451"/>
                    <a:pt x="6731" y="751"/>
                  </a:cubicBezTo>
                  <a:cubicBezTo>
                    <a:pt x="6731" y="1449"/>
                    <a:pt x="6133" y="1995"/>
                    <a:pt x="5435" y="1995"/>
                  </a:cubicBezTo>
                  <a:lnTo>
                    <a:pt x="1545" y="1995"/>
                  </a:lnTo>
                  <a:cubicBezTo>
                    <a:pt x="799" y="1995"/>
                    <a:pt x="200" y="1397"/>
                    <a:pt x="200" y="699"/>
                  </a:cubicBezTo>
                  <a:cubicBezTo>
                    <a:pt x="200" y="451"/>
                    <a:pt x="400" y="252"/>
                    <a:pt x="647" y="252"/>
                  </a:cubicBezTo>
                  <a:close/>
                  <a:moveTo>
                    <a:pt x="647" y="1"/>
                  </a:moveTo>
                  <a:cubicBezTo>
                    <a:pt x="300" y="1"/>
                    <a:pt x="1" y="300"/>
                    <a:pt x="1" y="699"/>
                  </a:cubicBezTo>
                  <a:cubicBezTo>
                    <a:pt x="1" y="1548"/>
                    <a:pt x="699" y="2247"/>
                    <a:pt x="1545" y="2247"/>
                  </a:cubicBezTo>
                  <a:lnTo>
                    <a:pt x="5435" y="2247"/>
                  </a:lnTo>
                  <a:cubicBezTo>
                    <a:pt x="6285" y="2247"/>
                    <a:pt x="6931" y="1548"/>
                    <a:pt x="6931" y="751"/>
                  </a:cubicBezTo>
                  <a:cubicBezTo>
                    <a:pt x="6931" y="352"/>
                    <a:pt x="6632" y="1"/>
                    <a:pt x="62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3295;p64">
              <a:extLst>
                <a:ext uri="{FF2B5EF4-FFF2-40B4-BE49-F238E27FC236}">
                  <a16:creationId xmlns:a16="http://schemas.microsoft.com/office/drawing/2014/main" xmlns="" id="{FB5993DA-82A8-9D88-F7B2-3ED5A2704217}"/>
                </a:ext>
              </a:extLst>
            </p:cNvPr>
            <p:cNvSpPr/>
            <p:nvPr/>
          </p:nvSpPr>
          <p:spPr>
            <a:xfrm>
              <a:off x="5395075" y="2732175"/>
              <a:ext cx="48600" cy="51175"/>
            </a:xfrm>
            <a:custGeom>
              <a:avLst/>
              <a:gdLst/>
              <a:ahLst/>
              <a:cxnLst/>
              <a:rect l="l" t="t" r="r" b="b"/>
              <a:pathLst>
                <a:path w="1944" h="2047" extrusionOk="0">
                  <a:moveTo>
                    <a:pt x="499" y="0"/>
                  </a:moveTo>
                  <a:cubicBezTo>
                    <a:pt x="248" y="52"/>
                    <a:pt x="1" y="299"/>
                    <a:pt x="1" y="551"/>
                  </a:cubicBezTo>
                  <a:cubicBezTo>
                    <a:pt x="1" y="1397"/>
                    <a:pt x="647" y="2047"/>
                    <a:pt x="1445" y="2047"/>
                  </a:cubicBezTo>
                  <a:lnTo>
                    <a:pt x="1944" y="2047"/>
                  </a:lnTo>
                  <a:cubicBezTo>
                    <a:pt x="1146" y="2047"/>
                    <a:pt x="499" y="1397"/>
                    <a:pt x="499" y="551"/>
                  </a:cubicBezTo>
                  <a:lnTo>
                    <a:pt x="4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3296;p64">
              <a:extLst>
                <a:ext uri="{FF2B5EF4-FFF2-40B4-BE49-F238E27FC236}">
                  <a16:creationId xmlns:a16="http://schemas.microsoft.com/office/drawing/2014/main" xmlns="" id="{6F47E6C6-6EC7-4292-4CAF-3D98A057BCDE}"/>
                </a:ext>
              </a:extLst>
            </p:cNvPr>
            <p:cNvSpPr/>
            <p:nvPr/>
          </p:nvSpPr>
          <p:spPr>
            <a:xfrm>
              <a:off x="5392575" y="2729675"/>
              <a:ext cx="51100" cy="56175"/>
            </a:xfrm>
            <a:custGeom>
              <a:avLst/>
              <a:gdLst/>
              <a:ahLst/>
              <a:cxnLst/>
              <a:rect l="l" t="t" r="r" b="b"/>
              <a:pathLst>
                <a:path w="2044" h="2247" extrusionOk="0">
                  <a:moveTo>
                    <a:pt x="500" y="252"/>
                  </a:moveTo>
                  <a:lnTo>
                    <a:pt x="500" y="699"/>
                  </a:lnTo>
                  <a:cubicBezTo>
                    <a:pt x="500" y="1197"/>
                    <a:pt x="799" y="1696"/>
                    <a:pt x="1198" y="1947"/>
                  </a:cubicBezTo>
                  <a:cubicBezTo>
                    <a:pt x="599" y="1796"/>
                    <a:pt x="200" y="1297"/>
                    <a:pt x="200" y="699"/>
                  </a:cubicBezTo>
                  <a:cubicBezTo>
                    <a:pt x="200" y="499"/>
                    <a:pt x="348" y="300"/>
                    <a:pt x="500" y="252"/>
                  </a:cubicBezTo>
                  <a:close/>
                  <a:moveTo>
                    <a:pt x="599" y="1"/>
                  </a:moveTo>
                  <a:cubicBezTo>
                    <a:pt x="248" y="52"/>
                    <a:pt x="1" y="300"/>
                    <a:pt x="1" y="699"/>
                  </a:cubicBezTo>
                  <a:cubicBezTo>
                    <a:pt x="1" y="1548"/>
                    <a:pt x="699" y="2247"/>
                    <a:pt x="1545" y="2247"/>
                  </a:cubicBezTo>
                  <a:lnTo>
                    <a:pt x="2044" y="2247"/>
                  </a:lnTo>
                  <a:lnTo>
                    <a:pt x="2044" y="1995"/>
                  </a:lnTo>
                  <a:cubicBezTo>
                    <a:pt x="1345" y="1995"/>
                    <a:pt x="747" y="1397"/>
                    <a:pt x="747" y="699"/>
                  </a:cubicBezTo>
                  <a:lnTo>
                    <a:pt x="7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3297;p64">
              <a:extLst>
                <a:ext uri="{FF2B5EF4-FFF2-40B4-BE49-F238E27FC236}">
                  <a16:creationId xmlns:a16="http://schemas.microsoft.com/office/drawing/2014/main" xmlns="" id="{AC93D23A-89E5-E1D9-8CAE-6661D49CFCA3}"/>
                </a:ext>
              </a:extLst>
            </p:cNvPr>
            <p:cNvSpPr/>
            <p:nvPr/>
          </p:nvSpPr>
          <p:spPr>
            <a:xfrm>
              <a:off x="5568325" y="2672325"/>
              <a:ext cx="37425" cy="48700"/>
            </a:xfrm>
            <a:custGeom>
              <a:avLst/>
              <a:gdLst/>
              <a:ahLst/>
              <a:cxnLst/>
              <a:rect l="l" t="t" r="r" b="b"/>
              <a:pathLst>
                <a:path w="1497" h="1948" extrusionOk="0">
                  <a:moveTo>
                    <a:pt x="651" y="0"/>
                  </a:moveTo>
                  <a:cubicBezTo>
                    <a:pt x="252" y="0"/>
                    <a:pt x="1" y="451"/>
                    <a:pt x="52" y="998"/>
                  </a:cubicBezTo>
                  <a:cubicBezTo>
                    <a:pt x="152" y="1548"/>
                    <a:pt x="499" y="1947"/>
                    <a:pt x="898" y="1947"/>
                  </a:cubicBezTo>
                  <a:cubicBezTo>
                    <a:pt x="1249" y="1947"/>
                    <a:pt x="1497" y="1548"/>
                    <a:pt x="1449" y="998"/>
                  </a:cubicBezTo>
                  <a:cubicBezTo>
                    <a:pt x="1397" y="451"/>
                    <a:pt x="998" y="0"/>
                    <a:pt x="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3298;p64">
              <a:extLst>
                <a:ext uri="{FF2B5EF4-FFF2-40B4-BE49-F238E27FC236}">
                  <a16:creationId xmlns:a16="http://schemas.microsoft.com/office/drawing/2014/main" xmlns="" id="{E9F702CE-082B-203A-2009-591037048F7E}"/>
                </a:ext>
              </a:extLst>
            </p:cNvPr>
            <p:cNvSpPr/>
            <p:nvPr/>
          </p:nvSpPr>
          <p:spPr>
            <a:xfrm>
              <a:off x="5565825" y="2669825"/>
              <a:ext cx="42425" cy="53700"/>
            </a:xfrm>
            <a:custGeom>
              <a:avLst/>
              <a:gdLst/>
              <a:ahLst/>
              <a:cxnLst/>
              <a:rect l="l" t="t" r="r" b="b"/>
              <a:pathLst>
                <a:path w="1697" h="2148" extrusionOk="0">
                  <a:moveTo>
                    <a:pt x="751" y="252"/>
                  </a:moveTo>
                  <a:cubicBezTo>
                    <a:pt x="1050" y="252"/>
                    <a:pt x="1397" y="651"/>
                    <a:pt x="1449" y="1098"/>
                  </a:cubicBezTo>
                  <a:cubicBezTo>
                    <a:pt x="1449" y="1397"/>
                    <a:pt x="1397" y="1648"/>
                    <a:pt x="1250" y="1796"/>
                  </a:cubicBezTo>
                  <a:cubicBezTo>
                    <a:pt x="1198" y="1896"/>
                    <a:pt x="1098" y="1948"/>
                    <a:pt x="998" y="1948"/>
                  </a:cubicBezTo>
                  <a:cubicBezTo>
                    <a:pt x="651" y="1948"/>
                    <a:pt x="352" y="1549"/>
                    <a:pt x="252" y="1050"/>
                  </a:cubicBezTo>
                  <a:cubicBezTo>
                    <a:pt x="252" y="799"/>
                    <a:pt x="300" y="499"/>
                    <a:pt x="452" y="352"/>
                  </a:cubicBezTo>
                  <a:cubicBezTo>
                    <a:pt x="500" y="252"/>
                    <a:pt x="599" y="252"/>
                    <a:pt x="751" y="252"/>
                  </a:cubicBezTo>
                  <a:close/>
                  <a:moveTo>
                    <a:pt x="751" y="1"/>
                  </a:moveTo>
                  <a:cubicBezTo>
                    <a:pt x="551" y="1"/>
                    <a:pt x="400" y="100"/>
                    <a:pt x="252" y="200"/>
                  </a:cubicBezTo>
                  <a:cubicBezTo>
                    <a:pt x="101" y="452"/>
                    <a:pt x="1" y="751"/>
                    <a:pt x="53" y="1098"/>
                  </a:cubicBezTo>
                  <a:cubicBezTo>
                    <a:pt x="152" y="1696"/>
                    <a:pt x="551" y="2147"/>
                    <a:pt x="998" y="2147"/>
                  </a:cubicBezTo>
                  <a:cubicBezTo>
                    <a:pt x="1150" y="2147"/>
                    <a:pt x="1297" y="2095"/>
                    <a:pt x="1449" y="1948"/>
                  </a:cubicBezTo>
                  <a:cubicBezTo>
                    <a:pt x="1597" y="1748"/>
                    <a:pt x="1696" y="1397"/>
                    <a:pt x="1649" y="1050"/>
                  </a:cubicBezTo>
                  <a:cubicBezTo>
                    <a:pt x="1597" y="452"/>
                    <a:pt x="1150" y="1"/>
                    <a:pt x="7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3299;p64">
              <a:extLst>
                <a:ext uri="{FF2B5EF4-FFF2-40B4-BE49-F238E27FC236}">
                  <a16:creationId xmlns:a16="http://schemas.microsoft.com/office/drawing/2014/main" xmlns="" id="{E1A9C16E-EAEE-91B1-A7FC-0ABFA6F3A292}"/>
                </a:ext>
              </a:extLst>
            </p:cNvPr>
            <p:cNvSpPr/>
            <p:nvPr/>
          </p:nvSpPr>
          <p:spPr>
            <a:xfrm>
              <a:off x="5578300" y="2679800"/>
              <a:ext cx="27450" cy="38725"/>
            </a:xfrm>
            <a:custGeom>
              <a:avLst/>
              <a:gdLst/>
              <a:ahLst/>
              <a:cxnLst/>
              <a:rect l="l" t="t" r="r" b="b"/>
              <a:pathLst>
                <a:path w="1098" h="1549" extrusionOk="0">
                  <a:moveTo>
                    <a:pt x="499" y="1"/>
                  </a:moveTo>
                  <a:cubicBezTo>
                    <a:pt x="200" y="1"/>
                    <a:pt x="1" y="352"/>
                    <a:pt x="52" y="751"/>
                  </a:cubicBezTo>
                  <a:cubicBezTo>
                    <a:pt x="100" y="1198"/>
                    <a:pt x="400" y="1549"/>
                    <a:pt x="699" y="1549"/>
                  </a:cubicBezTo>
                  <a:lnTo>
                    <a:pt x="798" y="1549"/>
                  </a:lnTo>
                  <a:cubicBezTo>
                    <a:pt x="998" y="1397"/>
                    <a:pt x="1098" y="1050"/>
                    <a:pt x="1050" y="699"/>
                  </a:cubicBezTo>
                  <a:cubicBezTo>
                    <a:pt x="998" y="499"/>
                    <a:pt x="950" y="300"/>
                    <a:pt x="850" y="100"/>
                  </a:cubicBezTo>
                  <a:cubicBezTo>
                    <a:pt x="751" y="53"/>
                    <a:pt x="599" y="1"/>
                    <a:pt x="499" y="1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3300;p64">
              <a:extLst>
                <a:ext uri="{FF2B5EF4-FFF2-40B4-BE49-F238E27FC236}">
                  <a16:creationId xmlns:a16="http://schemas.microsoft.com/office/drawing/2014/main" xmlns="" id="{BDA6B3B3-EAE3-76F7-DBF6-F8CDA72EE200}"/>
                </a:ext>
              </a:extLst>
            </p:cNvPr>
            <p:cNvSpPr/>
            <p:nvPr/>
          </p:nvSpPr>
          <p:spPr>
            <a:xfrm>
              <a:off x="5575800" y="2676125"/>
              <a:ext cx="32450" cy="44900"/>
            </a:xfrm>
            <a:custGeom>
              <a:avLst/>
              <a:gdLst/>
              <a:ahLst/>
              <a:cxnLst/>
              <a:rect l="l" t="t" r="r" b="b"/>
              <a:pathLst>
                <a:path w="1298" h="1796" extrusionOk="0">
                  <a:moveTo>
                    <a:pt x="599" y="247"/>
                  </a:moveTo>
                  <a:cubicBezTo>
                    <a:pt x="699" y="247"/>
                    <a:pt x="751" y="299"/>
                    <a:pt x="851" y="347"/>
                  </a:cubicBezTo>
                  <a:cubicBezTo>
                    <a:pt x="950" y="499"/>
                    <a:pt x="998" y="646"/>
                    <a:pt x="1050" y="846"/>
                  </a:cubicBezTo>
                  <a:cubicBezTo>
                    <a:pt x="1098" y="1145"/>
                    <a:pt x="998" y="1444"/>
                    <a:pt x="851" y="1596"/>
                  </a:cubicBezTo>
                  <a:lnTo>
                    <a:pt x="799" y="1596"/>
                  </a:lnTo>
                  <a:cubicBezTo>
                    <a:pt x="551" y="1596"/>
                    <a:pt x="300" y="1297"/>
                    <a:pt x="252" y="898"/>
                  </a:cubicBezTo>
                  <a:cubicBezTo>
                    <a:pt x="252" y="698"/>
                    <a:pt x="252" y="447"/>
                    <a:pt x="400" y="347"/>
                  </a:cubicBezTo>
                  <a:cubicBezTo>
                    <a:pt x="452" y="299"/>
                    <a:pt x="500" y="247"/>
                    <a:pt x="599" y="247"/>
                  </a:cubicBezTo>
                  <a:close/>
                  <a:moveTo>
                    <a:pt x="599" y="0"/>
                  </a:moveTo>
                  <a:cubicBezTo>
                    <a:pt x="452" y="0"/>
                    <a:pt x="300" y="100"/>
                    <a:pt x="200" y="200"/>
                  </a:cubicBezTo>
                  <a:cubicBezTo>
                    <a:pt x="53" y="347"/>
                    <a:pt x="1" y="646"/>
                    <a:pt x="53" y="946"/>
                  </a:cubicBezTo>
                  <a:cubicBezTo>
                    <a:pt x="101" y="1444"/>
                    <a:pt x="452" y="1795"/>
                    <a:pt x="799" y="1795"/>
                  </a:cubicBezTo>
                  <a:lnTo>
                    <a:pt x="950" y="1795"/>
                  </a:lnTo>
                  <a:cubicBezTo>
                    <a:pt x="1198" y="1596"/>
                    <a:pt x="1297" y="1197"/>
                    <a:pt x="1250" y="798"/>
                  </a:cubicBezTo>
                  <a:cubicBezTo>
                    <a:pt x="1250" y="599"/>
                    <a:pt x="1150" y="399"/>
                    <a:pt x="1050" y="200"/>
                  </a:cubicBezTo>
                  <a:lnTo>
                    <a:pt x="998" y="200"/>
                  </a:lnTo>
                  <a:cubicBezTo>
                    <a:pt x="898" y="48"/>
                    <a:pt x="751" y="0"/>
                    <a:pt x="5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3301;p64">
              <a:extLst>
                <a:ext uri="{FF2B5EF4-FFF2-40B4-BE49-F238E27FC236}">
                  <a16:creationId xmlns:a16="http://schemas.microsoft.com/office/drawing/2014/main" xmlns="" id="{E30D9597-0864-94C3-D417-7567D74D021B}"/>
                </a:ext>
              </a:extLst>
            </p:cNvPr>
            <p:cNvSpPr/>
            <p:nvPr/>
          </p:nvSpPr>
          <p:spPr>
            <a:xfrm>
              <a:off x="5356375" y="2672325"/>
              <a:ext cx="27450" cy="48700"/>
            </a:xfrm>
            <a:custGeom>
              <a:avLst/>
              <a:gdLst/>
              <a:ahLst/>
              <a:cxnLst/>
              <a:rect l="l" t="t" r="r" b="b"/>
              <a:pathLst>
                <a:path w="1098" h="1948" extrusionOk="0">
                  <a:moveTo>
                    <a:pt x="451" y="0"/>
                  </a:moveTo>
                  <a:cubicBezTo>
                    <a:pt x="152" y="0"/>
                    <a:pt x="1" y="451"/>
                    <a:pt x="52" y="998"/>
                  </a:cubicBezTo>
                  <a:cubicBezTo>
                    <a:pt x="100" y="1548"/>
                    <a:pt x="400" y="1947"/>
                    <a:pt x="651" y="1947"/>
                  </a:cubicBezTo>
                  <a:cubicBezTo>
                    <a:pt x="898" y="1947"/>
                    <a:pt x="1098" y="1548"/>
                    <a:pt x="1050" y="998"/>
                  </a:cubicBezTo>
                  <a:cubicBezTo>
                    <a:pt x="950" y="451"/>
                    <a:pt x="699" y="0"/>
                    <a:pt x="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3302;p64">
              <a:extLst>
                <a:ext uri="{FF2B5EF4-FFF2-40B4-BE49-F238E27FC236}">
                  <a16:creationId xmlns:a16="http://schemas.microsoft.com/office/drawing/2014/main" xmlns="" id="{B461A68B-B682-3182-C6AE-560E971543FF}"/>
                </a:ext>
              </a:extLst>
            </p:cNvPr>
            <p:cNvSpPr/>
            <p:nvPr/>
          </p:nvSpPr>
          <p:spPr>
            <a:xfrm>
              <a:off x="5353875" y="2669825"/>
              <a:ext cx="32450" cy="53700"/>
            </a:xfrm>
            <a:custGeom>
              <a:avLst/>
              <a:gdLst/>
              <a:ahLst/>
              <a:cxnLst/>
              <a:rect l="l" t="t" r="r" b="b"/>
              <a:pathLst>
                <a:path w="1298" h="2148" extrusionOk="0">
                  <a:moveTo>
                    <a:pt x="551" y="252"/>
                  </a:moveTo>
                  <a:cubicBezTo>
                    <a:pt x="699" y="252"/>
                    <a:pt x="950" y="599"/>
                    <a:pt x="998" y="1098"/>
                  </a:cubicBezTo>
                  <a:cubicBezTo>
                    <a:pt x="1050" y="1449"/>
                    <a:pt x="998" y="1748"/>
                    <a:pt x="851" y="1896"/>
                  </a:cubicBezTo>
                  <a:cubicBezTo>
                    <a:pt x="851" y="1948"/>
                    <a:pt x="799" y="1948"/>
                    <a:pt x="751" y="1948"/>
                  </a:cubicBezTo>
                  <a:cubicBezTo>
                    <a:pt x="551" y="1948"/>
                    <a:pt x="352" y="1597"/>
                    <a:pt x="252" y="1098"/>
                  </a:cubicBezTo>
                  <a:cubicBezTo>
                    <a:pt x="252" y="751"/>
                    <a:pt x="300" y="452"/>
                    <a:pt x="400" y="300"/>
                  </a:cubicBezTo>
                  <a:cubicBezTo>
                    <a:pt x="452" y="252"/>
                    <a:pt x="500" y="252"/>
                    <a:pt x="551" y="252"/>
                  </a:cubicBezTo>
                  <a:close/>
                  <a:moveTo>
                    <a:pt x="551" y="1"/>
                  </a:moveTo>
                  <a:cubicBezTo>
                    <a:pt x="400" y="1"/>
                    <a:pt x="300" y="53"/>
                    <a:pt x="252" y="152"/>
                  </a:cubicBezTo>
                  <a:cubicBezTo>
                    <a:pt x="53" y="352"/>
                    <a:pt x="1" y="699"/>
                    <a:pt x="53" y="1098"/>
                  </a:cubicBezTo>
                  <a:cubicBezTo>
                    <a:pt x="101" y="1696"/>
                    <a:pt x="400" y="2147"/>
                    <a:pt x="751" y="2147"/>
                  </a:cubicBezTo>
                  <a:cubicBezTo>
                    <a:pt x="851" y="2147"/>
                    <a:pt x="950" y="2147"/>
                    <a:pt x="1050" y="2047"/>
                  </a:cubicBezTo>
                  <a:cubicBezTo>
                    <a:pt x="1198" y="1848"/>
                    <a:pt x="1297" y="1497"/>
                    <a:pt x="1250" y="1098"/>
                  </a:cubicBezTo>
                  <a:cubicBezTo>
                    <a:pt x="1150" y="452"/>
                    <a:pt x="851" y="1"/>
                    <a:pt x="5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3303;p64">
              <a:extLst>
                <a:ext uri="{FF2B5EF4-FFF2-40B4-BE49-F238E27FC236}">
                  <a16:creationId xmlns:a16="http://schemas.microsoft.com/office/drawing/2014/main" xmlns="" id="{2DBA7861-8D50-8D42-0E1D-4922F52B6EB7}"/>
                </a:ext>
              </a:extLst>
            </p:cNvPr>
            <p:cNvSpPr/>
            <p:nvPr/>
          </p:nvSpPr>
          <p:spPr>
            <a:xfrm>
              <a:off x="5362650" y="2679800"/>
              <a:ext cx="19975" cy="38725"/>
            </a:xfrm>
            <a:custGeom>
              <a:avLst/>
              <a:gdLst/>
              <a:ahLst/>
              <a:cxnLst/>
              <a:rect l="l" t="t" r="r" b="b"/>
              <a:pathLst>
                <a:path w="799" h="1549" extrusionOk="0">
                  <a:moveTo>
                    <a:pt x="400" y="1"/>
                  </a:moveTo>
                  <a:cubicBezTo>
                    <a:pt x="149" y="1"/>
                    <a:pt x="1" y="352"/>
                    <a:pt x="101" y="751"/>
                  </a:cubicBezTo>
                  <a:cubicBezTo>
                    <a:pt x="149" y="1198"/>
                    <a:pt x="348" y="1549"/>
                    <a:pt x="548" y="1549"/>
                  </a:cubicBezTo>
                  <a:lnTo>
                    <a:pt x="599" y="1549"/>
                  </a:lnTo>
                  <a:cubicBezTo>
                    <a:pt x="747" y="1397"/>
                    <a:pt x="799" y="1050"/>
                    <a:pt x="799" y="699"/>
                  </a:cubicBezTo>
                  <a:cubicBezTo>
                    <a:pt x="747" y="499"/>
                    <a:pt x="699" y="300"/>
                    <a:pt x="599" y="100"/>
                  </a:cubicBezTo>
                  <a:cubicBezTo>
                    <a:pt x="548" y="53"/>
                    <a:pt x="448" y="1"/>
                    <a:pt x="400" y="1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3304;p64">
              <a:extLst>
                <a:ext uri="{FF2B5EF4-FFF2-40B4-BE49-F238E27FC236}">
                  <a16:creationId xmlns:a16="http://schemas.microsoft.com/office/drawing/2014/main" xmlns="" id="{6FE6290C-8175-9E85-A7E8-C3A13AE3D1CB}"/>
                </a:ext>
              </a:extLst>
            </p:cNvPr>
            <p:cNvSpPr/>
            <p:nvPr/>
          </p:nvSpPr>
          <p:spPr>
            <a:xfrm>
              <a:off x="5361375" y="2676125"/>
              <a:ext cx="24950" cy="44900"/>
            </a:xfrm>
            <a:custGeom>
              <a:avLst/>
              <a:gdLst/>
              <a:ahLst/>
              <a:cxnLst/>
              <a:rect l="l" t="t" r="r" b="b"/>
              <a:pathLst>
                <a:path w="998" h="1796" extrusionOk="0">
                  <a:moveTo>
                    <a:pt x="451" y="247"/>
                  </a:moveTo>
                  <a:cubicBezTo>
                    <a:pt x="451" y="247"/>
                    <a:pt x="499" y="247"/>
                    <a:pt x="551" y="347"/>
                  </a:cubicBezTo>
                  <a:cubicBezTo>
                    <a:pt x="650" y="499"/>
                    <a:pt x="698" y="646"/>
                    <a:pt x="698" y="846"/>
                  </a:cubicBezTo>
                  <a:cubicBezTo>
                    <a:pt x="750" y="1145"/>
                    <a:pt x="698" y="1444"/>
                    <a:pt x="599" y="1596"/>
                  </a:cubicBezTo>
                  <a:cubicBezTo>
                    <a:pt x="499" y="1596"/>
                    <a:pt x="299" y="1345"/>
                    <a:pt x="251" y="898"/>
                  </a:cubicBezTo>
                  <a:cubicBezTo>
                    <a:pt x="200" y="599"/>
                    <a:pt x="251" y="347"/>
                    <a:pt x="351" y="299"/>
                  </a:cubicBezTo>
                  <a:cubicBezTo>
                    <a:pt x="399" y="247"/>
                    <a:pt x="399" y="247"/>
                    <a:pt x="451" y="247"/>
                  </a:cubicBezTo>
                  <a:close/>
                  <a:moveTo>
                    <a:pt x="451" y="0"/>
                  </a:moveTo>
                  <a:cubicBezTo>
                    <a:pt x="351" y="0"/>
                    <a:pt x="251" y="48"/>
                    <a:pt x="200" y="148"/>
                  </a:cubicBezTo>
                  <a:cubicBezTo>
                    <a:pt x="52" y="299"/>
                    <a:pt x="0" y="599"/>
                    <a:pt x="0" y="946"/>
                  </a:cubicBezTo>
                  <a:cubicBezTo>
                    <a:pt x="52" y="1444"/>
                    <a:pt x="351" y="1795"/>
                    <a:pt x="599" y="1795"/>
                  </a:cubicBezTo>
                  <a:lnTo>
                    <a:pt x="750" y="1795"/>
                  </a:lnTo>
                  <a:lnTo>
                    <a:pt x="750" y="1744"/>
                  </a:lnTo>
                  <a:cubicBezTo>
                    <a:pt x="898" y="1596"/>
                    <a:pt x="997" y="1197"/>
                    <a:pt x="950" y="846"/>
                  </a:cubicBezTo>
                  <a:cubicBezTo>
                    <a:pt x="898" y="599"/>
                    <a:pt x="850" y="399"/>
                    <a:pt x="750" y="200"/>
                  </a:cubicBezTo>
                  <a:cubicBezTo>
                    <a:pt x="650" y="100"/>
                    <a:pt x="551" y="0"/>
                    <a:pt x="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3305;p64">
              <a:extLst>
                <a:ext uri="{FF2B5EF4-FFF2-40B4-BE49-F238E27FC236}">
                  <a16:creationId xmlns:a16="http://schemas.microsoft.com/office/drawing/2014/main" xmlns="" id="{85B19248-5230-5136-0B31-FF499D082F95}"/>
                </a:ext>
              </a:extLst>
            </p:cNvPr>
            <p:cNvSpPr/>
            <p:nvPr/>
          </p:nvSpPr>
          <p:spPr>
            <a:xfrm>
              <a:off x="5917425" y="2158675"/>
              <a:ext cx="344125" cy="23750"/>
            </a:xfrm>
            <a:custGeom>
              <a:avLst/>
              <a:gdLst/>
              <a:ahLst/>
              <a:cxnLst/>
              <a:rect l="l" t="t" r="r" b="b"/>
              <a:pathLst>
                <a:path w="13765" h="950" extrusionOk="0">
                  <a:moveTo>
                    <a:pt x="2693" y="0"/>
                  </a:moveTo>
                  <a:cubicBezTo>
                    <a:pt x="1548" y="0"/>
                    <a:pt x="152" y="698"/>
                    <a:pt x="52" y="750"/>
                  </a:cubicBezTo>
                  <a:cubicBezTo>
                    <a:pt x="0" y="750"/>
                    <a:pt x="0" y="850"/>
                    <a:pt x="0" y="898"/>
                  </a:cubicBezTo>
                  <a:cubicBezTo>
                    <a:pt x="52" y="950"/>
                    <a:pt x="100" y="950"/>
                    <a:pt x="100" y="950"/>
                  </a:cubicBezTo>
                  <a:lnTo>
                    <a:pt x="152" y="950"/>
                  </a:lnTo>
                  <a:cubicBezTo>
                    <a:pt x="200" y="950"/>
                    <a:pt x="1596" y="199"/>
                    <a:pt x="2693" y="199"/>
                  </a:cubicBezTo>
                  <a:lnTo>
                    <a:pt x="12819" y="199"/>
                  </a:lnTo>
                  <a:cubicBezTo>
                    <a:pt x="13218" y="199"/>
                    <a:pt x="13517" y="551"/>
                    <a:pt x="13517" y="850"/>
                  </a:cubicBezTo>
                  <a:cubicBezTo>
                    <a:pt x="13517" y="898"/>
                    <a:pt x="13565" y="950"/>
                    <a:pt x="13617" y="950"/>
                  </a:cubicBezTo>
                  <a:cubicBezTo>
                    <a:pt x="13717" y="950"/>
                    <a:pt x="13765" y="898"/>
                    <a:pt x="13765" y="850"/>
                  </a:cubicBezTo>
                  <a:cubicBezTo>
                    <a:pt x="13765" y="399"/>
                    <a:pt x="13318" y="0"/>
                    <a:pt x="12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800402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7AA14A-0575-E893-0B23-A41791A2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445" y="89501"/>
            <a:ext cx="7632000" cy="448200"/>
          </a:xfrm>
        </p:spPr>
        <p:txBody>
          <a:bodyPr/>
          <a:lstStyle/>
          <a:p>
            <a:r>
              <a:rPr lang="en" sz="2800" dirty="0">
                <a:solidFill>
                  <a:schemeClr val="accent3"/>
                </a:solidFill>
              </a:rPr>
              <a:t>Cara program bekerja</a:t>
            </a:r>
            <a:endParaRPr lang="en-ID" dirty="0">
              <a:solidFill>
                <a:schemeClr val="accent3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3758BCE-7F23-8CDA-36DF-4674E70A766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43279" y="650370"/>
            <a:ext cx="873000" cy="679800"/>
          </a:xfrm>
        </p:spPr>
        <p:txBody>
          <a:bodyPr/>
          <a:lstStyle/>
          <a:p>
            <a:r>
              <a:rPr lang="en-US" dirty="0"/>
              <a:t>01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B093AFCD-90D3-C937-B161-D5AFAC796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438" y="1304324"/>
            <a:ext cx="3092700" cy="303300"/>
          </a:xfrm>
        </p:spPr>
        <p:txBody>
          <a:bodyPr/>
          <a:lstStyle/>
          <a:p>
            <a:r>
              <a:rPr lang="en-US" dirty="0" err="1"/>
              <a:t>Nyalakan</a:t>
            </a:r>
            <a:r>
              <a:rPr lang="en-US" dirty="0"/>
              <a:t> Simulator</a:t>
            </a:r>
          </a:p>
          <a:p>
            <a:endParaRPr lang="en-ID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B1468A0A-26EC-259F-C5C7-CB413FF45131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33119" y="2052590"/>
            <a:ext cx="873000" cy="679800"/>
          </a:xfrm>
        </p:spPr>
        <p:txBody>
          <a:bodyPr/>
          <a:lstStyle/>
          <a:p>
            <a:r>
              <a:rPr lang="en-US" dirty="0"/>
              <a:t>02</a:t>
            </a:r>
            <a:endParaRPr lang="en-ID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1F56978A-2B58-5800-F5E9-20A641DA1DA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33119" y="2700495"/>
            <a:ext cx="3912960" cy="679799"/>
          </a:xfrm>
        </p:spPr>
        <p:txBody>
          <a:bodyPr/>
          <a:lstStyle/>
          <a:p>
            <a:pPr marL="182563" indent="-55563"/>
            <a:r>
              <a:rPr lang="en-US" dirty="0" err="1"/>
              <a:t>Simulasikan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3 </a:t>
            </a:r>
            <a:r>
              <a:rPr lang="en-US" dirty="0" err="1"/>
              <a:t>sampai</a:t>
            </a:r>
            <a:r>
              <a:rPr lang="en-US" dirty="0"/>
              <a:t> 5 </a:t>
            </a:r>
            <a:r>
              <a:rPr lang="en-US" dirty="0" err="1"/>
              <a:t>putaran</a:t>
            </a:r>
            <a:endParaRPr lang="en-US" dirty="0"/>
          </a:p>
          <a:p>
            <a:endParaRPr lang="en-ID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F439857C-23AF-BC38-2319-413AFBE7193F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4786382" y="669915"/>
            <a:ext cx="873000" cy="679800"/>
          </a:xfrm>
        </p:spPr>
        <p:txBody>
          <a:bodyPr/>
          <a:lstStyle/>
          <a:p>
            <a:r>
              <a:rPr lang="en-US" dirty="0"/>
              <a:t>04</a:t>
            </a:r>
            <a:endParaRPr lang="en-ID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xmlns="" id="{B9DF15E5-E6B8-50F5-5B42-74C2A1E7EDB8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4704972" y="1392108"/>
            <a:ext cx="4359084" cy="303300"/>
          </a:xfrm>
        </p:spPr>
        <p:txBody>
          <a:bodyPr/>
          <a:lstStyle/>
          <a:p>
            <a:pPr marL="182563" indent="-55563"/>
            <a:r>
              <a:rPr lang="en-US" dirty="0"/>
              <a:t>Data </a:t>
            </a:r>
            <a:r>
              <a:rPr lang="en-US" dirty="0" err="1"/>
              <a:t>disimpan</a:t>
            </a:r>
            <a:r>
              <a:rPr lang="en-US" dirty="0"/>
              <a:t> pada local drive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csv &amp; </a:t>
            </a:r>
            <a:r>
              <a:rPr lang="en-US" dirty="0" err="1"/>
              <a:t>png</a:t>
            </a:r>
            <a:endParaRPr lang="en-US" dirty="0"/>
          </a:p>
          <a:p>
            <a:endParaRPr lang="en-ID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3A1F8E14-DD6B-5C40-B4F7-2F5C11FA1F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4786382" y="1954380"/>
            <a:ext cx="873000" cy="679800"/>
          </a:xfrm>
        </p:spPr>
        <p:txBody>
          <a:bodyPr/>
          <a:lstStyle/>
          <a:p>
            <a:r>
              <a:rPr lang="en-US" dirty="0"/>
              <a:t>05</a:t>
            </a:r>
            <a:endParaRPr lang="en-ID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xmlns="" id="{97949D5C-B361-F8DD-FCA8-89D2E33C6F38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697922" y="2634180"/>
            <a:ext cx="4278629" cy="303300"/>
          </a:xfrm>
        </p:spPr>
        <p:txBody>
          <a:bodyPr/>
          <a:lstStyle/>
          <a:p>
            <a:pPr marL="182563" indent="-55563"/>
            <a:r>
              <a:rPr lang="en-US" dirty="0"/>
              <a:t>File </a:t>
            </a:r>
            <a:r>
              <a:rPr lang="en-US" dirty="0" err="1"/>
              <a:t>dibaca</a:t>
            </a:r>
            <a:r>
              <a:rPr lang="en-US" dirty="0"/>
              <a:t> oleh </a:t>
            </a:r>
            <a:r>
              <a:rPr lang="en-US" dirty="0" err="1"/>
              <a:t>Tensorflow</a:t>
            </a:r>
            <a:r>
              <a:rPr lang="en-US" dirty="0"/>
              <a:t> dan </a:t>
            </a:r>
            <a:r>
              <a:rPr lang="en-US" dirty="0" err="1"/>
              <a:t>terapkan</a:t>
            </a:r>
            <a:r>
              <a:rPr lang="en-US" dirty="0"/>
              <a:t> Machine Learning</a:t>
            </a:r>
          </a:p>
          <a:p>
            <a:endParaRPr lang="en-ID" dirty="0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xmlns="" id="{6CF0E597-0874-8EC0-6A05-BCCC4433737D}"/>
              </a:ext>
            </a:extLst>
          </p:cNvPr>
          <p:cNvSpPr txBox="1">
            <a:spLocks/>
          </p:cNvSpPr>
          <p:nvPr/>
        </p:nvSpPr>
        <p:spPr>
          <a:xfrm>
            <a:off x="581124" y="3455804"/>
            <a:ext cx="8730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4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r>
              <a:rPr lang="en-US" dirty="0"/>
              <a:t>03</a:t>
            </a:r>
            <a:endParaRPr lang="en-ID" dirty="0"/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xmlns="" id="{7B9170C9-F8CD-70CE-4964-1C3E2A32C7A1}"/>
              </a:ext>
            </a:extLst>
          </p:cNvPr>
          <p:cNvSpPr txBox="1">
            <a:spLocks/>
          </p:cNvSpPr>
          <p:nvPr/>
        </p:nvSpPr>
        <p:spPr>
          <a:xfrm>
            <a:off x="581124" y="4128560"/>
            <a:ext cx="4053552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lt1"/>
                </a:solidFill>
                <a:highlight>
                  <a:schemeClr val="accent3"/>
                </a:highlight>
                <a:latin typeface="Offside"/>
                <a:ea typeface="Offside"/>
                <a:cs typeface="Offside"/>
                <a:sym typeface="Offsid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pPr marL="127000" indent="0"/>
            <a:r>
              <a:rPr lang="en-US" dirty="0"/>
              <a:t>Program </a:t>
            </a:r>
            <a:r>
              <a:rPr lang="en-US" dirty="0" err="1"/>
              <a:t>merekam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pengemudi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jalan</a:t>
            </a:r>
            <a:endParaRPr lang="en-US" dirty="0"/>
          </a:p>
        </p:txBody>
      </p:sp>
      <p:sp>
        <p:nvSpPr>
          <p:cNvPr id="21" name="Title 11">
            <a:extLst>
              <a:ext uri="{FF2B5EF4-FFF2-40B4-BE49-F238E27FC236}">
                <a16:creationId xmlns:a16="http://schemas.microsoft.com/office/drawing/2014/main" xmlns="" id="{5F8367C6-C85E-A448-3C08-3DC0C7C52302}"/>
              </a:ext>
            </a:extLst>
          </p:cNvPr>
          <p:cNvSpPr txBox="1">
            <a:spLocks/>
          </p:cNvSpPr>
          <p:nvPr/>
        </p:nvSpPr>
        <p:spPr>
          <a:xfrm>
            <a:off x="4786382" y="3490782"/>
            <a:ext cx="8730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4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r>
              <a:rPr lang="en-US" dirty="0"/>
              <a:t>06</a:t>
            </a:r>
            <a:endParaRPr lang="en-ID" dirty="0"/>
          </a:p>
        </p:txBody>
      </p:sp>
      <p:sp>
        <p:nvSpPr>
          <p:cNvPr id="22" name="Subtitle 3">
            <a:extLst>
              <a:ext uri="{FF2B5EF4-FFF2-40B4-BE49-F238E27FC236}">
                <a16:creationId xmlns:a16="http://schemas.microsoft.com/office/drawing/2014/main" xmlns="" id="{3492433B-C092-8EA6-64F8-17346F4A5FEA}"/>
              </a:ext>
            </a:extLst>
          </p:cNvPr>
          <p:cNvSpPr txBox="1">
            <a:spLocks/>
          </p:cNvSpPr>
          <p:nvPr/>
        </p:nvSpPr>
        <p:spPr>
          <a:xfrm>
            <a:off x="4704972" y="4170582"/>
            <a:ext cx="30927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lt1"/>
                </a:solidFill>
                <a:highlight>
                  <a:schemeClr val="accent3"/>
                </a:highlight>
                <a:latin typeface="Offside"/>
                <a:ea typeface="Offside"/>
                <a:cs typeface="Offside"/>
                <a:sym typeface="Offsid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r>
              <a:rPr lang="en-US" dirty="0"/>
              <a:t>Program </a:t>
            </a:r>
            <a:r>
              <a:rPr lang="en-US" dirty="0" err="1"/>
              <a:t>Selesai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2210876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  <p:bldP spid="6" grpId="0"/>
      <p:bldP spid="9" grpId="0"/>
      <p:bldP spid="12" grpId="0"/>
      <p:bldP spid="15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2038D467-754A-134F-530C-102ACDA57B3B}"/>
              </a:ext>
            </a:extLst>
          </p:cNvPr>
          <p:cNvSpPr/>
          <p:nvPr/>
        </p:nvSpPr>
        <p:spPr>
          <a:xfrm>
            <a:off x="2392136" y="420461"/>
            <a:ext cx="4359729" cy="4302578"/>
          </a:xfrm>
          <a:prstGeom prst="ellipse">
            <a:avLst/>
          </a:prstGeom>
          <a:solidFill>
            <a:schemeClr val="accent6">
              <a:lumMod val="65000"/>
              <a:lumOff val="35000"/>
              <a:alpha val="67000"/>
            </a:schemeClr>
          </a:solidFill>
          <a:ln w="127000">
            <a:solidFill>
              <a:schemeClr val="tx1">
                <a:alpha val="9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0538D3-403B-1B97-7C8D-E457C6299322}"/>
              </a:ext>
            </a:extLst>
          </p:cNvPr>
          <p:cNvSpPr txBox="1"/>
          <p:nvPr/>
        </p:nvSpPr>
        <p:spPr>
          <a:xfrm>
            <a:off x="2590119" y="1910030"/>
            <a:ext cx="3963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Offside" panose="020B0604020202020204" charset="0"/>
              </a:rPr>
              <a:t>04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Offside" panose="020B060402020202020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77675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 advTm="0">
        <p:circle/>
      </p:transition>
    </mc:Choice>
    <mc:Fallback>
      <p:transition spd="slow" advClick="0" advTm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44"/>
          <p:cNvGrpSpPr/>
          <p:nvPr/>
        </p:nvGrpSpPr>
        <p:grpSpPr>
          <a:xfrm flipH="1">
            <a:off x="4285624" y="312874"/>
            <a:ext cx="5640956" cy="4118473"/>
            <a:chOff x="2691000" y="253049"/>
            <a:chExt cx="1799750" cy="1314001"/>
          </a:xfrm>
        </p:grpSpPr>
        <p:sp>
          <p:nvSpPr>
            <p:cNvPr id="1617" name="Google Shape;1617;p44"/>
            <p:cNvSpPr/>
            <p:nvPr/>
          </p:nvSpPr>
          <p:spPr>
            <a:xfrm>
              <a:off x="2793956" y="253049"/>
              <a:ext cx="1616650" cy="1229700"/>
            </a:xfrm>
            <a:custGeom>
              <a:avLst/>
              <a:gdLst/>
              <a:ahLst/>
              <a:cxnLst/>
              <a:rect l="l" t="t" r="r" b="b"/>
              <a:pathLst>
                <a:path w="64666" h="49188" extrusionOk="0">
                  <a:moveTo>
                    <a:pt x="32318" y="1"/>
                  </a:moveTo>
                  <a:cubicBezTo>
                    <a:pt x="14490" y="1"/>
                    <a:pt x="1" y="14460"/>
                    <a:pt x="1" y="32318"/>
                  </a:cubicBezTo>
                  <a:cubicBezTo>
                    <a:pt x="1" y="38497"/>
                    <a:pt x="1731" y="44276"/>
                    <a:pt x="4759" y="49188"/>
                  </a:cubicBezTo>
                  <a:lnTo>
                    <a:pt x="59908" y="49188"/>
                  </a:lnTo>
                  <a:cubicBezTo>
                    <a:pt x="62935" y="44276"/>
                    <a:pt x="64666" y="38497"/>
                    <a:pt x="64666" y="32318"/>
                  </a:cubicBezTo>
                  <a:cubicBezTo>
                    <a:pt x="64666" y="14460"/>
                    <a:pt x="50176" y="1"/>
                    <a:pt x="32318" y="1"/>
                  </a:cubicBezTo>
                  <a:close/>
                </a:path>
              </a:pathLst>
            </a:custGeom>
            <a:solidFill>
              <a:srgbClr val="89BAD5">
                <a:alpha val="44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3493575" y="936725"/>
              <a:ext cx="273450" cy="6950"/>
            </a:xfrm>
            <a:custGeom>
              <a:avLst/>
              <a:gdLst/>
              <a:ahLst/>
              <a:cxnLst/>
              <a:rect l="l" t="t" r="r" b="b"/>
              <a:pathLst>
                <a:path w="10938" h="278" extrusionOk="0">
                  <a:moveTo>
                    <a:pt x="4449" y="1"/>
                  </a:moveTo>
                  <a:cubicBezTo>
                    <a:pt x="4140" y="1"/>
                    <a:pt x="3799" y="30"/>
                    <a:pt x="3461" y="30"/>
                  </a:cubicBezTo>
                  <a:cubicBezTo>
                    <a:pt x="3152" y="30"/>
                    <a:pt x="2843" y="63"/>
                    <a:pt x="2563" y="63"/>
                  </a:cubicBezTo>
                  <a:cubicBezTo>
                    <a:pt x="2254" y="63"/>
                    <a:pt x="1978" y="92"/>
                    <a:pt x="1730" y="92"/>
                  </a:cubicBezTo>
                  <a:cubicBezTo>
                    <a:pt x="1451" y="124"/>
                    <a:pt x="1236" y="124"/>
                    <a:pt x="1019" y="154"/>
                  </a:cubicBezTo>
                  <a:cubicBezTo>
                    <a:pt x="804" y="154"/>
                    <a:pt x="618" y="186"/>
                    <a:pt x="495" y="186"/>
                  </a:cubicBezTo>
                  <a:cubicBezTo>
                    <a:pt x="339" y="186"/>
                    <a:pt x="215" y="216"/>
                    <a:pt x="124" y="216"/>
                  </a:cubicBezTo>
                  <a:cubicBezTo>
                    <a:pt x="62" y="216"/>
                    <a:pt x="0" y="248"/>
                    <a:pt x="0" y="248"/>
                  </a:cubicBezTo>
                  <a:cubicBezTo>
                    <a:pt x="0" y="248"/>
                    <a:pt x="2749" y="278"/>
                    <a:pt x="5468" y="278"/>
                  </a:cubicBezTo>
                  <a:cubicBezTo>
                    <a:pt x="8219" y="278"/>
                    <a:pt x="10938" y="248"/>
                    <a:pt x="10938" y="248"/>
                  </a:cubicBezTo>
                  <a:cubicBezTo>
                    <a:pt x="10938" y="248"/>
                    <a:pt x="10905" y="216"/>
                    <a:pt x="10814" y="216"/>
                  </a:cubicBezTo>
                  <a:cubicBezTo>
                    <a:pt x="10752" y="216"/>
                    <a:pt x="10629" y="186"/>
                    <a:pt x="10473" y="186"/>
                  </a:cubicBezTo>
                  <a:cubicBezTo>
                    <a:pt x="10320" y="186"/>
                    <a:pt x="10134" y="154"/>
                    <a:pt x="9949" y="154"/>
                  </a:cubicBezTo>
                  <a:cubicBezTo>
                    <a:pt x="9731" y="124"/>
                    <a:pt x="9484" y="124"/>
                    <a:pt x="9237" y="92"/>
                  </a:cubicBezTo>
                  <a:cubicBezTo>
                    <a:pt x="8990" y="92"/>
                    <a:pt x="8713" y="63"/>
                    <a:pt x="8404" y="63"/>
                  </a:cubicBezTo>
                  <a:cubicBezTo>
                    <a:pt x="8125" y="63"/>
                    <a:pt x="7816" y="30"/>
                    <a:pt x="7477" y="30"/>
                  </a:cubicBezTo>
                  <a:cubicBezTo>
                    <a:pt x="7168" y="30"/>
                    <a:pt x="6827" y="1"/>
                    <a:pt x="6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3608625" y="907375"/>
              <a:ext cx="405575" cy="11575"/>
            </a:xfrm>
            <a:custGeom>
              <a:avLst/>
              <a:gdLst/>
              <a:ahLst/>
              <a:cxnLst/>
              <a:rect l="l" t="t" r="r" b="b"/>
              <a:pathLst>
                <a:path w="16223" h="463" extrusionOk="0">
                  <a:moveTo>
                    <a:pt x="8095" y="1"/>
                  </a:moveTo>
                  <a:cubicBezTo>
                    <a:pt x="7601" y="1"/>
                    <a:pt x="7077" y="1"/>
                    <a:pt x="6583" y="30"/>
                  </a:cubicBezTo>
                  <a:lnTo>
                    <a:pt x="5841" y="30"/>
                  </a:lnTo>
                  <a:cubicBezTo>
                    <a:pt x="5594" y="30"/>
                    <a:pt x="5377" y="30"/>
                    <a:pt x="5129" y="63"/>
                  </a:cubicBezTo>
                  <a:cubicBezTo>
                    <a:pt x="4667" y="63"/>
                    <a:pt x="4202" y="92"/>
                    <a:pt x="3770" y="92"/>
                  </a:cubicBezTo>
                  <a:cubicBezTo>
                    <a:pt x="3555" y="124"/>
                    <a:pt x="3337" y="124"/>
                    <a:pt x="3122" y="124"/>
                  </a:cubicBezTo>
                  <a:cubicBezTo>
                    <a:pt x="2905" y="154"/>
                    <a:pt x="2719" y="154"/>
                    <a:pt x="2534" y="154"/>
                  </a:cubicBezTo>
                  <a:cubicBezTo>
                    <a:pt x="2163" y="186"/>
                    <a:pt x="1793" y="216"/>
                    <a:pt x="1484" y="248"/>
                  </a:cubicBezTo>
                  <a:cubicBezTo>
                    <a:pt x="1175" y="278"/>
                    <a:pt x="927" y="278"/>
                    <a:pt x="680" y="310"/>
                  </a:cubicBezTo>
                  <a:cubicBezTo>
                    <a:pt x="465" y="339"/>
                    <a:pt x="309" y="372"/>
                    <a:pt x="186" y="372"/>
                  </a:cubicBezTo>
                  <a:cubicBezTo>
                    <a:pt x="62" y="372"/>
                    <a:pt x="1" y="401"/>
                    <a:pt x="1" y="401"/>
                  </a:cubicBezTo>
                  <a:lnTo>
                    <a:pt x="1" y="433"/>
                  </a:lnTo>
                  <a:cubicBezTo>
                    <a:pt x="1" y="433"/>
                    <a:pt x="4049" y="433"/>
                    <a:pt x="8095" y="463"/>
                  </a:cubicBezTo>
                  <a:cubicBezTo>
                    <a:pt x="12144" y="433"/>
                    <a:pt x="16222" y="433"/>
                    <a:pt x="16222" y="433"/>
                  </a:cubicBezTo>
                  <a:lnTo>
                    <a:pt x="16222" y="401"/>
                  </a:lnTo>
                  <a:cubicBezTo>
                    <a:pt x="16222" y="401"/>
                    <a:pt x="16161" y="372"/>
                    <a:pt x="16037" y="372"/>
                  </a:cubicBezTo>
                  <a:cubicBezTo>
                    <a:pt x="15913" y="372"/>
                    <a:pt x="15728" y="339"/>
                    <a:pt x="15511" y="310"/>
                  </a:cubicBezTo>
                  <a:cubicBezTo>
                    <a:pt x="15295" y="310"/>
                    <a:pt x="15016" y="278"/>
                    <a:pt x="14707" y="248"/>
                  </a:cubicBezTo>
                  <a:cubicBezTo>
                    <a:pt x="14398" y="216"/>
                    <a:pt x="14060" y="186"/>
                    <a:pt x="13689" y="154"/>
                  </a:cubicBezTo>
                  <a:cubicBezTo>
                    <a:pt x="13504" y="154"/>
                    <a:pt x="13286" y="154"/>
                    <a:pt x="13071" y="124"/>
                  </a:cubicBezTo>
                  <a:cubicBezTo>
                    <a:pt x="12886" y="124"/>
                    <a:pt x="12668" y="124"/>
                    <a:pt x="12453" y="92"/>
                  </a:cubicBezTo>
                  <a:cubicBezTo>
                    <a:pt x="12020" y="92"/>
                    <a:pt x="11556" y="63"/>
                    <a:pt x="11094" y="63"/>
                  </a:cubicBezTo>
                  <a:cubicBezTo>
                    <a:pt x="10846" y="30"/>
                    <a:pt x="10599" y="30"/>
                    <a:pt x="10352" y="30"/>
                  </a:cubicBezTo>
                  <a:lnTo>
                    <a:pt x="9611" y="30"/>
                  </a:lnTo>
                  <a:cubicBezTo>
                    <a:pt x="9116" y="1"/>
                    <a:pt x="8622" y="1"/>
                    <a:pt x="8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3681225" y="846550"/>
              <a:ext cx="258825" cy="70875"/>
            </a:xfrm>
            <a:custGeom>
              <a:avLst/>
              <a:gdLst/>
              <a:ahLst/>
              <a:cxnLst/>
              <a:rect l="l" t="t" r="r" b="b"/>
              <a:pathLst>
                <a:path w="10353" h="2835" extrusionOk="0">
                  <a:moveTo>
                    <a:pt x="5087" y="1"/>
                  </a:moveTo>
                  <a:cubicBezTo>
                    <a:pt x="4956" y="1"/>
                    <a:pt x="4823" y="28"/>
                    <a:pt x="4697" y="86"/>
                  </a:cubicBezTo>
                  <a:cubicBezTo>
                    <a:pt x="4416" y="254"/>
                    <a:pt x="4264" y="628"/>
                    <a:pt x="4307" y="973"/>
                  </a:cubicBezTo>
                  <a:lnTo>
                    <a:pt x="4307" y="973"/>
                  </a:lnTo>
                  <a:cubicBezTo>
                    <a:pt x="4234" y="706"/>
                    <a:pt x="3983" y="483"/>
                    <a:pt x="3708" y="456"/>
                  </a:cubicBezTo>
                  <a:cubicBezTo>
                    <a:pt x="3399" y="456"/>
                    <a:pt x="3061" y="795"/>
                    <a:pt x="2999" y="1104"/>
                  </a:cubicBezTo>
                  <a:cubicBezTo>
                    <a:pt x="2874" y="917"/>
                    <a:pt x="2637" y="814"/>
                    <a:pt x="2401" y="814"/>
                  </a:cubicBezTo>
                  <a:cubicBezTo>
                    <a:pt x="2287" y="814"/>
                    <a:pt x="2173" y="838"/>
                    <a:pt x="2072" y="889"/>
                  </a:cubicBezTo>
                  <a:cubicBezTo>
                    <a:pt x="1763" y="1074"/>
                    <a:pt x="1669" y="1507"/>
                    <a:pt x="1825" y="1816"/>
                  </a:cubicBezTo>
                  <a:cubicBezTo>
                    <a:pt x="1730" y="1749"/>
                    <a:pt x="1581" y="1720"/>
                    <a:pt x="1412" y="1720"/>
                  </a:cubicBezTo>
                  <a:cubicBezTo>
                    <a:pt x="1028" y="1720"/>
                    <a:pt x="543" y="1869"/>
                    <a:pt x="372" y="2063"/>
                  </a:cubicBezTo>
                  <a:cubicBezTo>
                    <a:pt x="95" y="2310"/>
                    <a:pt x="1" y="2557"/>
                    <a:pt x="248" y="2834"/>
                  </a:cubicBezTo>
                  <a:lnTo>
                    <a:pt x="10197" y="2834"/>
                  </a:lnTo>
                  <a:cubicBezTo>
                    <a:pt x="10352" y="2649"/>
                    <a:pt x="10105" y="2372"/>
                    <a:pt x="9888" y="2248"/>
                  </a:cubicBezTo>
                  <a:cubicBezTo>
                    <a:pt x="9816" y="2196"/>
                    <a:pt x="9689" y="2172"/>
                    <a:pt x="9547" y="2172"/>
                  </a:cubicBezTo>
                  <a:cubicBezTo>
                    <a:pt x="9279" y="2172"/>
                    <a:pt x="8958" y="2259"/>
                    <a:pt x="8853" y="2407"/>
                  </a:cubicBezTo>
                  <a:lnTo>
                    <a:pt x="8853" y="2407"/>
                  </a:lnTo>
                  <a:cubicBezTo>
                    <a:pt x="9045" y="2067"/>
                    <a:pt x="8860" y="1594"/>
                    <a:pt x="8528" y="1445"/>
                  </a:cubicBezTo>
                  <a:cubicBezTo>
                    <a:pt x="8445" y="1410"/>
                    <a:pt x="8352" y="1394"/>
                    <a:pt x="8256" y="1394"/>
                  </a:cubicBezTo>
                  <a:cubicBezTo>
                    <a:pt x="7951" y="1394"/>
                    <a:pt x="7619" y="1555"/>
                    <a:pt x="7505" y="1800"/>
                  </a:cubicBezTo>
                  <a:lnTo>
                    <a:pt x="7505" y="1800"/>
                  </a:lnTo>
                  <a:cubicBezTo>
                    <a:pt x="7611" y="1441"/>
                    <a:pt x="7453" y="1000"/>
                    <a:pt x="7107" y="827"/>
                  </a:cubicBezTo>
                  <a:cubicBezTo>
                    <a:pt x="7014" y="781"/>
                    <a:pt x="6904" y="759"/>
                    <a:pt x="6787" y="759"/>
                  </a:cubicBezTo>
                  <a:cubicBezTo>
                    <a:pt x="6439" y="759"/>
                    <a:pt x="6034" y="950"/>
                    <a:pt x="5871" y="1228"/>
                  </a:cubicBezTo>
                  <a:cubicBezTo>
                    <a:pt x="6027" y="889"/>
                    <a:pt x="5965" y="486"/>
                    <a:pt x="5686" y="239"/>
                  </a:cubicBezTo>
                  <a:cubicBezTo>
                    <a:pt x="5530" y="83"/>
                    <a:pt x="5312" y="1"/>
                    <a:pt x="50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3279575" y="699575"/>
              <a:ext cx="91175" cy="3125"/>
            </a:xfrm>
            <a:custGeom>
              <a:avLst/>
              <a:gdLst/>
              <a:ahLst/>
              <a:cxnLst/>
              <a:rect l="l" t="t" r="r" b="b"/>
              <a:pathLst>
                <a:path w="3647" h="125" extrusionOk="0">
                  <a:moveTo>
                    <a:pt x="1484" y="0"/>
                  </a:moveTo>
                  <a:cubicBezTo>
                    <a:pt x="1360" y="0"/>
                    <a:pt x="1237" y="0"/>
                    <a:pt x="1145" y="33"/>
                  </a:cubicBezTo>
                  <a:cubicBezTo>
                    <a:pt x="928" y="33"/>
                    <a:pt x="712" y="33"/>
                    <a:pt x="527" y="62"/>
                  </a:cubicBezTo>
                  <a:cubicBezTo>
                    <a:pt x="342" y="62"/>
                    <a:pt x="218" y="94"/>
                    <a:pt x="95" y="94"/>
                  </a:cubicBezTo>
                  <a:cubicBezTo>
                    <a:pt x="62" y="94"/>
                    <a:pt x="1" y="94"/>
                    <a:pt x="1" y="124"/>
                  </a:cubicBezTo>
                  <a:lnTo>
                    <a:pt x="3646" y="124"/>
                  </a:lnTo>
                  <a:cubicBezTo>
                    <a:pt x="3617" y="94"/>
                    <a:pt x="3585" y="94"/>
                    <a:pt x="3555" y="94"/>
                  </a:cubicBezTo>
                  <a:cubicBezTo>
                    <a:pt x="3431" y="94"/>
                    <a:pt x="3276" y="62"/>
                    <a:pt x="3122" y="62"/>
                  </a:cubicBezTo>
                  <a:cubicBezTo>
                    <a:pt x="3028" y="33"/>
                    <a:pt x="2937" y="33"/>
                    <a:pt x="2843" y="33"/>
                  </a:cubicBezTo>
                  <a:lnTo>
                    <a:pt x="2504" y="33"/>
                  </a:lnTo>
                  <a:cubicBezTo>
                    <a:pt x="2411" y="0"/>
                    <a:pt x="2287" y="0"/>
                    <a:pt x="2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3358375" y="674125"/>
              <a:ext cx="322150" cy="8475"/>
            </a:xfrm>
            <a:custGeom>
              <a:avLst/>
              <a:gdLst/>
              <a:ahLst/>
              <a:cxnLst/>
              <a:rect l="l" t="t" r="r" b="b"/>
              <a:pathLst>
                <a:path w="12886" h="339" extrusionOk="0">
                  <a:moveTo>
                    <a:pt x="4667" y="0"/>
                  </a:moveTo>
                  <a:cubicBezTo>
                    <a:pt x="4481" y="0"/>
                    <a:pt x="4264" y="30"/>
                    <a:pt x="4078" y="30"/>
                  </a:cubicBezTo>
                  <a:cubicBezTo>
                    <a:pt x="3708" y="30"/>
                    <a:pt x="3337" y="62"/>
                    <a:pt x="2998" y="62"/>
                  </a:cubicBezTo>
                  <a:cubicBezTo>
                    <a:pt x="2657" y="62"/>
                    <a:pt x="2319" y="92"/>
                    <a:pt x="2039" y="124"/>
                  </a:cubicBezTo>
                  <a:cubicBezTo>
                    <a:pt x="1730" y="124"/>
                    <a:pt x="1453" y="153"/>
                    <a:pt x="1206" y="186"/>
                  </a:cubicBezTo>
                  <a:cubicBezTo>
                    <a:pt x="959" y="186"/>
                    <a:pt x="742" y="215"/>
                    <a:pt x="556" y="215"/>
                  </a:cubicBezTo>
                  <a:cubicBezTo>
                    <a:pt x="403" y="247"/>
                    <a:pt x="247" y="247"/>
                    <a:pt x="156" y="277"/>
                  </a:cubicBezTo>
                  <a:lnTo>
                    <a:pt x="0" y="277"/>
                  </a:lnTo>
                  <a:lnTo>
                    <a:pt x="0" y="309"/>
                  </a:lnTo>
                  <a:cubicBezTo>
                    <a:pt x="0" y="309"/>
                    <a:pt x="3245" y="309"/>
                    <a:pt x="6459" y="339"/>
                  </a:cubicBezTo>
                  <a:cubicBezTo>
                    <a:pt x="9672" y="309"/>
                    <a:pt x="12885" y="309"/>
                    <a:pt x="12885" y="309"/>
                  </a:cubicBezTo>
                  <a:lnTo>
                    <a:pt x="12885" y="277"/>
                  </a:lnTo>
                  <a:lnTo>
                    <a:pt x="12729" y="277"/>
                  </a:lnTo>
                  <a:cubicBezTo>
                    <a:pt x="12638" y="247"/>
                    <a:pt x="12514" y="247"/>
                    <a:pt x="12329" y="215"/>
                  </a:cubicBezTo>
                  <a:cubicBezTo>
                    <a:pt x="12144" y="215"/>
                    <a:pt x="11958" y="186"/>
                    <a:pt x="11711" y="186"/>
                  </a:cubicBezTo>
                  <a:cubicBezTo>
                    <a:pt x="11464" y="153"/>
                    <a:pt x="11185" y="124"/>
                    <a:pt x="10876" y="124"/>
                  </a:cubicBezTo>
                  <a:cubicBezTo>
                    <a:pt x="10567" y="92"/>
                    <a:pt x="10258" y="62"/>
                    <a:pt x="9887" y="62"/>
                  </a:cubicBezTo>
                  <a:cubicBezTo>
                    <a:pt x="9548" y="62"/>
                    <a:pt x="9178" y="30"/>
                    <a:pt x="8807" y="30"/>
                  </a:cubicBezTo>
                  <a:cubicBezTo>
                    <a:pt x="8436" y="30"/>
                    <a:pt x="8033" y="0"/>
                    <a:pt x="7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3481200" y="640100"/>
              <a:ext cx="134850" cy="41775"/>
            </a:xfrm>
            <a:custGeom>
              <a:avLst/>
              <a:gdLst/>
              <a:ahLst/>
              <a:cxnLst/>
              <a:rect l="l" t="t" r="r" b="b"/>
              <a:pathLst>
                <a:path w="5394" h="1671" extrusionOk="0">
                  <a:moveTo>
                    <a:pt x="2899" y="0"/>
                  </a:moveTo>
                  <a:cubicBezTo>
                    <a:pt x="2564" y="0"/>
                    <a:pt x="2314" y="351"/>
                    <a:pt x="2358" y="676"/>
                  </a:cubicBezTo>
                  <a:lnTo>
                    <a:pt x="2358" y="676"/>
                  </a:lnTo>
                  <a:cubicBezTo>
                    <a:pt x="2260" y="579"/>
                    <a:pt x="2095" y="522"/>
                    <a:pt x="1947" y="522"/>
                  </a:cubicBezTo>
                  <a:cubicBezTo>
                    <a:pt x="1926" y="522"/>
                    <a:pt x="1905" y="523"/>
                    <a:pt x="1884" y="526"/>
                  </a:cubicBezTo>
                  <a:cubicBezTo>
                    <a:pt x="1653" y="526"/>
                    <a:pt x="1476" y="796"/>
                    <a:pt x="1531" y="1009"/>
                  </a:cubicBezTo>
                  <a:lnTo>
                    <a:pt x="1531" y="1009"/>
                  </a:lnTo>
                  <a:cubicBezTo>
                    <a:pt x="1472" y="897"/>
                    <a:pt x="1268" y="856"/>
                    <a:pt x="1099" y="856"/>
                  </a:cubicBezTo>
                  <a:cubicBezTo>
                    <a:pt x="1047" y="856"/>
                    <a:pt x="998" y="860"/>
                    <a:pt x="957" y="867"/>
                  </a:cubicBezTo>
                  <a:cubicBezTo>
                    <a:pt x="772" y="896"/>
                    <a:pt x="1" y="1485"/>
                    <a:pt x="63" y="1670"/>
                  </a:cubicBezTo>
                  <a:lnTo>
                    <a:pt x="5345" y="1670"/>
                  </a:lnTo>
                  <a:cubicBezTo>
                    <a:pt x="5394" y="1376"/>
                    <a:pt x="5053" y="1120"/>
                    <a:pt x="4756" y="1120"/>
                  </a:cubicBezTo>
                  <a:cubicBezTo>
                    <a:pt x="4679" y="1120"/>
                    <a:pt x="4605" y="1138"/>
                    <a:pt x="4541" y="1176"/>
                  </a:cubicBezTo>
                  <a:cubicBezTo>
                    <a:pt x="4541" y="990"/>
                    <a:pt x="4294" y="835"/>
                    <a:pt x="4109" y="773"/>
                  </a:cubicBezTo>
                  <a:cubicBezTo>
                    <a:pt x="4061" y="757"/>
                    <a:pt x="4011" y="749"/>
                    <a:pt x="3962" y="749"/>
                  </a:cubicBezTo>
                  <a:cubicBezTo>
                    <a:pt x="3820" y="749"/>
                    <a:pt x="3679" y="812"/>
                    <a:pt x="3588" y="925"/>
                  </a:cubicBezTo>
                  <a:lnTo>
                    <a:pt x="3588" y="925"/>
                  </a:lnTo>
                  <a:cubicBezTo>
                    <a:pt x="3858" y="584"/>
                    <a:pt x="3366" y="31"/>
                    <a:pt x="2935" y="2"/>
                  </a:cubicBezTo>
                  <a:cubicBezTo>
                    <a:pt x="2923" y="1"/>
                    <a:pt x="2911" y="0"/>
                    <a:pt x="2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3967025" y="654025"/>
              <a:ext cx="523725" cy="19300"/>
            </a:xfrm>
            <a:custGeom>
              <a:avLst/>
              <a:gdLst/>
              <a:ahLst/>
              <a:cxnLst/>
              <a:rect l="l" t="t" r="r" b="b"/>
              <a:pathLst>
                <a:path w="20949" h="772" extrusionOk="0">
                  <a:moveTo>
                    <a:pt x="10476" y="1"/>
                  </a:moveTo>
                  <a:cubicBezTo>
                    <a:pt x="9826" y="1"/>
                    <a:pt x="9178" y="1"/>
                    <a:pt x="8528" y="30"/>
                  </a:cubicBezTo>
                  <a:lnTo>
                    <a:pt x="8034" y="30"/>
                  </a:lnTo>
                  <a:cubicBezTo>
                    <a:pt x="7880" y="30"/>
                    <a:pt x="7725" y="30"/>
                    <a:pt x="7571" y="63"/>
                  </a:cubicBezTo>
                  <a:cubicBezTo>
                    <a:pt x="7262" y="63"/>
                    <a:pt x="6953" y="63"/>
                    <a:pt x="6644" y="92"/>
                  </a:cubicBezTo>
                  <a:cubicBezTo>
                    <a:pt x="6027" y="92"/>
                    <a:pt x="5438" y="154"/>
                    <a:pt x="4852" y="186"/>
                  </a:cubicBezTo>
                  <a:cubicBezTo>
                    <a:pt x="4573" y="186"/>
                    <a:pt x="4326" y="216"/>
                    <a:pt x="4049" y="216"/>
                  </a:cubicBezTo>
                  <a:cubicBezTo>
                    <a:pt x="3770" y="248"/>
                    <a:pt x="3523" y="278"/>
                    <a:pt x="3275" y="278"/>
                  </a:cubicBezTo>
                  <a:cubicBezTo>
                    <a:pt x="3028" y="310"/>
                    <a:pt x="2813" y="310"/>
                    <a:pt x="2566" y="339"/>
                  </a:cubicBezTo>
                  <a:cubicBezTo>
                    <a:pt x="2349" y="372"/>
                    <a:pt x="2134" y="401"/>
                    <a:pt x="1948" y="401"/>
                  </a:cubicBezTo>
                  <a:cubicBezTo>
                    <a:pt x="1545" y="433"/>
                    <a:pt x="1207" y="495"/>
                    <a:pt x="898" y="525"/>
                  </a:cubicBezTo>
                  <a:cubicBezTo>
                    <a:pt x="618" y="557"/>
                    <a:pt x="403" y="587"/>
                    <a:pt x="248" y="619"/>
                  </a:cubicBezTo>
                  <a:cubicBezTo>
                    <a:pt x="94" y="648"/>
                    <a:pt x="0" y="648"/>
                    <a:pt x="0" y="648"/>
                  </a:cubicBezTo>
                  <a:lnTo>
                    <a:pt x="0" y="742"/>
                  </a:lnTo>
                  <a:lnTo>
                    <a:pt x="3275" y="742"/>
                  </a:lnTo>
                  <a:cubicBezTo>
                    <a:pt x="5253" y="742"/>
                    <a:pt x="7848" y="772"/>
                    <a:pt x="10476" y="772"/>
                  </a:cubicBezTo>
                  <a:cubicBezTo>
                    <a:pt x="13101" y="772"/>
                    <a:pt x="15696" y="742"/>
                    <a:pt x="17673" y="742"/>
                  </a:cubicBezTo>
                  <a:lnTo>
                    <a:pt x="20948" y="742"/>
                  </a:lnTo>
                  <a:lnTo>
                    <a:pt x="20948" y="648"/>
                  </a:lnTo>
                  <a:cubicBezTo>
                    <a:pt x="20948" y="648"/>
                    <a:pt x="20857" y="648"/>
                    <a:pt x="20701" y="619"/>
                  </a:cubicBezTo>
                  <a:cubicBezTo>
                    <a:pt x="20548" y="587"/>
                    <a:pt x="20330" y="557"/>
                    <a:pt x="20053" y="525"/>
                  </a:cubicBezTo>
                  <a:cubicBezTo>
                    <a:pt x="19745" y="495"/>
                    <a:pt x="19403" y="433"/>
                    <a:pt x="19003" y="401"/>
                  </a:cubicBezTo>
                  <a:cubicBezTo>
                    <a:pt x="18818" y="401"/>
                    <a:pt x="18600" y="372"/>
                    <a:pt x="18385" y="339"/>
                  </a:cubicBezTo>
                  <a:cubicBezTo>
                    <a:pt x="18168" y="310"/>
                    <a:pt x="17920" y="310"/>
                    <a:pt x="17673" y="278"/>
                  </a:cubicBezTo>
                  <a:cubicBezTo>
                    <a:pt x="17426" y="278"/>
                    <a:pt x="17179" y="248"/>
                    <a:pt x="16902" y="216"/>
                  </a:cubicBezTo>
                  <a:cubicBezTo>
                    <a:pt x="16655" y="216"/>
                    <a:pt x="16376" y="186"/>
                    <a:pt x="16099" y="186"/>
                  </a:cubicBezTo>
                  <a:cubicBezTo>
                    <a:pt x="15543" y="154"/>
                    <a:pt x="14925" y="92"/>
                    <a:pt x="14307" y="92"/>
                  </a:cubicBezTo>
                  <a:cubicBezTo>
                    <a:pt x="14027" y="63"/>
                    <a:pt x="13689" y="63"/>
                    <a:pt x="13380" y="63"/>
                  </a:cubicBezTo>
                  <a:cubicBezTo>
                    <a:pt x="13071" y="30"/>
                    <a:pt x="12762" y="30"/>
                    <a:pt x="12421" y="30"/>
                  </a:cubicBezTo>
                  <a:cubicBezTo>
                    <a:pt x="11773" y="1"/>
                    <a:pt x="11123" y="1"/>
                    <a:pt x="10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4035800" y="518825"/>
              <a:ext cx="428675" cy="152225"/>
            </a:xfrm>
            <a:custGeom>
              <a:avLst/>
              <a:gdLst/>
              <a:ahLst/>
              <a:cxnLst/>
              <a:rect l="l" t="t" r="r" b="b"/>
              <a:pathLst>
                <a:path w="17147" h="6089" extrusionOk="0">
                  <a:moveTo>
                    <a:pt x="8743" y="1"/>
                  </a:moveTo>
                  <a:cubicBezTo>
                    <a:pt x="7445" y="1"/>
                    <a:pt x="6333" y="742"/>
                    <a:pt x="5777" y="1793"/>
                  </a:cubicBezTo>
                  <a:cubicBezTo>
                    <a:pt x="5653" y="1793"/>
                    <a:pt x="5530" y="1763"/>
                    <a:pt x="5406" y="1763"/>
                  </a:cubicBezTo>
                  <a:cubicBezTo>
                    <a:pt x="4047" y="1763"/>
                    <a:pt x="2967" y="2843"/>
                    <a:pt x="2905" y="4173"/>
                  </a:cubicBezTo>
                  <a:cubicBezTo>
                    <a:pt x="2163" y="4173"/>
                    <a:pt x="1513" y="4573"/>
                    <a:pt x="1175" y="5191"/>
                  </a:cubicBezTo>
                  <a:cubicBezTo>
                    <a:pt x="1113" y="5162"/>
                    <a:pt x="1051" y="5162"/>
                    <a:pt x="957" y="5162"/>
                  </a:cubicBezTo>
                  <a:cubicBezTo>
                    <a:pt x="433" y="5162"/>
                    <a:pt x="0" y="5594"/>
                    <a:pt x="0" y="6089"/>
                  </a:cubicBezTo>
                  <a:lnTo>
                    <a:pt x="17147" y="6089"/>
                  </a:lnTo>
                  <a:cubicBezTo>
                    <a:pt x="16994" y="5933"/>
                    <a:pt x="16776" y="5841"/>
                    <a:pt x="16499" y="5841"/>
                  </a:cubicBezTo>
                  <a:lnTo>
                    <a:pt x="16376" y="5841"/>
                  </a:lnTo>
                  <a:cubicBezTo>
                    <a:pt x="16128" y="5100"/>
                    <a:pt x="15417" y="4573"/>
                    <a:pt x="14551" y="4573"/>
                  </a:cubicBezTo>
                  <a:lnTo>
                    <a:pt x="14460" y="4573"/>
                  </a:lnTo>
                  <a:cubicBezTo>
                    <a:pt x="14119" y="3555"/>
                    <a:pt x="13192" y="2814"/>
                    <a:pt x="12050" y="2814"/>
                  </a:cubicBezTo>
                  <a:lnTo>
                    <a:pt x="12018" y="2814"/>
                  </a:lnTo>
                  <a:cubicBezTo>
                    <a:pt x="11771" y="1237"/>
                    <a:pt x="10382" y="1"/>
                    <a:pt x="87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3841900" y="686475"/>
              <a:ext cx="227900" cy="9300"/>
            </a:xfrm>
            <a:custGeom>
              <a:avLst/>
              <a:gdLst/>
              <a:ahLst/>
              <a:cxnLst/>
              <a:rect l="l" t="t" r="r" b="b"/>
              <a:pathLst>
                <a:path w="9116" h="372" extrusionOk="0">
                  <a:moveTo>
                    <a:pt x="3708" y="0"/>
                  </a:moveTo>
                  <a:cubicBezTo>
                    <a:pt x="3431" y="0"/>
                    <a:pt x="3152" y="30"/>
                    <a:pt x="2905" y="30"/>
                  </a:cubicBezTo>
                  <a:cubicBezTo>
                    <a:pt x="2628" y="30"/>
                    <a:pt x="2381" y="62"/>
                    <a:pt x="2133" y="62"/>
                  </a:cubicBezTo>
                  <a:cubicBezTo>
                    <a:pt x="1886" y="92"/>
                    <a:pt x="1639" y="92"/>
                    <a:pt x="1421" y="124"/>
                  </a:cubicBezTo>
                  <a:cubicBezTo>
                    <a:pt x="1236" y="154"/>
                    <a:pt x="1021" y="154"/>
                    <a:pt x="865" y="186"/>
                  </a:cubicBezTo>
                  <a:cubicBezTo>
                    <a:pt x="680" y="216"/>
                    <a:pt x="527" y="216"/>
                    <a:pt x="403" y="248"/>
                  </a:cubicBezTo>
                  <a:cubicBezTo>
                    <a:pt x="280" y="248"/>
                    <a:pt x="186" y="277"/>
                    <a:pt x="124" y="277"/>
                  </a:cubicBezTo>
                  <a:cubicBezTo>
                    <a:pt x="62" y="309"/>
                    <a:pt x="0" y="309"/>
                    <a:pt x="0" y="309"/>
                  </a:cubicBezTo>
                  <a:lnTo>
                    <a:pt x="0" y="339"/>
                  </a:lnTo>
                  <a:cubicBezTo>
                    <a:pt x="0" y="339"/>
                    <a:pt x="589" y="339"/>
                    <a:pt x="1421" y="371"/>
                  </a:cubicBezTo>
                  <a:lnTo>
                    <a:pt x="7695" y="371"/>
                  </a:lnTo>
                  <a:cubicBezTo>
                    <a:pt x="8528" y="339"/>
                    <a:pt x="9116" y="339"/>
                    <a:pt x="9116" y="339"/>
                  </a:cubicBezTo>
                  <a:lnTo>
                    <a:pt x="9116" y="309"/>
                  </a:lnTo>
                  <a:cubicBezTo>
                    <a:pt x="9116" y="309"/>
                    <a:pt x="9084" y="309"/>
                    <a:pt x="8992" y="277"/>
                  </a:cubicBezTo>
                  <a:cubicBezTo>
                    <a:pt x="8931" y="277"/>
                    <a:pt x="8837" y="248"/>
                    <a:pt x="8713" y="248"/>
                  </a:cubicBezTo>
                  <a:cubicBezTo>
                    <a:pt x="8589" y="216"/>
                    <a:pt x="8436" y="216"/>
                    <a:pt x="8280" y="186"/>
                  </a:cubicBezTo>
                  <a:cubicBezTo>
                    <a:pt x="8095" y="154"/>
                    <a:pt x="7910" y="154"/>
                    <a:pt x="7695" y="124"/>
                  </a:cubicBezTo>
                  <a:cubicBezTo>
                    <a:pt x="7571" y="124"/>
                    <a:pt x="7477" y="92"/>
                    <a:pt x="7354" y="92"/>
                  </a:cubicBezTo>
                  <a:cubicBezTo>
                    <a:pt x="7230" y="92"/>
                    <a:pt x="7106" y="92"/>
                    <a:pt x="6983" y="62"/>
                  </a:cubicBezTo>
                  <a:cubicBezTo>
                    <a:pt x="6768" y="62"/>
                    <a:pt x="6489" y="30"/>
                    <a:pt x="6241" y="30"/>
                  </a:cubicBezTo>
                  <a:cubicBezTo>
                    <a:pt x="5964" y="30"/>
                    <a:pt x="5685" y="0"/>
                    <a:pt x="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2984525" y="412250"/>
              <a:ext cx="672825" cy="19350"/>
            </a:xfrm>
            <a:custGeom>
              <a:avLst/>
              <a:gdLst/>
              <a:ahLst/>
              <a:cxnLst/>
              <a:rect l="l" t="t" r="r" b="b"/>
              <a:pathLst>
                <a:path w="26913" h="774" extrusionOk="0">
                  <a:moveTo>
                    <a:pt x="13471" y="0"/>
                  </a:moveTo>
                  <a:cubicBezTo>
                    <a:pt x="12638" y="0"/>
                    <a:pt x="11773" y="0"/>
                    <a:pt x="10970" y="32"/>
                  </a:cubicBezTo>
                  <a:lnTo>
                    <a:pt x="9734" y="32"/>
                  </a:lnTo>
                  <a:cubicBezTo>
                    <a:pt x="9331" y="62"/>
                    <a:pt x="8931" y="62"/>
                    <a:pt x="8528" y="94"/>
                  </a:cubicBezTo>
                  <a:lnTo>
                    <a:pt x="7663" y="94"/>
                  </a:lnTo>
                  <a:cubicBezTo>
                    <a:pt x="7571" y="94"/>
                    <a:pt x="7447" y="124"/>
                    <a:pt x="7354" y="124"/>
                  </a:cubicBezTo>
                  <a:cubicBezTo>
                    <a:pt x="6983" y="124"/>
                    <a:pt x="6612" y="156"/>
                    <a:pt x="6241" y="156"/>
                  </a:cubicBezTo>
                  <a:cubicBezTo>
                    <a:pt x="5903" y="185"/>
                    <a:pt x="5532" y="185"/>
                    <a:pt x="5191" y="218"/>
                  </a:cubicBezTo>
                  <a:cubicBezTo>
                    <a:pt x="4852" y="247"/>
                    <a:pt x="4543" y="247"/>
                    <a:pt x="4202" y="279"/>
                  </a:cubicBezTo>
                  <a:cubicBezTo>
                    <a:pt x="3893" y="309"/>
                    <a:pt x="3584" y="309"/>
                    <a:pt x="3307" y="341"/>
                  </a:cubicBezTo>
                  <a:cubicBezTo>
                    <a:pt x="3028" y="371"/>
                    <a:pt x="2751" y="371"/>
                    <a:pt x="2504" y="403"/>
                  </a:cubicBezTo>
                  <a:cubicBezTo>
                    <a:pt x="1978" y="433"/>
                    <a:pt x="1545" y="494"/>
                    <a:pt x="1174" y="527"/>
                  </a:cubicBezTo>
                  <a:cubicBezTo>
                    <a:pt x="804" y="556"/>
                    <a:pt x="527" y="588"/>
                    <a:pt x="309" y="618"/>
                  </a:cubicBezTo>
                  <a:cubicBezTo>
                    <a:pt x="124" y="650"/>
                    <a:pt x="0" y="650"/>
                    <a:pt x="0" y="650"/>
                  </a:cubicBezTo>
                  <a:lnTo>
                    <a:pt x="0" y="712"/>
                  </a:lnTo>
                  <a:cubicBezTo>
                    <a:pt x="0" y="712"/>
                    <a:pt x="1701" y="742"/>
                    <a:pt x="4202" y="742"/>
                  </a:cubicBezTo>
                  <a:cubicBezTo>
                    <a:pt x="6736" y="742"/>
                    <a:pt x="10105" y="742"/>
                    <a:pt x="13471" y="774"/>
                  </a:cubicBezTo>
                  <a:cubicBezTo>
                    <a:pt x="16840" y="742"/>
                    <a:pt x="20206" y="742"/>
                    <a:pt x="22710" y="742"/>
                  </a:cubicBezTo>
                  <a:cubicBezTo>
                    <a:pt x="25244" y="742"/>
                    <a:pt x="26912" y="712"/>
                    <a:pt x="26912" y="712"/>
                  </a:cubicBezTo>
                  <a:lnTo>
                    <a:pt x="26912" y="650"/>
                  </a:lnTo>
                  <a:cubicBezTo>
                    <a:pt x="26912" y="650"/>
                    <a:pt x="26818" y="650"/>
                    <a:pt x="26633" y="618"/>
                  </a:cubicBezTo>
                  <a:cubicBezTo>
                    <a:pt x="26418" y="588"/>
                    <a:pt x="26139" y="556"/>
                    <a:pt x="25768" y="527"/>
                  </a:cubicBezTo>
                  <a:cubicBezTo>
                    <a:pt x="25397" y="494"/>
                    <a:pt x="24965" y="433"/>
                    <a:pt x="24441" y="403"/>
                  </a:cubicBezTo>
                  <a:cubicBezTo>
                    <a:pt x="24193" y="371"/>
                    <a:pt x="23914" y="371"/>
                    <a:pt x="23637" y="341"/>
                  </a:cubicBezTo>
                  <a:cubicBezTo>
                    <a:pt x="23328" y="309"/>
                    <a:pt x="23049" y="309"/>
                    <a:pt x="22710" y="279"/>
                  </a:cubicBezTo>
                  <a:cubicBezTo>
                    <a:pt x="22401" y="247"/>
                    <a:pt x="22060" y="247"/>
                    <a:pt x="21722" y="218"/>
                  </a:cubicBezTo>
                  <a:cubicBezTo>
                    <a:pt x="21381" y="185"/>
                    <a:pt x="21042" y="185"/>
                    <a:pt x="20671" y="156"/>
                  </a:cubicBezTo>
                  <a:cubicBezTo>
                    <a:pt x="19959" y="124"/>
                    <a:pt x="19188" y="94"/>
                    <a:pt x="18414" y="94"/>
                  </a:cubicBezTo>
                  <a:cubicBezTo>
                    <a:pt x="18014" y="62"/>
                    <a:pt x="17611" y="62"/>
                    <a:pt x="17211" y="62"/>
                  </a:cubicBezTo>
                  <a:cubicBezTo>
                    <a:pt x="16993" y="32"/>
                    <a:pt x="16808" y="32"/>
                    <a:pt x="16593" y="32"/>
                  </a:cubicBezTo>
                  <a:lnTo>
                    <a:pt x="15975" y="32"/>
                  </a:lnTo>
                  <a:cubicBezTo>
                    <a:pt x="15139" y="0"/>
                    <a:pt x="14306" y="0"/>
                    <a:pt x="13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3130525" y="322650"/>
              <a:ext cx="380800" cy="106600"/>
            </a:xfrm>
            <a:custGeom>
              <a:avLst/>
              <a:gdLst/>
              <a:ahLst/>
              <a:cxnLst/>
              <a:rect l="l" t="t" r="r" b="b"/>
              <a:pathLst>
                <a:path w="15232" h="4264" extrusionOk="0">
                  <a:moveTo>
                    <a:pt x="9208" y="0"/>
                  </a:moveTo>
                  <a:cubicBezTo>
                    <a:pt x="8434" y="0"/>
                    <a:pt x="7725" y="247"/>
                    <a:pt x="7169" y="680"/>
                  </a:cubicBezTo>
                  <a:cubicBezTo>
                    <a:pt x="6983" y="588"/>
                    <a:pt x="6798" y="556"/>
                    <a:pt x="6581" y="556"/>
                  </a:cubicBezTo>
                  <a:cubicBezTo>
                    <a:pt x="6057" y="556"/>
                    <a:pt x="5592" y="803"/>
                    <a:pt x="5315" y="1174"/>
                  </a:cubicBezTo>
                  <a:lnTo>
                    <a:pt x="5068" y="1174"/>
                  </a:lnTo>
                  <a:cubicBezTo>
                    <a:pt x="3894" y="1174"/>
                    <a:pt x="2873" y="1916"/>
                    <a:pt x="2502" y="2966"/>
                  </a:cubicBezTo>
                  <a:cubicBezTo>
                    <a:pt x="2349" y="2937"/>
                    <a:pt x="2193" y="2904"/>
                    <a:pt x="2040" y="2904"/>
                  </a:cubicBezTo>
                  <a:cubicBezTo>
                    <a:pt x="1113" y="2904"/>
                    <a:pt x="339" y="3461"/>
                    <a:pt x="1" y="4264"/>
                  </a:cubicBezTo>
                  <a:lnTo>
                    <a:pt x="15232" y="4264"/>
                  </a:lnTo>
                  <a:cubicBezTo>
                    <a:pt x="14984" y="3616"/>
                    <a:pt x="14428" y="3122"/>
                    <a:pt x="13719" y="2966"/>
                  </a:cubicBezTo>
                  <a:cubicBezTo>
                    <a:pt x="13501" y="2133"/>
                    <a:pt x="12822" y="1515"/>
                    <a:pt x="11957" y="1360"/>
                  </a:cubicBezTo>
                  <a:cubicBezTo>
                    <a:pt x="11309" y="527"/>
                    <a:pt x="10320" y="0"/>
                    <a:pt x="9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2880275" y="473300"/>
              <a:ext cx="270375" cy="9275"/>
            </a:xfrm>
            <a:custGeom>
              <a:avLst/>
              <a:gdLst/>
              <a:ahLst/>
              <a:cxnLst/>
              <a:rect l="l" t="t" r="r" b="b"/>
              <a:pathLst>
                <a:path w="10815" h="371" extrusionOk="0">
                  <a:moveTo>
                    <a:pt x="4388" y="0"/>
                  </a:moveTo>
                  <a:cubicBezTo>
                    <a:pt x="4079" y="0"/>
                    <a:pt x="3738" y="30"/>
                    <a:pt x="3429" y="30"/>
                  </a:cubicBezTo>
                  <a:cubicBezTo>
                    <a:pt x="3120" y="30"/>
                    <a:pt x="2811" y="62"/>
                    <a:pt x="2502" y="62"/>
                  </a:cubicBezTo>
                  <a:cubicBezTo>
                    <a:pt x="2349" y="92"/>
                    <a:pt x="2225" y="92"/>
                    <a:pt x="2069" y="92"/>
                  </a:cubicBezTo>
                  <a:cubicBezTo>
                    <a:pt x="1946" y="124"/>
                    <a:pt x="1822" y="124"/>
                    <a:pt x="1698" y="124"/>
                  </a:cubicBezTo>
                  <a:cubicBezTo>
                    <a:pt x="1422" y="153"/>
                    <a:pt x="1204" y="186"/>
                    <a:pt x="989" y="186"/>
                  </a:cubicBezTo>
                  <a:cubicBezTo>
                    <a:pt x="804" y="215"/>
                    <a:pt x="618" y="247"/>
                    <a:pt x="463" y="247"/>
                  </a:cubicBezTo>
                  <a:cubicBezTo>
                    <a:pt x="309" y="277"/>
                    <a:pt x="186" y="277"/>
                    <a:pt x="124" y="309"/>
                  </a:cubicBezTo>
                  <a:lnTo>
                    <a:pt x="0" y="309"/>
                  </a:lnTo>
                  <a:lnTo>
                    <a:pt x="0" y="339"/>
                  </a:lnTo>
                  <a:cubicBezTo>
                    <a:pt x="0" y="339"/>
                    <a:pt x="680" y="371"/>
                    <a:pt x="1698" y="371"/>
                  </a:cubicBezTo>
                  <a:lnTo>
                    <a:pt x="9146" y="371"/>
                  </a:lnTo>
                  <a:cubicBezTo>
                    <a:pt x="10164" y="371"/>
                    <a:pt x="10814" y="339"/>
                    <a:pt x="10814" y="339"/>
                  </a:cubicBezTo>
                  <a:lnTo>
                    <a:pt x="10814" y="309"/>
                  </a:lnTo>
                  <a:lnTo>
                    <a:pt x="10720" y="309"/>
                  </a:lnTo>
                  <a:cubicBezTo>
                    <a:pt x="10629" y="277"/>
                    <a:pt x="10505" y="277"/>
                    <a:pt x="10349" y="247"/>
                  </a:cubicBezTo>
                  <a:cubicBezTo>
                    <a:pt x="10226" y="247"/>
                    <a:pt x="10041" y="215"/>
                    <a:pt x="9825" y="186"/>
                  </a:cubicBezTo>
                  <a:cubicBezTo>
                    <a:pt x="9608" y="186"/>
                    <a:pt x="9393" y="153"/>
                    <a:pt x="9146" y="124"/>
                  </a:cubicBezTo>
                  <a:cubicBezTo>
                    <a:pt x="8866" y="124"/>
                    <a:pt x="8619" y="92"/>
                    <a:pt x="8310" y="62"/>
                  </a:cubicBezTo>
                  <a:cubicBezTo>
                    <a:pt x="8033" y="62"/>
                    <a:pt x="7725" y="30"/>
                    <a:pt x="7416" y="30"/>
                  </a:cubicBezTo>
                  <a:cubicBezTo>
                    <a:pt x="7074" y="30"/>
                    <a:pt x="6766" y="0"/>
                    <a:pt x="6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3530650" y="462475"/>
              <a:ext cx="214750" cy="9300"/>
            </a:xfrm>
            <a:custGeom>
              <a:avLst/>
              <a:gdLst/>
              <a:ahLst/>
              <a:cxnLst/>
              <a:rect l="l" t="t" r="r" b="b"/>
              <a:pathLst>
                <a:path w="8590" h="372" extrusionOk="0">
                  <a:moveTo>
                    <a:pt x="3490" y="1"/>
                  </a:moveTo>
                  <a:cubicBezTo>
                    <a:pt x="3243" y="1"/>
                    <a:pt x="2966" y="30"/>
                    <a:pt x="2719" y="30"/>
                  </a:cubicBezTo>
                  <a:cubicBezTo>
                    <a:pt x="2472" y="62"/>
                    <a:pt x="2225" y="62"/>
                    <a:pt x="2007" y="92"/>
                  </a:cubicBezTo>
                  <a:lnTo>
                    <a:pt x="1669" y="92"/>
                  </a:lnTo>
                  <a:cubicBezTo>
                    <a:pt x="1545" y="124"/>
                    <a:pt x="1451" y="124"/>
                    <a:pt x="1360" y="124"/>
                  </a:cubicBezTo>
                  <a:cubicBezTo>
                    <a:pt x="1142" y="154"/>
                    <a:pt x="957" y="186"/>
                    <a:pt x="804" y="186"/>
                  </a:cubicBezTo>
                  <a:cubicBezTo>
                    <a:pt x="648" y="216"/>
                    <a:pt x="495" y="248"/>
                    <a:pt x="371" y="248"/>
                  </a:cubicBezTo>
                  <a:cubicBezTo>
                    <a:pt x="247" y="277"/>
                    <a:pt x="153" y="310"/>
                    <a:pt x="92" y="310"/>
                  </a:cubicBezTo>
                  <a:lnTo>
                    <a:pt x="0" y="310"/>
                  </a:lnTo>
                  <a:lnTo>
                    <a:pt x="0" y="371"/>
                  </a:lnTo>
                  <a:lnTo>
                    <a:pt x="8589" y="371"/>
                  </a:lnTo>
                  <a:lnTo>
                    <a:pt x="8589" y="310"/>
                  </a:lnTo>
                  <a:lnTo>
                    <a:pt x="8496" y="310"/>
                  </a:lnTo>
                  <a:cubicBezTo>
                    <a:pt x="8434" y="310"/>
                    <a:pt x="8342" y="277"/>
                    <a:pt x="8219" y="248"/>
                  </a:cubicBezTo>
                  <a:cubicBezTo>
                    <a:pt x="8095" y="248"/>
                    <a:pt x="7972" y="216"/>
                    <a:pt x="7786" y="186"/>
                  </a:cubicBezTo>
                  <a:cubicBezTo>
                    <a:pt x="7630" y="186"/>
                    <a:pt x="7445" y="154"/>
                    <a:pt x="7260" y="124"/>
                  </a:cubicBezTo>
                  <a:cubicBezTo>
                    <a:pt x="7045" y="124"/>
                    <a:pt x="6827" y="92"/>
                    <a:pt x="6612" y="92"/>
                  </a:cubicBezTo>
                  <a:cubicBezTo>
                    <a:pt x="6365" y="62"/>
                    <a:pt x="6118" y="62"/>
                    <a:pt x="5871" y="30"/>
                  </a:cubicBezTo>
                  <a:cubicBezTo>
                    <a:pt x="5623" y="30"/>
                    <a:pt x="5376" y="1"/>
                    <a:pt x="5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2741975" y="453200"/>
              <a:ext cx="219400" cy="6200"/>
            </a:xfrm>
            <a:custGeom>
              <a:avLst/>
              <a:gdLst/>
              <a:ahLst/>
              <a:cxnLst/>
              <a:rect l="l" t="t" r="r" b="b"/>
              <a:pathLst>
                <a:path w="8776" h="248" extrusionOk="0">
                  <a:moveTo>
                    <a:pt x="3585" y="1"/>
                  </a:moveTo>
                  <a:cubicBezTo>
                    <a:pt x="3308" y="1"/>
                    <a:pt x="3029" y="30"/>
                    <a:pt x="2781" y="30"/>
                  </a:cubicBezTo>
                  <a:cubicBezTo>
                    <a:pt x="2534" y="30"/>
                    <a:pt x="2287" y="30"/>
                    <a:pt x="2040" y="63"/>
                  </a:cubicBezTo>
                  <a:cubicBezTo>
                    <a:pt x="1793" y="63"/>
                    <a:pt x="1578" y="63"/>
                    <a:pt x="1360" y="92"/>
                  </a:cubicBezTo>
                  <a:cubicBezTo>
                    <a:pt x="960" y="124"/>
                    <a:pt x="619" y="124"/>
                    <a:pt x="371" y="154"/>
                  </a:cubicBezTo>
                  <a:cubicBezTo>
                    <a:pt x="248" y="186"/>
                    <a:pt x="156" y="186"/>
                    <a:pt x="95" y="186"/>
                  </a:cubicBezTo>
                  <a:lnTo>
                    <a:pt x="1" y="186"/>
                  </a:lnTo>
                  <a:lnTo>
                    <a:pt x="1" y="216"/>
                  </a:lnTo>
                  <a:cubicBezTo>
                    <a:pt x="1" y="216"/>
                    <a:pt x="2196" y="216"/>
                    <a:pt x="4388" y="248"/>
                  </a:cubicBezTo>
                  <a:cubicBezTo>
                    <a:pt x="6583" y="216"/>
                    <a:pt x="8775" y="216"/>
                    <a:pt x="8775" y="216"/>
                  </a:cubicBezTo>
                  <a:lnTo>
                    <a:pt x="8775" y="186"/>
                  </a:lnTo>
                  <a:lnTo>
                    <a:pt x="8684" y="186"/>
                  </a:lnTo>
                  <a:cubicBezTo>
                    <a:pt x="8622" y="186"/>
                    <a:pt x="8528" y="154"/>
                    <a:pt x="8405" y="154"/>
                  </a:cubicBezTo>
                  <a:cubicBezTo>
                    <a:pt x="8157" y="124"/>
                    <a:pt x="7819" y="124"/>
                    <a:pt x="7416" y="92"/>
                  </a:cubicBezTo>
                  <a:cubicBezTo>
                    <a:pt x="7201" y="63"/>
                    <a:pt x="6983" y="63"/>
                    <a:pt x="6736" y="63"/>
                  </a:cubicBezTo>
                  <a:cubicBezTo>
                    <a:pt x="6521" y="30"/>
                    <a:pt x="6274" y="30"/>
                    <a:pt x="5995" y="30"/>
                  </a:cubicBezTo>
                  <a:cubicBezTo>
                    <a:pt x="5747" y="30"/>
                    <a:pt x="5471" y="1"/>
                    <a:pt x="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2765150" y="730425"/>
              <a:ext cx="340700" cy="94300"/>
            </a:xfrm>
            <a:custGeom>
              <a:avLst/>
              <a:gdLst/>
              <a:ahLst/>
              <a:cxnLst/>
              <a:rect l="l" t="t" r="r" b="b"/>
              <a:pathLst>
                <a:path w="13628" h="3772" extrusionOk="0">
                  <a:moveTo>
                    <a:pt x="8610" y="1"/>
                  </a:moveTo>
                  <a:cubicBezTo>
                    <a:pt x="8232" y="1"/>
                    <a:pt x="7965" y="386"/>
                    <a:pt x="7787" y="744"/>
                  </a:cubicBezTo>
                  <a:cubicBezTo>
                    <a:pt x="7655" y="319"/>
                    <a:pt x="7317" y="9"/>
                    <a:pt x="6890" y="9"/>
                  </a:cubicBezTo>
                  <a:cubicBezTo>
                    <a:pt x="6820" y="9"/>
                    <a:pt x="6748" y="17"/>
                    <a:pt x="6674" y="34"/>
                  </a:cubicBezTo>
                  <a:cubicBezTo>
                    <a:pt x="6180" y="158"/>
                    <a:pt x="5995" y="620"/>
                    <a:pt x="5841" y="1176"/>
                  </a:cubicBezTo>
                  <a:cubicBezTo>
                    <a:pt x="5666" y="794"/>
                    <a:pt x="5375" y="632"/>
                    <a:pt x="5070" y="632"/>
                  </a:cubicBezTo>
                  <a:cubicBezTo>
                    <a:pt x="4514" y="632"/>
                    <a:pt x="3914" y="1170"/>
                    <a:pt x="3894" y="1888"/>
                  </a:cubicBezTo>
                  <a:cubicBezTo>
                    <a:pt x="3894" y="1703"/>
                    <a:pt x="3740" y="1547"/>
                    <a:pt x="3555" y="1547"/>
                  </a:cubicBezTo>
                  <a:cubicBezTo>
                    <a:pt x="3524" y="1542"/>
                    <a:pt x="3494" y="1540"/>
                    <a:pt x="3465" y="1540"/>
                  </a:cubicBezTo>
                  <a:cubicBezTo>
                    <a:pt x="3318" y="1540"/>
                    <a:pt x="3188" y="1600"/>
                    <a:pt x="3061" y="1703"/>
                  </a:cubicBezTo>
                  <a:cubicBezTo>
                    <a:pt x="2720" y="1950"/>
                    <a:pt x="2534" y="2412"/>
                    <a:pt x="2566" y="2845"/>
                  </a:cubicBezTo>
                  <a:cubicBezTo>
                    <a:pt x="2472" y="2630"/>
                    <a:pt x="2287" y="2506"/>
                    <a:pt x="2040" y="2474"/>
                  </a:cubicBezTo>
                  <a:cubicBezTo>
                    <a:pt x="1989" y="2466"/>
                    <a:pt x="1932" y="2461"/>
                    <a:pt x="1872" y="2461"/>
                  </a:cubicBezTo>
                  <a:cubicBezTo>
                    <a:pt x="1485" y="2461"/>
                    <a:pt x="953" y="2639"/>
                    <a:pt x="1113" y="3092"/>
                  </a:cubicBezTo>
                  <a:cubicBezTo>
                    <a:pt x="280" y="3092"/>
                    <a:pt x="1" y="3371"/>
                    <a:pt x="433" y="3772"/>
                  </a:cubicBezTo>
                  <a:lnTo>
                    <a:pt x="13595" y="3772"/>
                  </a:lnTo>
                  <a:cubicBezTo>
                    <a:pt x="13627" y="3248"/>
                    <a:pt x="13410" y="2692"/>
                    <a:pt x="12947" y="2474"/>
                  </a:cubicBezTo>
                  <a:cubicBezTo>
                    <a:pt x="12859" y="2434"/>
                    <a:pt x="12743" y="2415"/>
                    <a:pt x="12618" y="2415"/>
                  </a:cubicBezTo>
                  <a:cubicBezTo>
                    <a:pt x="12263" y="2415"/>
                    <a:pt x="11833" y="2570"/>
                    <a:pt x="11741" y="2845"/>
                  </a:cubicBezTo>
                  <a:cubicBezTo>
                    <a:pt x="11679" y="2412"/>
                    <a:pt x="11588" y="1888"/>
                    <a:pt x="11371" y="1517"/>
                  </a:cubicBezTo>
                  <a:cubicBezTo>
                    <a:pt x="11185" y="1270"/>
                    <a:pt x="10908" y="991"/>
                    <a:pt x="10629" y="991"/>
                  </a:cubicBezTo>
                  <a:cubicBezTo>
                    <a:pt x="10320" y="991"/>
                    <a:pt x="9949" y="1208"/>
                    <a:pt x="9702" y="1641"/>
                  </a:cubicBezTo>
                  <a:cubicBezTo>
                    <a:pt x="9640" y="1053"/>
                    <a:pt x="9393" y="64"/>
                    <a:pt x="8652" y="2"/>
                  </a:cubicBezTo>
                  <a:cubicBezTo>
                    <a:pt x="8638" y="1"/>
                    <a:pt x="8624" y="1"/>
                    <a:pt x="8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2721150" y="816250"/>
              <a:ext cx="492825" cy="9275"/>
            </a:xfrm>
            <a:custGeom>
              <a:avLst/>
              <a:gdLst/>
              <a:ahLst/>
              <a:cxnLst/>
              <a:rect l="l" t="t" r="r" b="b"/>
              <a:pathLst>
                <a:path w="19713" h="371" extrusionOk="0">
                  <a:moveTo>
                    <a:pt x="7107" y="0"/>
                  </a:moveTo>
                  <a:cubicBezTo>
                    <a:pt x="6828" y="0"/>
                    <a:pt x="6519" y="30"/>
                    <a:pt x="6242" y="30"/>
                  </a:cubicBezTo>
                  <a:cubicBezTo>
                    <a:pt x="5654" y="30"/>
                    <a:pt x="5097" y="62"/>
                    <a:pt x="4573" y="62"/>
                  </a:cubicBezTo>
                  <a:cubicBezTo>
                    <a:pt x="4326" y="91"/>
                    <a:pt x="4047" y="91"/>
                    <a:pt x="3800" y="91"/>
                  </a:cubicBezTo>
                  <a:cubicBezTo>
                    <a:pt x="3553" y="91"/>
                    <a:pt x="3305" y="124"/>
                    <a:pt x="3090" y="124"/>
                  </a:cubicBezTo>
                  <a:cubicBezTo>
                    <a:pt x="2626" y="153"/>
                    <a:pt x="2193" y="153"/>
                    <a:pt x="1822" y="185"/>
                  </a:cubicBezTo>
                  <a:cubicBezTo>
                    <a:pt x="1452" y="215"/>
                    <a:pt x="1113" y="215"/>
                    <a:pt x="866" y="247"/>
                  </a:cubicBezTo>
                  <a:cubicBezTo>
                    <a:pt x="587" y="277"/>
                    <a:pt x="372" y="277"/>
                    <a:pt x="216" y="309"/>
                  </a:cubicBezTo>
                  <a:lnTo>
                    <a:pt x="1" y="309"/>
                  </a:lnTo>
                  <a:lnTo>
                    <a:pt x="1" y="339"/>
                  </a:lnTo>
                  <a:cubicBezTo>
                    <a:pt x="1" y="339"/>
                    <a:pt x="4944" y="371"/>
                    <a:pt x="9855" y="371"/>
                  </a:cubicBezTo>
                  <a:cubicBezTo>
                    <a:pt x="14769" y="371"/>
                    <a:pt x="19713" y="339"/>
                    <a:pt x="19713" y="339"/>
                  </a:cubicBezTo>
                  <a:lnTo>
                    <a:pt x="19713" y="309"/>
                  </a:lnTo>
                  <a:lnTo>
                    <a:pt x="19495" y="309"/>
                  </a:lnTo>
                  <a:cubicBezTo>
                    <a:pt x="19342" y="277"/>
                    <a:pt x="19124" y="277"/>
                    <a:pt x="18848" y="247"/>
                  </a:cubicBezTo>
                  <a:cubicBezTo>
                    <a:pt x="18600" y="247"/>
                    <a:pt x="18259" y="215"/>
                    <a:pt x="17889" y="185"/>
                  </a:cubicBezTo>
                  <a:cubicBezTo>
                    <a:pt x="17518" y="153"/>
                    <a:pt x="17085" y="153"/>
                    <a:pt x="16623" y="124"/>
                  </a:cubicBezTo>
                  <a:cubicBezTo>
                    <a:pt x="16158" y="91"/>
                    <a:pt x="15664" y="91"/>
                    <a:pt x="15140" y="62"/>
                  </a:cubicBezTo>
                  <a:cubicBezTo>
                    <a:pt x="14614" y="62"/>
                    <a:pt x="14057" y="30"/>
                    <a:pt x="13472" y="30"/>
                  </a:cubicBezTo>
                  <a:cubicBezTo>
                    <a:pt x="13192" y="30"/>
                    <a:pt x="12883" y="0"/>
                    <a:pt x="12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3023150" y="836325"/>
              <a:ext cx="278075" cy="6950"/>
            </a:xfrm>
            <a:custGeom>
              <a:avLst/>
              <a:gdLst/>
              <a:ahLst/>
              <a:cxnLst/>
              <a:rect l="l" t="t" r="r" b="b"/>
              <a:pathLst>
                <a:path w="11123" h="278" extrusionOk="0">
                  <a:moveTo>
                    <a:pt x="5561" y="0"/>
                  </a:moveTo>
                  <a:cubicBezTo>
                    <a:pt x="5191" y="0"/>
                    <a:pt x="4852" y="0"/>
                    <a:pt x="4511" y="30"/>
                  </a:cubicBezTo>
                  <a:lnTo>
                    <a:pt x="3522" y="30"/>
                  </a:lnTo>
                  <a:cubicBezTo>
                    <a:pt x="3184" y="30"/>
                    <a:pt x="2875" y="62"/>
                    <a:pt x="2566" y="62"/>
                  </a:cubicBezTo>
                  <a:cubicBezTo>
                    <a:pt x="2286" y="62"/>
                    <a:pt x="1977" y="92"/>
                    <a:pt x="1730" y="92"/>
                  </a:cubicBezTo>
                  <a:cubicBezTo>
                    <a:pt x="1483" y="124"/>
                    <a:pt x="1236" y="124"/>
                    <a:pt x="1021" y="154"/>
                  </a:cubicBezTo>
                  <a:cubicBezTo>
                    <a:pt x="803" y="154"/>
                    <a:pt x="618" y="186"/>
                    <a:pt x="465" y="186"/>
                  </a:cubicBezTo>
                  <a:cubicBezTo>
                    <a:pt x="309" y="186"/>
                    <a:pt x="185" y="215"/>
                    <a:pt x="124" y="215"/>
                  </a:cubicBezTo>
                  <a:lnTo>
                    <a:pt x="0" y="215"/>
                  </a:lnTo>
                  <a:lnTo>
                    <a:pt x="0" y="247"/>
                  </a:lnTo>
                  <a:cubicBezTo>
                    <a:pt x="0" y="247"/>
                    <a:pt x="2781" y="247"/>
                    <a:pt x="5561" y="277"/>
                  </a:cubicBezTo>
                  <a:cubicBezTo>
                    <a:pt x="8342" y="247"/>
                    <a:pt x="11123" y="247"/>
                    <a:pt x="11123" y="247"/>
                  </a:cubicBezTo>
                  <a:lnTo>
                    <a:pt x="11123" y="215"/>
                  </a:lnTo>
                  <a:lnTo>
                    <a:pt x="10999" y="215"/>
                  </a:lnTo>
                  <a:cubicBezTo>
                    <a:pt x="10908" y="215"/>
                    <a:pt x="10784" y="186"/>
                    <a:pt x="10628" y="186"/>
                  </a:cubicBezTo>
                  <a:cubicBezTo>
                    <a:pt x="10475" y="186"/>
                    <a:pt x="10290" y="154"/>
                    <a:pt x="10072" y="154"/>
                  </a:cubicBezTo>
                  <a:cubicBezTo>
                    <a:pt x="9857" y="124"/>
                    <a:pt x="9640" y="124"/>
                    <a:pt x="9363" y="92"/>
                  </a:cubicBezTo>
                  <a:cubicBezTo>
                    <a:pt x="9116" y="92"/>
                    <a:pt x="8836" y="62"/>
                    <a:pt x="8527" y="62"/>
                  </a:cubicBezTo>
                  <a:cubicBezTo>
                    <a:pt x="8218" y="62"/>
                    <a:pt x="7910" y="30"/>
                    <a:pt x="7601" y="30"/>
                  </a:cubicBezTo>
                  <a:lnTo>
                    <a:pt x="6582" y="30"/>
                  </a:lnTo>
                  <a:cubicBezTo>
                    <a:pt x="6241" y="0"/>
                    <a:pt x="5902" y="0"/>
                    <a:pt x="55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2889550" y="849425"/>
              <a:ext cx="173775" cy="8550"/>
            </a:xfrm>
            <a:custGeom>
              <a:avLst/>
              <a:gdLst/>
              <a:ahLst/>
              <a:cxnLst/>
              <a:rect l="l" t="t" r="r" b="b"/>
              <a:pathLst>
                <a:path w="6951" h="342" extrusionOk="0">
                  <a:moveTo>
                    <a:pt x="2843" y="0"/>
                  </a:moveTo>
                  <a:cubicBezTo>
                    <a:pt x="2719" y="0"/>
                    <a:pt x="2625" y="32"/>
                    <a:pt x="2502" y="32"/>
                  </a:cubicBezTo>
                  <a:lnTo>
                    <a:pt x="2193" y="32"/>
                  </a:lnTo>
                  <a:cubicBezTo>
                    <a:pt x="2007" y="32"/>
                    <a:pt x="1792" y="62"/>
                    <a:pt x="1607" y="62"/>
                  </a:cubicBezTo>
                  <a:cubicBezTo>
                    <a:pt x="1421" y="94"/>
                    <a:pt x="1236" y="94"/>
                    <a:pt x="1080" y="124"/>
                  </a:cubicBezTo>
                  <a:cubicBezTo>
                    <a:pt x="927" y="124"/>
                    <a:pt x="771" y="156"/>
                    <a:pt x="648" y="186"/>
                  </a:cubicBezTo>
                  <a:cubicBezTo>
                    <a:pt x="495" y="186"/>
                    <a:pt x="401" y="218"/>
                    <a:pt x="309" y="218"/>
                  </a:cubicBezTo>
                  <a:cubicBezTo>
                    <a:pt x="186" y="247"/>
                    <a:pt x="124" y="247"/>
                    <a:pt x="62" y="280"/>
                  </a:cubicBezTo>
                  <a:lnTo>
                    <a:pt x="0" y="280"/>
                  </a:lnTo>
                  <a:lnTo>
                    <a:pt x="0" y="309"/>
                  </a:lnTo>
                  <a:cubicBezTo>
                    <a:pt x="0" y="309"/>
                    <a:pt x="1730" y="309"/>
                    <a:pt x="3490" y="341"/>
                  </a:cubicBezTo>
                  <a:cubicBezTo>
                    <a:pt x="5220" y="309"/>
                    <a:pt x="6951" y="309"/>
                    <a:pt x="6951" y="309"/>
                  </a:cubicBezTo>
                  <a:lnTo>
                    <a:pt x="6951" y="280"/>
                  </a:lnTo>
                  <a:lnTo>
                    <a:pt x="6889" y="280"/>
                  </a:lnTo>
                  <a:cubicBezTo>
                    <a:pt x="6827" y="247"/>
                    <a:pt x="6765" y="247"/>
                    <a:pt x="6674" y="218"/>
                  </a:cubicBezTo>
                  <a:cubicBezTo>
                    <a:pt x="6580" y="218"/>
                    <a:pt x="6456" y="186"/>
                    <a:pt x="6333" y="186"/>
                  </a:cubicBezTo>
                  <a:cubicBezTo>
                    <a:pt x="6179" y="156"/>
                    <a:pt x="6024" y="124"/>
                    <a:pt x="5871" y="124"/>
                  </a:cubicBezTo>
                  <a:cubicBezTo>
                    <a:pt x="5715" y="94"/>
                    <a:pt x="5529" y="94"/>
                    <a:pt x="5344" y="62"/>
                  </a:cubicBezTo>
                  <a:cubicBezTo>
                    <a:pt x="5159" y="62"/>
                    <a:pt x="4973" y="32"/>
                    <a:pt x="4758" y="32"/>
                  </a:cubicBezTo>
                  <a:cubicBezTo>
                    <a:pt x="4541" y="32"/>
                    <a:pt x="4355" y="32"/>
                    <a:pt x="4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2741250" y="835525"/>
              <a:ext cx="173025" cy="4650"/>
            </a:xfrm>
            <a:custGeom>
              <a:avLst/>
              <a:gdLst/>
              <a:ahLst/>
              <a:cxnLst/>
              <a:rect l="l" t="t" r="r" b="b"/>
              <a:pathLst>
                <a:path w="6921" h="186" extrusionOk="0">
                  <a:moveTo>
                    <a:pt x="2810" y="0"/>
                  </a:moveTo>
                  <a:cubicBezTo>
                    <a:pt x="2595" y="0"/>
                    <a:pt x="2378" y="32"/>
                    <a:pt x="2163" y="32"/>
                  </a:cubicBezTo>
                  <a:lnTo>
                    <a:pt x="1607" y="32"/>
                  </a:lnTo>
                  <a:cubicBezTo>
                    <a:pt x="1389" y="62"/>
                    <a:pt x="1236" y="62"/>
                    <a:pt x="1080" y="62"/>
                  </a:cubicBezTo>
                  <a:cubicBezTo>
                    <a:pt x="895" y="94"/>
                    <a:pt x="742" y="94"/>
                    <a:pt x="618" y="94"/>
                  </a:cubicBezTo>
                  <a:cubicBezTo>
                    <a:pt x="494" y="124"/>
                    <a:pt x="371" y="124"/>
                    <a:pt x="277" y="124"/>
                  </a:cubicBezTo>
                  <a:cubicBezTo>
                    <a:pt x="185" y="156"/>
                    <a:pt x="124" y="156"/>
                    <a:pt x="62" y="156"/>
                  </a:cubicBezTo>
                  <a:lnTo>
                    <a:pt x="0" y="156"/>
                  </a:lnTo>
                  <a:lnTo>
                    <a:pt x="0" y="186"/>
                  </a:lnTo>
                  <a:lnTo>
                    <a:pt x="6921" y="186"/>
                  </a:lnTo>
                  <a:lnTo>
                    <a:pt x="6921" y="156"/>
                  </a:lnTo>
                  <a:lnTo>
                    <a:pt x="6827" y="156"/>
                  </a:lnTo>
                  <a:cubicBezTo>
                    <a:pt x="6765" y="156"/>
                    <a:pt x="6703" y="156"/>
                    <a:pt x="6612" y="124"/>
                  </a:cubicBezTo>
                  <a:cubicBezTo>
                    <a:pt x="6518" y="124"/>
                    <a:pt x="6394" y="124"/>
                    <a:pt x="6271" y="94"/>
                  </a:cubicBezTo>
                  <a:cubicBezTo>
                    <a:pt x="6147" y="94"/>
                    <a:pt x="5994" y="94"/>
                    <a:pt x="5838" y="62"/>
                  </a:cubicBezTo>
                  <a:cubicBezTo>
                    <a:pt x="5653" y="62"/>
                    <a:pt x="5500" y="62"/>
                    <a:pt x="5314" y="32"/>
                  </a:cubicBezTo>
                  <a:lnTo>
                    <a:pt x="4726" y="32"/>
                  </a:lnTo>
                  <a:cubicBezTo>
                    <a:pt x="4511" y="32"/>
                    <a:pt x="4293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4"/>
            <p:cNvSpPr/>
            <p:nvPr/>
          </p:nvSpPr>
          <p:spPr>
            <a:xfrm>
              <a:off x="2752050" y="939825"/>
              <a:ext cx="660400" cy="593975"/>
            </a:xfrm>
            <a:custGeom>
              <a:avLst/>
              <a:gdLst/>
              <a:ahLst/>
              <a:cxnLst/>
              <a:rect l="l" t="t" r="r" b="b"/>
              <a:pathLst>
                <a:path w="26416" h="23759" extrusionOk="0">
                  <a:moveTo>
                    <a:pt x="7445" y="0"/>
                  </a:moveTo>
                  <a:cubicBezTo>
                    <a:pt x="1204" y="0"/>
                    <a:pt x="1" y="23758"/>
                    <a:pt x="1" y="23758"/>
                  </a:cubicBezTo>
                  <a:lnTo>
                    <a:pt x="26416" y="23758"/>
                  </a:lnTo>
                  <a:cubicBezTo>
                    <a:pt x="26416" y="23758"/>
                    <a:pt x="23821" y="9578"/>
                    <a:pt x="19280" y="9578"/>
                  </a:cubicBezTo>
                  <a:cubicBezTo>
                    <a:pt x="18383" y="9578"/>
                    <a:pt x="16158" y="11123"/>
                    <a:pt x="15417" y="11709"/>
                  </a:cubicBezTo>
                  <a:cubicBezTo>
                    <a:pt x="15166" y="11897"/>
                    <a:pt x="14889" y="11984"/>
                    <a:pt x="14618" y="11984"/>
                  </a:cubicBezTo>
                  <a:cubicBezTo>
                    <a:pt x="13954" y="11984"/>
                    <a:pt x="13324" y="11462"/>
                    <a:pt x="13192" y="10629"/>
                  </a:cubicBezTo>
                  <a:cubicBezTo>
                    <a:pt x="12545" y="6612"/>
                    <a:pt x="10968" y="0"/>
                    <a:pt x="7445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2752050" y="939825"/>
              <a:ext cx="186150" cy="593975"/>
            </a:xfrm>
            <a:custGeom>
              <a:avLst/>
              <a:gdLst/>
              <a:ahLst/>
              <a:cxnLst/>
              <a:rect l="l" t="t" r="r" b="b"/>
              <a:pathLst>
                <a:path w="7446" h="23759" extrusionOk="0">
                  <a:moveTo>
                    <a:pt x="7445" y="0"/>
                  </a:moveTo>
                  <a:cubicBezTo>
                    <a:pt x="1204" y="0"/>
                    <a:pt x="1" y="23758"/>
                    <a:pt x="1" y="23758"/>
                  </a:cubicBezTo>
                  <a:lnTo>
                    <a:pt x="4170" y="23758"/>
                  </a:lnTo>
                  <a:cubicBezTo>
                    <a:pt x="4170" y="23758"/>
                    <a:pt x="5624" y="0"/>
                    <a:pt x="7445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3679675" y="783800"/>
              <a:ext cx="693650" cy="750000"/>
            </a:xfrm>
            <a:custGeom>
              <a:avLst/>
              <a:gdLst/>
              <a:ahLst/>
              <a:cxnLst/>
              <a:rect l="l" t="t" r="r" b="b"/>
              <a:pathLst>
                <a:path w="27746" h="30000" extrusionOk="0">
                  <a:moveTo>
                    <a:pt x="14616" y="0"/>
                  </a:moveTo>
                  <a:cubicBezTo>
                    <a:pt x="9764" y="0"/>
                    <a:pt x="4668" y="6303"/>
                    <a:pt x="1855" y="21719"/>
                  </a:cubicBezTo>
                  <a:cubicBezTo>
                    <a:pt x="681" y="28239"/>
                    <a:pt x="1" y="29999"/>
                    <a:pt x="1" y="29999"/>
                  </a:cubicBezTo>
                  <a:lnTo>
                    <a:pt x="27746" y="29999"/>
                  </a:lnTo>
                  <a:cubicBezTo>
                    <a:pt x="27746" y="12173"/>
                    <a:pt x="21011" y="0"/>
                    <a:pt x="14616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4"/>
            <p:cNvSpPr/>
            <p:nvPr/>
          </p:nvSpPr>
          <p:spPr>
            <a:xfrm>
              <a:off x="3679675" y="783800"/>
              <a:ext cx="365425" cy="750000"/>
            </a:xfrm>
            <a:custGeom>
              <a:avLst/>
              <a:gdLst/>
              <a:ahLst/>
              <a:cxnLst/>
              <a:rect l="l" t="t" r="r" b="b"/>
              <a:pathLst>
                <a:path w="14617" h="30000" extrusionOk="0">
                  <a:moveTo>
                    <a:pt x="14616" y="0"/>
                  </a:moveTo>
                  <a:cubicBezTo>
                    <a:pt x="9764" y="0"/>
                    <a:pt x="4668" y="6303"/>
                    <a:pt x="1855" y="21719"/>
                  </a:cubicBezTo>
                  <a:cubicBezTo>
                    <a:pt x="681" y="28239"/>
                    <a:pt x="1" y="29999"/>
                    <a:pt x="1" y="29999"/>
                  </a:cubicBezTo>
                  <a:lnTo>
                    <a:pt x="9085" y="29999"/>
                  </a:lnTo>
                  <a:cubicBezTo>
                    <a:pt x="7231" y="17549"/>
                    <a:pt x="12236" y="0"/>
                    <a:pt x="14616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2853200" y="1155300"/>
              <a:ext cx="1445250" cy="359950"/>
            </a:xfrm>
            <a:custGeom>
              <a:avLst/>
              <a:gdLst/>
              <a:ahLst/>
              <a:cxnLst/>
              <a:rect l="l" t="t" r="r" b="b"/>
              <a:pathLst>
                <a:path w="57810" h="14398" extrusionOk="0">
                  <a:moveTo>
                    <a:pt x="47705" y="0"/>
                  </a:moveTo>
                  <a:cubicBezTo>
                    <a:pt x="41649" y="0"/>
                    <a:pt x="43070" y="14212"/>
                    <a:pt x="34914" y="14212"/>
                  </a:cubicBezTo>
                  <a:cubicBezTo>
                    <a:pt x="26789" y="14212"/>
                    <a:pt x="25954" y="11217"/>
                    <a:pt x="22493" y="11217"/>
                  </a:cubicBezTo>
                  <a:cubicBezTo>
                    <a:pt x="19065" y="11217"/>
                    <a:pt x="15634" y="12576"/>
                    <a:pt x="14213" y="12576"/>
                  </a:cubicBezTo>
                  <a:cubicBezTo>
                    <a:pt x="12824" y="12576"/>
                    <a:pt x="11680" y="5655"/>
                    <a:pt x="6707" y="5655"/>
                  </a:cubicBezTo>
                  <a:cubicBezTo>
                    <a:pt x="1731" y="5655"/>
                    <a:pt x="2040" y="14398"/>
                    <a:pt x="1" y="14398"/>
                  </a:cubicBezTo>
                  <a:lnTo>
                    <a:pt x="57809" y="14398"/>
                  </a:lnTo>
                  <a:cubicBezTo>
                    <a:pt x="55614" y="14398"/>
                    <a:pt x="53731" y="0"/>
                    <a:pt x="47705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2853200" y="1296675"/>
              <a:ext cx="167675" cy="218575"/>
            </a:xfrm>
            <a:custGeom>
              <a:avLst/>
              <a:gdLst/>
              <a:ahLst/>
              <a:cxnLst/>
              <a:rect l="l" t="t" r="r" b="b"/>
              <a:pathLst>
                <a:path w="6707" h="8743" extrusionOk="0">
                  <a:moveTo>
                    <a:pt x="6707" y="0"/>
                  </a:moveTo>
                  <a:cubicBezTo>
                    <a:pt x="1731" y="0"/>
                    <a:pt x="2040" y="8743"/>
                    <a:pt x="1" y="8743"/>
                  </a:cubicBezTo>
                  <a:lnTo>
                    <a:pt x="6150" y="8743"/>
                  </a:lnTo>
                  <a:cubicBezTo>
                    <a:pt x="5965" y="7724"/>
                    <a:pt x="4544" y="0"/>
                    <a:pt x="6707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2765150" y="980000"/>
              <a:ext cx="71900" cy="66650"/>
            </a:xfrm>
            <a:custGeom>
              <a:avLst/>
              <a:gdLst/>
              <a:ahLst/>
              <a:cxnLst/>
              <a:rect l="l" t="t" r="r" b="b"/>
              <a:pathLst>
                <a:path w="2876" h="2666" extrusionOk="0">
                  <a:moveTo>
                    <a:pt x="1" y="0"/>
                  </a:moveTo>
                  <a:cubicBezTo>
                    <a:pt x="1" y="0"/>
                    <a:pt x="436" y="2666"/>
                    <a:pt x="2653" y="2666"/>
                  </a:cubicBezTo>
                  <a:cubicBezTo>
                    <a:pt x="2725" y="2666"/>
                    <a:pt x="2799" y="2663"/>
                    <a:pt x="2875" y="2657"/>
                  </a:cubicBezTo>
                  <a:lnTo>
                    <a:pt x="2628" y="2316"/>
                  </a:lnTo>
                  <a:cubicBezTo>
                    <a:pt x="2517" y="2352"/>
                    <a:pt x="2404" y="2369"/>
                    <a:pt x="2292" y="2369"/>
                  </a:cubicBezTo>
                  <a:cubicBezTo>
                    <a:pt x="1345" y="2369"/>
                    <a:pt x="410" y="1160"/>
                    <a:pt x="218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2843950" y="1062600"/>
              <a:ext cx="40975" cy="42550"/>
            </a:xfrm>
            <a:custGeom>
              <a:avLst/>
              <a:gdLst/>
              <a:ahLst/>
              <a:cxnLst/>
              <a:rect l="l" t="t" r="r" b="b"/>
              <a:pathLst>
                <a:path w="1639" h="1702" extrusionOk="0">
                  <a:moveTo>
                    <a:pt x="1359" y="1"/>
                  </a:moveTo>
                  <a:cubicBezTo>
                    <a:pt x="1174" y="774"/>
                    <a:pt x="1083" y="1207"/>
                    <a:pt x="185" y="1330"/>
                  </a:cubicBezTo>
                  <a:cubicBezTo>
                    <a:pt x="62" y="1330"/>
                    <a:pt x="0" y="1454"/>
                    <a:pt x="32" y="1545"/>
                  </a:cubicBezTo>
                  <a:cubicBezTo>
                    <a:pt x="32" y="1639"/>
                    <a:pt x="124" y="1701"/>
                    <a:pt x="218" y="1701"/>
                  </a:cubicBezTo>
                  <a:cubicBezTo>
                    <a:pt x="1607" y="1578"/>
                    <a:pt x="1639" y="1"/>
                    <a:pt x="1639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2840850" y="1321400"/>
              <a:ext cx="59525" cy="88800"/>
            </a:xfrm>
            <a:custGeom>
              <a:avLst/>
              <a:gdLst/>
              <a:ahLst/>
              <a:cxnLst/>
              <a:rect l="l" t="t" r="r" b="b"/>
              <a:pathLst>
                <a:path w="2381" h="3552" extrusionOk="0">
                  <a:moveTo>
                    <a:pt x="2287" y="0"/>
                  </a:moveTo>
                  <a:lnTo>
                    <a:pt x="2163" y="92"/>
                  </a:lnTo>
                  <a:cubicBezTo>
                    <a:pt x="2163" y="92"/>
                    <a:pt x="1577" y="2966"/>
                    <a:pt x="0" y="3243"/>
                  </a:cubicBezTo>
                  <a:lnTo>
                    <a:pt x="0" y="3552"/>
                  </a:lnTo>
                  <a:cubicBezTo>
                    <a:pt x="1422" y="3428"/>
                    <a:pt x="2381" y="1051"/>
                    <a:pt x="2287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2879475" y="1321400"/>
              <a:ext cx="19350" cy="47100"/>
            </a:xfrm>
            <a:custGeom>
              <a:avLst/>
              <a:gdLst/>
              <a:ahLst/>
              <a:cxnLst/>
              <a:rect l="l" t="t" r="r" b="b"/>
              <a:pathLst>
                <a:path w="774" h="1884" extrusionOk="0">
                  <a:moveTo>
                    <a:pt x="742" y="0"/>
                  </a:moveTo>
                  <a:lnTo>
                    <a:pt x="618" y="92"/>
                  </a:lnTo>
                  <a:cubicBezTo>
                    <a:pt x="618" y="92"/>
                    <a:pt x="433" y="989"/>
                    <a:pt x="0" y="1822"/>
                  </a:cubicBezTo>
                  <a:lnTo>
                    <a:pt x="280" y="1884"/>
                  </a:lnTo>
                  <a:cubicBezTo>
                    <a:pt x="618" y="1204"/>
                    <a:pt x="774" y="462"/>
                    <a:pt x="742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2786775" y="926650"/>
              <a:ext cx="69550" cy="580150"/>
            </a:xfrm>
            <a:custGeom>
              <a:avLst/>
              <a:gdLst/>
              <a:ahLst/>
              <a:cxnLst/>
              <a:rect l="l" t="t" r="r" b="b"/>
              <a:pathLst>
                <a:path w="2782" h="23206" extrusionOk="0">
                  <a:moveTo>
                    <a:pt x="1" y="1"/>
                  </a:moveTo>
                  <a:lnTo>
                    <a:pt x="1360" y="3400"/>
                  </a:lnTo>
                  <a:cubicBezTo>
                    <a:pt x="1639" y="4079"/>
                    <a:pt x="1763" y="4821"/>
                    <a:pt x="1763" y="5562"/>
                  </a:cubicBezTo>
                  <a:lnTo>
                    <a:pt x="1484" y="23205"/>
                  </a:lnTo>
                  <a:lnTo>
                    <a:pt x="2781" y="23205"/>
                  </a:lnTo>
                  <a:lnTo>
                    <a:pt x="2505" y="5594"/>
                  </a:lnTo>
                  <a:cubicBezTo>
                    <a:pt x="2505" y="4729"/>
                    <a:pt x="2287" y="3894"/>
                    <a:pt x="1887" y="3123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2825400" y="1331400"/>
              <a:ext cx="28625" cy="46375"/>
            </a:xfrm>
            <a:custGeom>
              <a:avLst/>
              <a:gdLst/>
              <a:ahLst/>
              <a:cxnLst/>
              <a:rect l="l" t="t" r="r" b="b"/>
              <a:pathLst>
                <a:path w="1145" h="1855" extrusionOk="0">
                  <a:moveTo>
                    <a:pt x="1145" y="1"/>
                  </a:moveTo>
                  <a:lnTo>
                    <a:pt x="248" y="280"/>
                  </a:lnTo>
                  <a:lnTo>
                    <a:pt x="1" y="1854"/>
                  </a:lnTo>
                  <a:cubicBezTo>
                    <a:pt x="1" y="1854"/>
                    <a:pt x="589" y="1392"/>
                    <a:pt x="1145" y="1392"/>
                  </a:cubicBezTo>
                  <a:lnTo>
                    <a:pt x="1145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2786775" y="926650"/>
              <a:ext cx="51825" cy="580150"/>
            </a:xfrm>
            <a:custGeom>
              <a:avLst/>
              <a:gdLst/>
              <a:ahLst/>
              <a:cxnLst/>
              <a:rect l="l" t="t" r="r" b="b"/>
              <a:pathLst>
                <a:path w="2073" h="23206" extrusionOk="0">
                  <a:moveTo>
                    <a:pt x="1" y="1"/>
                  </a:moveTo>
                  <a:lnTo>
                    <a:pt x="1360" y="3400"/>
                  </a:lnTo>
                  <a:cubicBezTo>
                    <a:pt x="1639" y="4079"/>
                    <a:pt x="1763" y="4821"/>
                    <a:pt x="1763" y="5562"/>
                  </a:cubicBezTo>
                  <a:lnTo>
                    <a:pt x="1484" y="23205"/>
                  </a:lnTo>
                  <a:lnTo>
                    <a:pt x="1916" y="23205"/>
                  </a:lnTo>
                  <a:lnTo>
                    <a:pt x="2072" y="5533"/>
                  </a:lnTo>
                  <a:cubicBezTo>
                    <a:pt x="2072" y="4667"/>
                    <a:pt x="1887" y="3802"/>
                    <a:pt x="1516" y="3029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4"/>
            <p:cNvSpPr/>
            <p:nvPr/>
          </p:nvSpPr>
          <p:spPr>
            <a:xfrm>
              <a:off x="2837025" y="956000"/>
              <a:ext cx="137500" cy="136775"/>
            </a:xfrm>
            <a:custGeom>
              <a:avLst/>
              <a:gdLst/>
              <a:ahLst/>
              <a:cxnLst/>
              <a:rect l="l" t="t" r="r" b="b"/>
              <a:pathLst>
                <a:path w="5500" h="5471" extrusionOk="0">
                  <a:moveTo>
                    <a:pt x="2749" y="1"/>
                  </a:moveTo>
                  <a:cubicBezTo>
                    <a:pt x="1236" y="1"/>
                    <a:pt x="0" y="1207"/>
                    <a:pt x="0" y="2720"/>
                  </a:cubicBezTo>
                  <a:cubicBezTo>
                    <a:pt x="0" y="4235"/>
                    <a:pt x="1236" y="5471"/>
                    <a:pt x="2749" y="5471"/>
                  </a:cubicBezTo>
                  <a:cubicBezTo>
                    <a:pt x="4264" y="5471"/>
                    <a:pt x="5500" y="4235"/>
                    <a:pt x="5500" y="2720"/>
                  </a:cubicBezTo>
                  <a:cubicBezTo>
                    <a:pt x="5500" y="1207"/>
                    <a:pt x="4264" y="1"/>
                    <a:pt x="2749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2851675" y="956000"/>
              <a:ext cx="122850" cy="120525"/>
            </a:xfrm>
            <a:custGeom>
              <a:avLst/>
              <a:gdLst/>
              <a:ahLst/>
              <a:cxnLst/>
              <a:rect l="l" t="t" r="r" b="b"/>
              <a:pathLst>
                <a:path w="4914" h="4821" extrusionOk="0">
                  <a:moveTo>
                    <a:pt x="2163" y="1"/>
                  </a:moveTo>
                  <a:cubicBezTo>
                    <a:pt x="1762" y="1"/>
                    <a:pt x="1421" y="63"/>
                    <a:pt x="1083" y="219"/>
                  </a:cubicBezTo>
                  <a:cubicBezTo>
                    <a:pt x="433" y="681"/>
                    <a:pt x="0" y="1422"/>
                    <a:pt x="0" y="2287"/>
                  </a:cubicBezTo>
                  <a:cubicBezTo>
                    <a:pt x="0" y="3679"/>
                    <a:pt x="1144" y="4821"/>
                    <a:pt x="2566" y="4821"/>
                  </a:cubicBezTo>
                  <a:cubicBezTo>
                    <a:pt x="3522" y="4821"/>
                    <a:pt x="4326" y="4297"/>
                    <a:pt x="4790" y="3555"/>
                  </a:cubicBezTo>
                  <a:cubicBezTo>
                    <a:pt x="4852" y="3276"/>
                    <a:pt x="4914" y="2999"/>
                    <a:pt x="4914" y="2720"/>
                  </a:cubicBezTo>
                  <a:cubicBezTo>
                    <a:pt x="4914" y="1207"/>
                    <a:pt x="3678" y="1"/>
                    <a:pt x="2163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2888750" y="966825"/>
              <a:ext cx="65700" cy="64900"/>
            </a:xfrm>
            <a:custGeom>
              <a:avLst/>
              <a:gdLst/>
              <a:ahLst/>
              <a:cxnLst/>
              <a:rect l="l" t="t" r="r" b="b"/>
              <a:pathLst>
                <a:path w="2628" h="2596" extrusionOk="0">
                  <a:moveTo>
                    <a:pt x="1298" y="1"/>
                  </a:moveTo>
                  <a:cubicBezTo>
                    <a:pt x="588" y="1"/>
                    <a:pt x="0" y="589"/>
                    <a:pt x="0" y="1298"/>
                  </a:cubicBezTo>
                  <a:cubicBezTo>
                    <a:pt x="0" y="2010"/>
                    <a:pt x="588" y="2596"/>
                    <a:pt x="1298" y="2596"/>
                  </a:cubicBezTo>
                  <a:cubicBezTo>
                    <a:pt x="2039" y="2596"/>
                    <a:pt x="2627" y="2010"/>
                    <a:pt x="2627" y="1298"/>
                  </a:cubicBezTo>
                  <a:cubicBezTo>
                    <a:pt x="2627" y="589"/>
                    <a:pt x="2039" y="1"/>
                    <a:pt x="1298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2714975" y="1103575"/>
              <a:ext cx="247950" cy="247200"/>
            </a:xfrm>
            <a:custGeom>
              <a:avLst/>
              <a:gdLst/>
              <a:ahLst/>
              <a:cxnLst/>
              <a:rect l="l" t="t" r="r" b="b"/>
              <a:pathLst>
                <a:path w="9918" h="9888" extrusionOk="0">
                  <a:moveTo>
                    <a:pt x="4974" y="0"/>
                  </a:moveTo>
                  <a:cubicBezTo>
                    <a:pt x="2225" y="0"/>
                    <a:pt x="1" y="2225"/>
                    <a:pt x="1" y="4944"/>
                  </a:cubicBezTo>
                  <a:cubicBezTo>
                    <a:pt x="1" y="7692"/>
                    <a:pt x="2225" y="9887"/>
                    <a:pt x="4974" y="9887"/>
                  </a:cubicBezTo>
                  <a:cubicBezTo>
                    <a:pt x="7693" y="9887"/>
                    <a:pt x="9917" y="7692"/>
                    <a:pt x="9917" y="4944"/>
                  </a:cubicBezTo>
                  <a:cubicBezTo>
                    <a:pt x="9917" y="2225"/>
                    <a:pt x="7693" y="0"/>
                    <a:pt x="4974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2741975" y="1103575"/>
              <a:ext cx="220950" cy="218575"/>
            </a:xfrm>
            <a:custGeom>
              <a:avLst/>
              <a:gdLst/>
              <a:ahLst/>
              <a:cxnLst/>
              <a:rect l="l" t="t" r="r" b="b"/>
              <a:pathLst>
                <a:path w="8838" h="8743" extrusionOk="0">
                  <a:moveTo>
                    <a:pt x="3894" y="0"/>
                  </a:moveTo>
                  <a:cubicBezTo>
                    <a:pt x="3184" y="0"/>
                    <a:pt x="2534" y="124"/>
                    <a:pt x="1948" y="401"/>
                  </a:cubicBezTo>
                  <a:cubicBezTo>
                    <a:pt x="774" y="1236"/>
                    <a:pt x="1" y="2596"/>
                    <a:pt x="1" y="4140"/>
                  </a:cubicBezTo>
                  <a:cubicBezTo>
                    <a:pt x="1" y="6674"/>
                    <a:pt x="2072" y="8743"/>
                    <a:pt x="4606" y="8743"/>
                  </a:cubicBezTo>
                  <a:cubicBezTo>
                    <a:pt x="6336" y="8743"/>
                    <a:pt x="7819" y="7816"/>
                    <a:pt x="8622" y="6427"/>
                  </a:cubicBezTo>
                  <a:cubicBezTo>
                    <a:pt x="8746" y="5962"/>
                    <a:pt x="8837" y="5468"/>
                    <a:pt x="8837" y="4944"/>
                  </a:cubicBezTo>
                  <a:cubicBezTo>
                    <a:pt x="8837" y="2225"/>
                    <a:pt x="6613" y="0"/>
                    <a:pt x="389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809200" y="1122850"/>
              <a:ext cx="117450" cy="117425"/>
            </a:xfrm>
            <a:custGeom>
              <a:avLst/>
              <a:gdLst/>
              <a:ahLst/>
              <a:cxnLst/>
              <a:rect l="l" t="t" r="r" b="b"/>
              <a:pathLst>
                <a:path w="4698" h="4697" extrusionOk="0">
                  <a:moveTo>
                    <a:pt x="2349" y="1"/>
                  </a:moveTo>
                  <a:cubicBezTo>
                    <a:pt x="1051" y="1"/>
                    <a:pt x="1" y="1051"/>
                    <a:pt x="1" y="2349"/>
                  </a:cubicBezTo>
                  <a:cubicBezTo>
                    <a:pt x="1" y="3646"/>
                    <a:pt x="1051" y="4697"/>
                    <a:pt x="2349" y="4697"/>
                  </a:cubicBezTo>
                  <a:cubicBezTo>
                    <a:pt x="3647" y="4697"/>
                    <a:pt x="4697" y="3646"/>
                    <a:pt x="4697" y="2349"/>
                  </a:cubicBezTo>
                  <a:cubicBezTo>
                    <a:pt x="4697" y="1051"/>
                    <a:pt x="3647" y="1"/>
                    <a:pt x="2349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2722700" y="876475"/>
              <a:ext cx="122075" cy="122075"/>
            </a:xfrm>
            <a:custGeom>
              <a:avLst/>
              <a:gdLst/>
              <a:ahLst/>
              <a:cxnLst/>
              <a:rect l="l" t="t" r="r" b="b"/>
              <a:pathLst>
                <a:path w="4883" h="4883" extrusionOk="0">
                  <a:moveTo>
                    <a:pt x="2440" y="1"/>
                  </a:moveTo>
                  <a:cubicBezTo>
                    <a:pt x="1113" y="1"/>
                    <a:pt x="1" y="1113"/>
                    <a:pt x="1" y="2440"/>
                  </a:cubicBezTo>
                  <a:cubicBezTo>
                    <a:pt x="1" y="3800"/>
                    <a:pt x="1113" y="4883"/>
                    <a:pt x="2440" y="4883"/>
                  </a:cubicBezTo>
                  <a:cubicBezTo>
                    <a:pt x="3800" y="4883"/>
                    <a:pt x="4882" y="3800"/>
                    <a:pt x="4882" y="2440"/>
                  </a:cubicBezTo>
                  <a:cubicBezTo>
                    <a:pt x="4882" y="1113"/>
                    <a:pt x="3800" y="1"/>
                    <a:pt x="2440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2735800" y="876475"/>
              <a:ext cx="108975" cy="108175"/>
            </a:xfrm>
            <a:custGeom>
              <a:avLst/>
              <a:gdLst/>
              <a:ahLst/>
              <a:cxnLst/>
              <a:rect l="l" t="t" r="r" b="b"/>
              <a:pathLst>
                <a:path w="4359" h="4327" extrusionOk="0">
                  <a:moveTo>
                    <a:pt x="1916" y="1"/>
                  </a:moveTo>
                  <a:cubicBezTo>
                    <a:pt x="1578" y="1"/>
                    <a:pt x="1269" y="63"/>
                    <a:pt x="960" y="216"/>
                  </a:cubicBezTo>
                  <a:cubicBezTo>
                    <a:pt x="403" y="619"/>
                    <a:pt x="1" y="1299"/>
                    <a:pt x="1" y="2040"/>
                  </a:cubicBezTo>
                  <a:cubicBezTo>
                    <a:pt x="1" y="3306"/>
                    <a:pt x="1021" y="4326"/>
                    <a:pt x="2287" y="4326"/>
                  </a:cubicBezTo>
                  <a:cubicBezTo>
                    <a:pt x="3122" y="4326"/>
                    <a:pt x="3864" y="3862"/>
                    <a:pt x="4235" y="3182"/>
                  </a:cubicBezTo>
                  <a:cubicBezTo>
                    <a:pt x="4326" y="2935"/>
                    <a:pt x="4358" y="2688"/>
                    <a:pt x="4358" y="2440"/>
                  </a:cubicBezTo>
                  <a:cubicBezTo>
                    <a:pt x="4358" y="1113"/>
                    <a:pt x="3276" y="1"/>
                    <a:pt x="1916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769050" y="886500"/>
              <a:ext cx="57925" cy="57975"/>
            </a:xfrm>
            <a:custGeom>
              <a:avLst/>
              <a:gdLst/>
              <a:ahLst/>
              <a:cxnLst/>
              <a:rect l="l" t="t" r="r" b="b"/>
              <a:pathLst>
                <a:path w="2317" h="2319" extrusionOk="0">
                  <a:moveTo>
                    <a:pt x="1142" y="0"/>
                  </a:moveTo>
                  <a:cubicBezTo>
                    <a:pt x="524" y="0"/>
                    <a:pt x="0" y="527"/>
                    <a:pt x="0" y="1145"/>
                  </a:cubicBezTo>
                  <a:cubicBezTo>
                    <a:pt x="0" y="1792"/>
                    <a:pt x="524" y="2319"/>
                    <a:pt x="1142" y="2319"/>
                  </a:cubicBezTo>
                  <a:cubicBezTo>
                    <a:pt x="1792" y="2319"/>
                    <a:pt x="2316" y="1792"/>
                    <a:pt x="2316" y="1145"/>
                  </a:cubicBezTo>
                  <a:cubicBezTo>
                    <a:pt x="2316" y="527"/>
                    <a:pt x="1792" y="0"/>
                    <a:pt x="1142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4232725" y="1359800"/>
              <a:ext cx="90425" cy="114550"/>
            </a:xfrm>
            <a:custGeom>
              <a:avLst/>
              <a:gdLst/>
              <a:ahLst/>
              <a:cxnLst/>
              <a:rect l="l" t="t" r="r" b="b"/>
              <a:pathLst>
                <a:path w="3617" h="4582" extrusionOk="0">
                  <a:moveTo>
                    <a:pt x="435" y="0"/>
                  </a:moveTo>
                  <a:cubicBezTo>
                    <a:pt x="331" y="0"/>
                    <a:pt x="102" y="605"/>
                    <a:pt x="63" y="1059"/>
                  </a:cubicBezTo>
                  <a:cubicBezTo>
                    <a:pt x="1" y="1801"/>
                    <a:pt x="1392" y="4149"/>
                    <a:pt x="3370" y="4582"/>
                  </a:cubicBezTo>
                  <a:lnTo>
                    <a:pt x="3617" y="4087"/>
                  </a:lnTo>
                  <a:cubicBezTo>
                    <a:pt x="2349" y="3808"/>
                    <a:pt x="186" y="2140"/>
                    <a:pt x="433" y="718"/>
                  </a:cubicBezTo>
                  <a:cubicBezTo>
                    <a:pt x="512" y="194"/>
                    <a:pt x="493" y="0"/>
                    <a:pt x="435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4320800" y="1296075"/>
              <a:ext cx="78800" cy="118775"/>
            </a:xfrm>
            <a:custGeom>
              <a:avLst/>
              <a:gdLst/>
              <a:ahLst/>
              <a:cxnLst/>
              <a:rect l="l" t="t" r="r" b="b"/>
              <a:pathLst>
                <a:path w="3152" h="4751" extrusionOk="0">
                  <a:moveTo>
                    <a:pt x="2784" y="0"/>
                  </a:moveTo>
                  <a:cubicBezTo>
                    <a:pt x="2732" y="0"/>
                    <a:pt x="2714" y="192"/>
                    <a:pt x="2781" y="704"/>
                  </a:cubicBezTo>
                  <a:cubicBezTo>
                    <a:pt x="2998" y="2155"/>
                    <a:pt x="1174" y="4009"/>
                    <a:pt x="0" y="4288"/>
                  </a:cubicBezTo>
                  <a:lnTo>
                    <a:pt x="94" y="4750"/>
                  </a:lnTo>
                  <a:cubicBezTo>
                    <a:pt x="1854" y="4288"/>
                    <a:pt x="3151" y="1816"/>
                    <a:pt x="3122" y="1075"/>
                  </a:cubicBezTo>
                  <a:cubicBezTo>
                    <a:pt x="3082" y="601"/>
                    <a:pt x="2878" y="0"/>
                    <a:pt x="2784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4306875" y="1261875"/>
              <a:ext cx="24000" cy="286625"/>
            </a:xfrm>
            <a:custGeom>
              <a:avLst/>
              <a:gdLst/>
              <a:ahLst/>
              <a:cxnLst/>
              <a:rect l="l" t="t" r="r" b="b"/>
              <a:pathLst>
                <a:path w="960" h="11465" extrusionOk="0">
                  <a:moveTo>
                    <a:pt x="95" y="1"/>
                  </a:moveTo>
                  <a:lnTo>
                    <a:pt x="1" y="11465"/>
                  </a:lnTo>
                  <a:lnTo>
                    <a:pt x="960" y="11465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4308425" y="1315200"/>
              <a:ext cx="20925" cy="31700"/>
            </a:xfrm>
            <a:custGeom>
              <a:avLst/>
              <a:gdLst/>
              <a:ahLst/>
              <a:cxnLst/>
              <a:rect l="l" t="t" r="r" b="b"/>
              <a:pathLst>
                <a:path w="837" h="1268" extrusionOk="0">
                  <a:moveTo>
                    <a:pt x="1" y="1"/>
                  </a:moveTo>
                  <a:lnTo>
                    <a:pt x="1" y="1113"/>
                  </a:lnTo>
                  <a:cubicBezTo>
                    <a:pt x="155" y="1237"/>
                    <a:pt x="364" y="1268"/>
                    <a:pt x="534" y="1268"/>
                  </a:cubicBezTo>
                  <a:cubicBezTo>
                    <a:pt x="705" y="1268"/>
                    <a:pt x="836" y="1237"/>
                    <a:pt x="836" y="1237"/>
                  </a:cubicBezTo>
                  <a:lnTo>
                    <a:pt x="836" y="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4306875" y="1261875"/>
              <a:ext cx="9300" cy="286625"/>
            </a:xfrm>
            <a:custGeom>
              <a:avLst/>
              <a:gdLst/>
              <a:ahLst/>
              <a:cxnLst/>
              <a:rect l="l" t="t" r="r" b="b"/>
              <a:pathLst>
                <a:path w="372" h="11465" extrusionOk="0">
                  <a:moveTo>
                    <a:pt x="95" y="1"/>
                  </a:moveTo>
                  <a:lnTo>
                    <a:pt x="1" y="11465"/>
                  </a:lnTo>
                  <a:lnTo>
                    <a:pt x="310" y="11465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4208825" y="1104325"/>
              <a:ext cx="259550" cy="260350"/>
            </a:xfrm>
            <a:custGeom>
              <a:avLst/>
              <a:gdLst/>
              <a:ahLst/>
              <a:cxnLst/>
              <a:rect l="l" t="t" r="r" b="b"/>
              <a:pathLst>
                <a:path w="10382" h="10414" extrusionOk="0">
                  <a:moveTo>
                    <a:pt x="5191" y="0"/>
                  </a:moveTo>
                  <a:cubicBezTo>
                    <a:pt x="2316" y="0"/>
                    <a:pt x="0" y="2319"/>
                    <a:pt x="0" y="5191"/>
                  </a:cubicBezTo>
                  <a:cubicBezTo>
                    <a:pt x="0" y="8065"/>
                    <a:pt x="2316" y="10413"/>
                    <a:pt x="5191" y="10413"/>
                  </a:cubicBezTo>
                  <a:cubicBezTo>
                    <a:pt x="8063" y="10413"/>
                    <a:pt x="10381" y="8065"/>
                    <a:pt x="10381" y="5191"/>
                  </a:cubicBezTo>
                  <a:cubicBezTo>
                    <a:pt x="10381" y="2319"/>
                    <a:pt x="8063" y="0"/>
                    <a:pt x="5191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4236625" y="1104325"/>
              <a:ext cx="231750" cy="229450"/>
            </a:xfrm>
            <a:custGeom>
              <a:avLst/>
              <a:gdLst/>
              <a:ahLst/>
              <a:cxnLst/>
              <a:rect l="l" t="t" r="r" b="b"/>
              <a:pathLst>
                <a:path w="9270" h="9178" extrusionOk="0">
                  <a:moveTo>
                    <a:pt x="4079" y="0"/>
                  </a:moveTo>
                  <a:cubicBezTo>
                    <a:pt x="3367" y="0"/>
                    <a:pt x="2658" y="156"/>
                    <a:pt x="2040" y="403"/>
                  </a:cubicBezTo>
                  <a:cubicBezTo>
                    <a:pt x="804" y="1298"/>
                    <a:pt x="1" y="2719"/>
                    <a:pt x="1" y="4358"/>
                  </a:cubicBezTo>
                  <a:cubicBezTo>
                    <a:pt x="1" y="7015"/>
                    <a:pt x="2163" y="9177"/>
                    <a:pt x="4850" y="9177"/>
                  </a:cubicBezTo>
                  <a:cubicBezTo>
                    <a:pt x="6642" y="9177"/>
                    <a:pt x="8219" y="8218"/>
                    <a:pt x="9052" y="6735"/>
                  </a:cubicBezTo>
                  <a:cubicBezTo>
                    <a:pt x="9208" y="6273"/>
                    <a:pt x="9269" y="5747"/>
                    <a:pt x="9269" y="5191"/>
                  </a:cubicBezTo>
                  <a:cubicBezTo>
                    <a:pt x="9269" y="2319"/>
                    <a:pt x="6951" y="0"/>
                    <a:pt x="4079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4306875" y="1125200"/>
              <a:ext cx="123625" cy="122800"/>
            </a:xfrm>
            <a:custGeom>
              <a:avLst/>
              <a:gdLst/>
              <a:ahLst/>
              <a:cxnLst/>
              <a:rect l="l" t="t" r="r" b="b"/>
              <a:pathLst>
                <a:path w="4945" h="4912" extrusionOk="0">
                  <a:moveTo>
                    <a:pt x="2473" y="0"/>
                  </a:moveTo>
                  <a:cubicBezTo>
                    <a:pt x="1113" y="0"/>
                    <a:pt x="1" y="1113"/>
                    <a:pt x="1" y="2472"/>
                  </a:cubicBezTo>
                  <a:cubicBezTo>
                    <a:pt x="1" y="3832"/>
                    <a:pt x="1113" y="4912"/>
                    <a:pt x="2473" y="4912"/>
                  </a:cubicBezTo>
                  <a:cubicBezTo>
                    <a:pt x="3832" y="4912"/>
                    <a:pt x="4944" y="3832"/>
                    <a:pt x="4944" y="2472"/>
                  </a:cubicBezTo>
                  <a:cubicBezTo>
                    <a:pt x="4944" y="1113"/>
                    <a:pt x="3832" y="0"/>
                    <a:pt x="2473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4166300" y="1296675"/>
              <a:ext cx="138325" cy="137500"/>
            </a:xfrm>
            <a:custGeom>
              <a:avLst/>
              <a:gdLst/>
              <a:ahLst/>
              <a:cxnLst/>
              <a:rect l="l" t="t" r="r" b="b"/>
              <a:pathLst>
                <a:path w="5533" h="5500" extrusionOk="0">
                  <a:moveTo>
                    <a:pt x="2752" y="0"/>
                  </a:moveTo>
                  <a:cubicBezTo>
                    <a:pt x="1237" y="0"/>
                    <a:pt x="1" y="1236"/>
                    <a:pt x="1" y="2749"/>
                  </a:cubicBezTo>
                  <a:cubicBezTo>
                    <a:pt x="1" y="4264"/>
                    <a:pt x="1237" y="5500"/>
                    <a:pt x="2752" y="5500"/>
                  </a:cubicBezTo>
                  <a:cubicBezTo>
                    <a:pt x="4297" y="5500"/>
                    <a:pt x="5532" y="4264"/>
                    <a:pt x="5532" y="2749"/>
                  </a:cubicBezTo>
                  <a:cubicBezTo>
                    <a:pt x="5532" y="1236"/>
                    <a:pt x="4297" y="0"/>
                    <a:pt x="2752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4181750" y="1296675"/>
              <a:ext cx="122875" cy="121250"/>
            </a:xfrm>
            <a:custGeom>
              <a:avLst/>
              <a:gdLst/>
              <a:ahLst/>
              <a:cxnLst/>
              <a:rect l="l" t="t" r="r" b="b"/>
              <a:pathLst>
                <a:path w="4915" h="4850" extrusionOk="0">
                  <a:moveTo>
                    <a:pt x="2134" y="0"/>
                  </a:moveTo>
                  <a:cubicBezTo>
                    <a:pt x="1763" y="0"/>
                    <a:pt x="1392" y="62"/>
                    <a:pt x="1051" y="215"/>
                  </a:cubicBezTo>
                  <a:cubicBezTo>
                    <a:pt x="404" y="680"/>
                    <a:pt x="1" y="1451"/>
                    <a:pt x="1" y="2287"/>
                  </a:cubicBezTo>
                  <a:cubicBezTo>
                    <a:pt x="1" y="3708"/>
                    <a:pt x="1145" y="4850"/>
                    <a:pt x="2534" y="4850"/>
                  </a:cubicBezTo>
                  <a:cubicBezTo>
                    <a:pt x="3493" y="4850"/>
                    <a:pt x="4326" y="4356"/>
                    <a:pt x="4791" y="3584"/>
                  </a:cubicBezTo>
                  <a:cubicBezTo>
                    <a:pt x="4853" y="3305"/>
                    <a:pt x="4914" y="3028"/>
                    <a:pt x="4914" y="2749"/>
                  </a:cubicBezTo>
                  <a:cubicBezTo>
                    <a:pt x="4914" y="1236"/>
                    <a:pt x="3679" y="0"/>
                    <a:pt x="213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4218825" y="1307475"/>
              <a:ext cx="64900" cy="65650"/>
            </a:xfrm>
            <a:custGeom>
              <a:avLst/>
              <a:gdLst/>
              <a:ahLst/>
              <a:cxnLst/>
              <a:rect l="l" t="t" r="r" b="b"/>
              <a:pathLst>
                <a:path w="2596" h="2626" extrusionOk="0">
                  <a:moveTo>
                    <a:pt x="1298" y="1"/>
                  </a:moveTo>
                  <a:cubicBezTo>
                    <a:pt x="589" y="1"/>
                    <a:pt x="1" y="587"/>
                    <a:pt x="1" y="1299"/>
                  </a:cubicBezTo>
                  <a:cubicBezTo>
                    <a:pt x="1" y="2040"/>
                    <a:pt x="589" y="2626"/>
                    <a:pt x="1298" y="2626"/>
                  </a:cubicBezTo>
                  <a:cubicBezTo>
                    <a:pt x="2010" y="2626"/>
                    <a:pt x="2596" y="2040"/>
                    <a:pt x="2596" y="1299"/>
                  </a:cubicBezTo>
                  <a:cubicBezTo>
                    <a:pt x="2596" y="587"/>
                    <a:pt x="2010" y="1"/>
                    <a:pt x="1298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061750" y="1346750"/>
              <a:ext cx="45625" cy="58075"/>
            </a:xfrm>
            <a:custGeom>
              <a:avLst/>
              <a:gdLst/>
              <a:ahLst/>
              <a:cxnLst/>
              <a:rect l="l" t="t" r="r" b="b"/>
              <a:pathLst>
                <a:path w="1825" h="2323" extrusionOk="0">
                  <a:moveTo>
                    <a:pt x="1617" y="1"/>
                  </a:moveTo>
                  <a:cubicBezTo>
                    <a:pt x="1586" y="1"/>
                    <a:pt x="1574" y="102"/>
                    <a:pt x="1607" y="375"/>
                  </a:cubicBezTo>
                  <a:cubicBezTo>
                    <a:pt x="1731" y="1087"/>
                    <a:pt x="651" y="1920"/>
                    <a:pt x="1" y="2076"/>
                  </a:cubicBezTo>
                  <a:lnTo>
                    <a:pt x="124" y="2323"/>
                  </a:lnTo>
                  <a:cubicBezTo>
                    <a:pt x="1145" y="2105"/>
                    <a:pt x="1825" y="902"/>
                    <a:pt x="1793" y="531"/>
                  </a:cubicBezTo>
                  <a:cubicBezTo>
                    <a:pt x="1774" y="297"/>
                    <a:pt x="1669" y="1"/>
                    <a:pt x="1617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022400" y="1314550"/>
              <a:ext cx="40175" cy="60125"/>
            </a:xfrm>
            <a:custGeom>
              <a:avLst/>
              <a:gdLst/>
              <a:ahLst/>
              <a:cxnLst/>
              <a:rect l="l" t="t" r="r" b="b"/>
              <a:pathLst>
                <a:path w="1607" h="2405" extrusionOk="0">
                  <a:moveTo>
                    <a:pt x="180" y="0"/>
                  </a:moveTo>
                  <a:cubicBezTo>
                    <a:pt x="131" y="0"/>
                    <a:pt x="30" y="314"/>
                    <a:pt x="30" y="551"/>
                  </a:cubicBezTo>
                  <a:cubicBezTo>
                    <a:pt x="0" y="922"/>
                    <a:pt x="648" y="2158"/>
                    <a:pt x="1545" y="2405"/>
                  </a:cubicBezTo>
                  <a:lnTo>
                    <a:pt x="1607" y="2190"/>
                  </a:lnTo>
                  <a:cubicBezTo>
                    <a:pt x="989" y="2034"/>
                    <a:pt x="92" y="1077"/>
                    <a:pt x="186" y="366"/>
                  </a:cubicBezTo>
                  <a:cubicBezTo>
                    <a:pt x="219" y="99"/>
                    <a:pt x="208" y="0"/>
                    <a:pt x="180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3055575" y="1315950"/>
              <a:ext cx="12400" cy="146050"/>
            </a:xfrm>
            <a:custGeom>
              <a:avLst/>
              <a:gdLst/>
              <a:ahLst/>
              <a:cxnLst/>
              <a:rect l="l" t="t" r="r" b="b"/>
              <a:pathLst>
                <a:path w="496" h="5842" extrusionOk="0">
                  <a:moveTo>
                    <a:pt x="33" y="1"/>
                  </a:moveTo>
                  <a:lnTo>
                    <a:pt x="1" y="5841"/>
                  </a:lnTo>
                  <a:lnTo>
                    <a:pt x="495" y="5841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3056375" y="1343750"/>
              <a:ext cx="10850" cy="15875"/>
            </a:xfrm>
            <a:custGeom>
              <a:avLst/>
              <a:gdLst/>
              <a:ahLst/>
              <a:cxnLst/>
              <a:rect l="l" t="t" r="r" b="b"/>
              <a:pathLst>
                <a:path w="434" h="635" extrusionOk="0">
                  <a:moveTo>
                    <a:pt x="1" y="1"/>
                  </a:moveTo>
                  <a:lnTo>
                    <a:pt x="1" y="557"/>
                  </a:lnTo>
                  <a:cubicBezTo>
                    <a:pt x="77" y="619"/>
                    <a:pt x="186" y="634"/>
                    <a:pt x="275" y="634"/>
                  </a:cubicBezTo>
                  <a:cubicBezTo>
                    <a:pt x="364" y="634"/>
                    <a:pt x="433" y="619"/>
                    <a:pt x="433" y="619"/>
                  </a:cubicBezTo>
                  <a:lnTo>
                    <a:pt x="433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3055575" y="1315950"/>
              <a:ext cx="4675" cy="146050"/>
            </a:xfrm>
            <a:custGeom>
              <a:avLst/>
              <a:gdLst/>
              <a:ahLst/>
              <a:cxnLst/>
              <a:rect l="l" t="t" r="r" b="b"/>
              <a:pathLst>
                <a:path w="187" h="5842" extrusionOk="0">
                  <a:moveTo>
                    <a:pt x="33" y="1"/>
                  </a:moveTo>
                  <a:lnTo>
                    <a:pt x="1" y="5841"/>
                  </a:lnTo>
                  <a:lnTo>
                    <a:pt x="156" y="58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93050" y="1217075"/>
              <a:ext cx="132075" cy="132150"/>
            </a:xfrm>
            <a:custGeom>
              <a:avLst/>
              <a:gdLst/>
              <a:ahLst/>
              <a:cxnLst/>
              <a:rect l="l" t="t" r="r" b="b"/>
              <a:pathLst>
                <a:path w="5283" h="5286" extrusionOk="0">
                  <a:moveTo>
                    <a:pt x="2657" y="1"/>
                  </a:moveTo>
                  <a:cubicBezTo>
                    <a:pt x="1204" y="1"/>
                    <a:pt x="0" y="1175"/>
                    <a:pt x="0" y="2628"/>
                  </a:cubicBezTo>
                  <a:cubicBezTo>
                    <a:pt x="0" y="4111"/>
                    <a:pt x="1204" y="5285"/>
                    <a:pt x="2657" y="5285"/>
                  </a:cubicBezTo>
                  <a:cubicBezTo>
                    <a:pt x="4108" y="5285"/>
                    <a:pt x="5282" y="4111"/>
                    <a:pt x="5282" y="2628"/>
                  </a:cubicBezTo>
                  <a:cubicBezTo>
                    <a:pt x="5282" y="1175"/>
                    <a:pt x="4108" y="1"/>
                    <a:pt x="2657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3007700" y="1217075"/>
              <a:ext cx="117425" cy="116700"/>
            </a:xfrm>
            <a:custGeom>
              <a:avLst/>
              <a:gdLst/>
              <a:ahLst/>
              <a:cxnLst/>
              <a:rect l="l" t="t" r="r" b="b"/>
              <a:pathLst>
                <a:path w="4697" h="4668" extrusionOk="0">
                  <a:moveTo>
                    <a:pt x="2071" y="1"/>
                  </a:moveTo>
                  <a:cubicBezTo>
                    <a:pt x="1701" y="1"/>
                    <a:pt x="1360" y="63"/>
                    <a:pt x="1021" y="218"/>
                  </a:cubicBezTo>
                  <a:cubicBezTo>
                    <a:pt x="403" y="651"/>
                    <a:pt x="0" y="1392"/>
                    <a:pt x="0" y="2196"/>
                  </a:cubicBezTo>
                  <a:cubicBezTo>
                    <a:pt x="0" y="3555"/>
                    <a:pt x="1083" y="4667"/>
                    <a:pt x="2442" y="4667"/>
                  </a:cubicBezTo>
                  <a:cubicBezTo>
                    <a:pt x="3369" y="4667"/>
                    <a:pt x="4172" y="4173"/>
                    <a:pt x="4573" y="3432"/>
                  </a:cubicBezTo>
                  <a:cubicBezTo>
                    <a:pt x="4667" y="3184"/>
                    <a:pt x="4696" y="2905"/>
                    <a:pt x="4696" y="2628"/>
                  </a:cubicBezTo>
                  <a:cubicBezTo>
                    <a:pt x="4696" y="1175"/>
                    <a:pt x="3522" y="1"/>
                    <a:pt x="2071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3043225" y="1227900"/>
              <a:ext cx="62625" cy="62625"/>
            </a:xfrm>
            <a:custGeom>
              <a:avLst/>
              <a:gdLst/>
              <a:ahLst/>
              <a:cxnLst/>
              <a:rect l="l" t="t" r="r" b="b"/>
              <a:pathLst>
                <a:path w="2505" h="2505" extrusionOk="0">
                  <a:moveTo>
                    <a:pt x="1268" y="0"/>
                  </a:moveTo>
                  <a:cubicBezTo>
                    <a:pt x="556" y="0"/>
                    <a:pt x="0" y="557"/>
                    <a:pt x="0" y="1236"/>
                  </a:cubicBezTo>
                  <a:cubicBezTo>
                    <a:pt x="0" y="1916"/>
                    <a:pt x="556" y="2504"/>
                    <a:pt x="1268" y="2504"/>
                  </a:cubicBezTo>
                  <a:cubicBezTo>
                    <a:pt x="1948" y="2504"/>
                    <a:pt x="2504" y="1916"/>
                    <a:pt x="2504" y="1236"/>
                  </a:cubicBezTo>
                  <a:cubicBezTo>
                    <a:pt x="2504" y="557"/>
                    <a:pt x="1948" y="0"/>
                    <a:pt x="1268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078750" y="1314400"/>
              <a:ext cx="70350" cy="70350"/>
            </a:xfrm>
            <a:custGeom>
              <a:avLst/>
              <a:gdLst/>
              <a:ahLst/>
              <a:cxnLst/>
              <a:rect l="l" t="t" r="r" b="b"/>
              <a:pathLst>
                <a:path w="2814" h="2814" extrusionOk="0">
                  <a:moveTo>
                    <a:pt x="1392" y="1"/>
                  </a:moveTo>
                  <a:cubicBezTo>
                    <a:pt x="618" y="1"/>
                    <a:pt x="1" y="651"/>
                    <a:pt x="1" y="1422"/>
                  </a:cubicBezTo>
                  <a:cubicBezTo>
                    <a:pt x="1" y="2196"/>
                    <a:pt x="618" y="2814"/>
                    <a:pt x="1392" y="2814"/>
                  </a:cubicBezTo>
                  <a:cubicBezTo>
                    <a:pt x="2163" y="2814"/>
                    <a:pt x="2813" y="2196"/>
                    <a:pt x="2813" y="1422"/>
                  </a:cubicBezTo>
                  <a:cubicBezTo>
                    <a:pt x="2813" y="651"/>
                    <a:pt x="2163" y="1"/>
                    <a:pt x="1392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086475" y="1314400"/>
              <a:ext cx="62625" cy="61825"/>
            </a:xfrm>
            <a:custGeom>
              <a:avLst/>
              <a:gdLst/>
              <a:ahLst/>
              <a:cxnLst/>
              <a:rect l="l" t="t" r="r" b="b"/>
              <a:pathLst>
                <a:path w="2505" h="2473" extrusionOk="0">
                  <a:moveTo>
                    <a:pt x="1083" y="1"/>
                  </a:moveTo>
                  <a:cubicBezTo>
                    <a:pt x="898" y="1"/>
                    <a:pt x="712" y="63"/>
                    <a:pt x="557" y="124"/>
                  </a:cubicBezTo>
                  <a:cubicBezTo>
                    <a:pt x="218" y="372"/>
                    <a:pt x="1" y="742"/>
                    <a:pt x="1" y="1175"/>
                  </a:cubicBezTo>
                  <a:cubicBezTo>
                    <a:pt x="1" y="1887"/>
                    <a:pt x="589" y="2473"/>
                    <a:pt x="1298" y="2473"/>
                  </a:cubicBezTo>
                  <a:cubicBezTo>
                    <a:pt x="1793" y="2473"/>
                    <a:pt x="2195" y="2225"/>
                    <a:pt x="2443" y="1825"/>
                  </a:cubicBezTo>
                  <a:cubicBezTo>
                    <a:pt x="2472" y="1701"/>
                    <a:pt x="2504" y="1546"/>
                    <a:pt x="2504" y="1422"/>
                  </a:cubicBezTo>
                  <a:cubicBezTo>
                    <a:pt x="2504" y="651"/>
                    <a:pt x="1854" y="1"/>
                    <a:pt x="1083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3105025" y="1319850"/>
              <a:ext cx="33250" cy="33200"/>
            </a:xfrm>
            <a:custGeom>
              <a:avLst/>
              <a:gdLst/>
              <a:ahLst/>
              <a:cxnLst/>
              <a:rect l="l" t="t" r="r" b="b"/>
              <a:pathLst>
                <a:path w="1330" h="1328" extrusionOk="0">
                  <a:moveTo>
                    <a:pt x="680" y="0"/>
                  </a:moveTo>
                  <a:cubicBezTo>
                    <a:pt x="309" y="0"/>
                    <a:pt x="0" y="309"/>
                    <a:pt x="0" y="680"/>
                  </a:cubicBezTo>
                  <a:cubicBezTo>
                    <a:pt x="0" y="1051"/>
                    <a:pt x="309" y="1328"/>
                    <a:pt x="680" y="1328"/>
                  </a:cubicBezTo>
                  <a:cubicBezTo>
                    <a:pt x="1051" y="1328"/>
                    <a:pt x="1330" y="1051"/>
                    <a:pt x="1330" y="680"/>
                  </a:cubicBezTo>
                  <a:cubicBezTo>
                    <a:pt x="1330" y="309"/>
                    <a:pt x="1051" y="0"/>
                    <a:pt x="680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788325" y="1430275"/>
              <a:ext cx="1569575" cy="100425"/>
            </a:xfrm>
            <a:custGeom>
              <a:avLst/>
              <a:gdLst/>
              <a:ahLst/>
              <a:cxnLst/>
              <a:rect l="l" t="t" r="r" b="b"/>
              <a:pathLst>
                <a:path w="62783" h="4017" extrusionOk="0">
                  <a:moveTo>
                    <a:pt x="51474" y="0"/>
                  </a:moveTo>
                  <a:cubicBezTo>
                    <a:pt x="44153" y="0"/>
                    <a:pt x="38344" y="2348"/>
                    <a:pt x="31176" y="2348"/>
                  </a:cubicBezTo>
                  <a:cubicBezTo>
                    <a:pt x="23976" y="2348"/>
                    <a:pt x="14987" y="712"/>
                    <a:pt x="9796" y="712"/>
                  </a:cubicBezTo>
                  <a:cubicBezTo>
                    <a:pt x="3678" y="712"/>
                    <a:pt x="1" y="4017"/>
                    <a:pt x="1" y="4017"/>
                  </a:cubicBezTo>
                  <a:lnTo>
                    <a:pt x="62782" y="4017"/>
                  </a:lnTo>
                  <a:cubicBezTo>
                    <a:pt x="62782" y="4017"/>
                    <a:pt x="58798" y="0"/>
                    <a:pt x="51474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898000" y="1448075"/>
              <a:ext cx="637725" cy="52475"/>
            </a:xfrm>
            <a:custGeom>
              <a:avLst/>
              <a:gdLst/>
              <a:ahLst/>
              <a:cxnLst/>
              <a:rect l="l" t="t" r="r" b="b"/>
              <a:pathLst>
                <a:path w="25509" h="2099" extrusionOk="0">
                  <a:moveTo>
                    <a:pt x="5409" y="0"/>
                  </a:moveTo>
                  <a:cubicBezTo>
                    <a:pt x="4667" y="0"/>
                    <a:pt x="3988" y="62"/>
                    <a:pt x="3338" y="124"/>
                  </a:cubicBezTo>
                  <a:lnTo>
                    <a:pt x="3152" y="247"/>
                  </a:lnTo>
                  <a:cubicBezTo>
                    <a:pt x="928" y="618"/>
                    <a:pt x="1" y="1945"/>
                    <a:pt x="4235" y="1945"/>
                  </a:cubicBezTo>
                  <a:cubicBezTo>
                    <a:pt x="7441" y="1945"/>
                    <a:pt x="8866" y="1281"/>
                    <a:pt x="11077" y="1281"/>
                  </a:cubicBezTo>
                  <a:cubicBezTo>
                    <a:pt x="11764" y="1281"/>
                    <a:pt x="12526" y="1345"/>
                    <a:pt x="13442" y="1513"/>
                  </a:cubicBezTo>
                  <a:cubicBezTo>
                    <a:pt x="15488" y="1887"/>
                    <a:pt x="19317" y="2099"/>
                    <a:pt x="21889" y="2099"/>
                  </a:cubicBezTo>
                  <a:cubicBezTo>
                    <a:pt x="24211" y="2099"/>
                    <a:pt x="25508" y="1926"/>
                    <a:pt x="23544" y="1545"/>
                  </a:cubicBezTo>
                  <a:lnTo>
                    <a:pt x="23420" y="1545"/>
                  </a:lnTo>
                  <a:cubicBezTo>
                    <a:pt x="16994" y="1174"/>
                    <a:pt x="9826" y="0"/>
                    <a:pt x="5409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3884175" y="1430275"/>
              <a:ext cx="398025" cy="82375"/>
            </a:xfrm>
            <a:custGeom>
              <a:avLst/>
              <a:gdLst/>
              <a:ahLst/>
              <a:cxnLst/>
              <a:rect l="l" t="t" r="r" b="b"/>
              <a:pathLst>
                <a:path w="15921" h="3295" extrusionOk="0">
                  <a:moveTo>
                    <a:pt x="7640" y="0"/>
                  </a:moveTo>
                  <a:cubicBezTo>
                    <a:pt x="5724" y="0"/>
                    <a:pt x="3903" y="156"/>
                    <a:pt x="2140" y="403"/>
                  </a:cubicBezTo>
                  <a:cubicBezTo>
                    <a:pt x="0" y="732"/>
                    <a:pt x="2148" y="1524"/>
                    <a:pt x="5772" y="1524"/>
                  </a:cubicBezTo>
                  <a:cubicBezTo>
                    <a:pt x="6229" y="1524"/>
                    <a:pt x="6709" y="1511"/>
                    <a:pt x="7207" y="1483"/>
                  </a:cubicBezTo>
                  <a:cubicBezTo>
                    <a:pt x="7829" y="1449"/>
                    <a:pt x="8388" y="1434"/>
                    <a:pt x="8889" y="1434"/>
                  </a:cubicBezTo>
                  <a:cubicBezTo>
                    <a:pt x="11973" y="1434"/>
                    <a:pt x="12807" y="2012"/>
                    <a:pt x="11904" y="2225"/>
                  </a:cubicBezTo>
                  <a:cubicBezTo>
                    <a:pt x="11058" y="2418"/>
                    <a:pt x="11708" y="3294"/>
                    <a:pt x="13069" y="3294"/>
                  </a:cubicBezTo>
                  <a:cubicBezTo>
                    <a:pt x="13446" y="3294"/>
                    <a:pt x="13877" y="3227"/>
                    <a:pt x="14346" y="3060"/>
                  </a:cubicBezTo>
                  <a:cubicBezTo>
                    <a:pt x="15735" y="2534"/>
                    <a:pt x="15920" y="2072"/>
                    <a:pt x="15302" y="1669"/>
                  </a:cubicBezTo>
                  <a:cubicBezTo>
                    <a:pt x="14840" y="1421"/>
                    <a:pt x="14314" y="1206"/>
                    <a:pt x="13728" y="1021"/>
                  </a:cubicBezTo>
                  <a:cubicBezTo>
                    <a:pt x="13604" y="959"/>
                    <a:pt x="13481" y="927"/>
                    <a:pt x="13357" y="865"/>
                  </a:cubicBezTo>
                  <a:cubicBezTo>
                    <a:pt x="11780" y="371"/>
                    <a:pt x="9865" y="0"/>
                    <a:pt x="7640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2728875" y="1508300"/>
              <a:ext cx="1676900" cy="19325"/>
            </a:xfrm>
            <a:custGeom>
              <a:avLst/>
              <a:gdLst/>
              <a:ahLst/>
              <a:cxnLst/>
              <a:rect l="l" t="t" r="r" b="b"/>
              <a:pathLst>
                <a:path w="67076" h="773" extrusionOk="0">
                  <a:moveTo>
                    <a:pt x="772" y="1"/>
                  </a:moveTo>
                  <a:cubicBezTo>
                    <a:pt x="371" y="1"/>
                    <a:pt x="1" y="340"/>
                    <a:pt x="1" y="772"/>
                  </a:cubicBezTo>
                  <a:lnTo>
                    <a:pt x="67076" y="772"/>
                  </a:lnTo>
                  <a:cubicBezTo>
                    <a:pt x="67076" y="340"/>
                    <a:pt x="66737" y="1"/>
                    <a:pt x="66304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3844250" y="1458075"/>
              <a:ext cx="25" cy="825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0"/>
                  </a:move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691000" y="1526850"/>
              <a:ext cx="1753400" cy="40200"/>
            </a:xfrm>
            <a:custGeom>
              <a:avLst/>
              <a:gdLst/>
              <a:ahLst/>
              <a:cxnLst/>
              <a:rect l="l" t="t" r="r" b="b"/>
              <a:pathLst>
                <a:path w="70136" h="1608" extrusionOk="0">
                  <a:moveTo>
                    <a:pt x="156" y="0"/>
                  </a:moveTo>
                  <a:cubicBezTo>
                    <a:pt x="62" y="0"/>
                    <a:pt x="1" y="62"/>
                    <a:pt x="1" y="124"/>
                  </a:cubicBezTo>
                  <a:lnTo>
                    <a:pt x="1" y="1484"/>
                  </a:lnTo>
                  <a:cubicBezTo>
                    <a:pt x="1" y="1545"/>
                    <a:pt x="62" y="1607"/>
                    <a:pt x="156" y="1607"/>
                  </a:cubicBezTo>
                  <a:lnTo>
                    <a:pt x="69982" y="1607"/>
                  </a:lnTo>
                  <a:cubicBezTo>
                    <a:pt x="70074" y="1607"/>
                    <a:pt x="70135" y="1545"/>
                    <a:pt x="70135" y="1484"/>
                  </a:cubicBezTo>
                  <a:lnTo>
                    <a:pt x="70135" y="124"/>
                  </a:lnTo>
                  <a:cubicBezTo>
                    <a:pt x="70135" y="62"/>
                    <a:pt x="70074" y="0"/>
                    <a:pt x="69982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7" name="Google Shape;1687;p44"/>
          <p:cNvSpPr txBox="1">
            <a:spLocks noGrp="1"/>
          </p:cNvSpPr>
          <p:nvPr>
            <p:ph type="title"/>
          </p:nvPr>
        </p:nvSpPr>
        <p:spPr>
          <a:xfrm>
            <a:off x="930223" y="1538864"/>
            <a:ext cx="5361886" cy="713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</a:t>
            </a:r>
            <a:endParaRPr dirty="0"/>
          </a:p>
        </p:txBody>
      </p:sp>
      <p:grpSp>
        <p:nvGrpSpPr>
          <p:cNvPr id="1689" name="Google Shape;1689;p44"/>
          <p:cNvGrpSpPr/>
          <p:nvPr/>
        </p:nvGrpSpPr>
        <p:grpSpPr>
          <a:xfrm>
            <a:off x="5019834" y="2855829"/>
            <a:ext cx="3699294" cy="1586733"/>
            <a:chOff x="2547425" y="1805800"/>
            <a:chExt cx="1218075" cy="522450"/>
          </a:xfrm>
        </p:grpSpPr>
        <p:sp>
          <p:nvSpPr>
            <p:cNvPr id="1690" name="Google Shape;1690;p44"/>
            <p:cNvSpPr/>
            <p:nvPr/>
          </p:nvSpPr>
          <p:spPr>
            <a:xfrm>
              <a:off x="3537350" y="1808300"/>
              <a:ext cx="83525" cy="45800"/>
            </a:xfrm>
            <a:custGeom>
              <a:avLst/>
              <a:gdLst/>
              <a:ahLst/>
              <a:cxnLst/>
              <a:rect l="l" t="t" r="r" b="b"/>
              <a:pathLst>
                <a:path w="3341" h="1832" extrusionOk="0">
                  <a:moveTo>
                    <a:pt x="1" y="0"/>
                  </a:moveTo>
                  <a:cubicBezTo>
                    <a:pt x="1" y="0"/>
                    <a:pt x="2269" y="1832"/>
                    <a:pt x="2860" y="1832"/>
                  </a:cubicBezTo>
                  <a:cubicBezTo>
                    <a:pt x="2930" y="1832"/>
                    <a:pt x="2977" y="1806"/>
                    <a:pt x="2993" y="1748"/>
                  </a:cubicBezTo>
                  <a:cubicBezTo>
                    <a:pt x="3093" y="1197"/>
                    <a:pt x="3340" y="0"/>
                    <a:pt x="2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3537350" y="1808300"/>
              <a:ext cx="78525" cy="16275"/>
            </a:xfrm>
            <a:custGeom>
              <a:avLst/>
              <a:gdLst/>
              <a:ahLst/>
              <a:cxnLst/>
              <a:rect l="l" t="t" r="r" b="b"/>
              <a:pathLst>
                <a:path w="3141" h="651" extrusionOk="0">
                  <a:moveTo>
                    <a:pt x="1" y="0"/>
                  </a:moveTo>
                  <a:cubicBezTo>
                    <a:pt x="1" y="0"/>
                    <a:pt x="348" y="299"/>
                    <a:pt x="847" y="650"/>
                  </a:cubicBezTo>
                  <a:lnTo>
                    <a:pt x="3141" y="650"/>
                  </a:lnTo>
                  <a:cubicBezTo>
                    <a:pt x="3141" y="299"/>
                    <a:pt x="3093" y="52"/>
                    <a:pt x="2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3534875" y="1805800"/>
              <a:ext cx="86000" cy="51200"/>
            </a:xfrm>
            <a:custGeom>
              <a:avLst/>
              <a:gdLst/>
              <a:ahLst/>
              <a:cxnLst/>
              <a:rect l="l" t="t" r="r" b="b"/>
              <a:pathLst>
                <a:path w="3440" h="2048" extrusionOk="0">
                  <a:moveTo>
                    <a:pt x="3040" y="252"/>
                  </a:moveTo>
                  <a:cubicBezTo>
                    <a:pt x="3240" y="499"/>
                    <a:pt x="3040" y="1496"/>
                    <a:pt x="2992" y="1796"/>
                  </a:cubicBezTo>
                  <a:cubicBezTo>
                    <a:pt x="2978" y="1801"/>
                    <a:pt x="2961" y="1804"/>
                    <a:pt x="2940" y="1804"/>
                  </a:cubicBezTo>
                  <a:cubicBezTo>
                    <a:pt x="2605" y="1804"/>
                    <a:pt x="1482" y="1049"/>
                    <a:pt x="447" y="252"/>
                  </a:cubicBezTo>
                  <a:close/>
                  <a:moveTo>
                    <a:pt x="100" y="0"/>
                  </a:moveTo>
                  <a:cubicBezTo>
                    <a:pt x="48" y="0"/>
                    <a:pt x="48" y="52"/>
                    <a:pt x="0" y="100"/>
                  </a:cubicBezTo>
                  <a:cubicBezTo>
                    <a:pt x="0" y="100"/>
                    <a:pt x="0" y="152"/>
                    <a:pt x="48" y="200"/>
                  </a:cubicBezTo>
                  <a:cubicBezTo>
                    <a:pt x="599" y="651"/>
                    <a:pt x="2394" y="2047"/>
                    <a:pt x="2941" y="2047"/>
                  </a:cubicBezTo>
                  <a:lnTo>
                    <a:pt x="3040" y="2047"/>
                  </a:lnTo>
                  <a:cubicBezTo>
                    <a:pt x="3140" y="1995"/>
                    <a:pt x="3192" y="1947"/>
                    <a:pt x="3192" y="1848"/>
                  </a:cubicBezTo>
                  <a:cubicBezTo>
                    <a:pt x="3340" y="1149"/>
                    <a:pt x="3439" y="399"/>
                    <a:pt x="3240" y="100"/>
                  </a:cubicBezTo>
                  <a:cubicBezTo>
                    <a:pt x="3140" y="52"/>
                    <a:pt x="3040" y="0"/>
                    <a:pt x="29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2627225" y="2112500"/>
              <a:ext cx="150825" cy="210775"/>
            </a:xfrm>
            <a:custGeom>
              <a:avLst/>
              <a:gdLst/>
              <a:ahLst/>
              <a:cxnLst/>
              <a:rect l="l" t="t" r="r" b="b"/>
              <a:pathLst>
                <a:path w="6033" h="8431" extrusionOk="0">
                  <a:moveTo>
                    <a:pt x="2841" y="0"/>
                  </a:moveTo>
                  <a:cubicBezTo>
                    <a:pt x="1297" y="0"/>
                    <a:pt x="0" y="1895"/>
                    <a:pt x="0" y="4241"/>
                  </a:cubicBezTo>
                  <a:cubicBezTo>
                    <a:pt x="0" y="6535"/>
                    <a:pt x="1297" y="8430"/>
                    <a:pt x="2841" y="8430"/>
                  </a:cubicBezTo>
                  <a:lnTo>
                    <a:pt x="6033" y="8430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2624725" y="2108800"/>
              <a:ext cx="155825" cy="218175"/>
            </a:xfrm>
            <a:custGeom>
              <a:avLst/>
              <a:gdLst/>
              <a:ahLst/>
              <a:cxnLst/>
              <a:rect l="l" t="t" r="r" b="b"/>
              <a:pathLst>
                <a:path w="6233" h="8727" extrusionOk="0">
                  <a:moveTo>
                    <a:pt x="6033" y="248"/>
                  </a:moveTo>
                  <a:lnTo>
                    <a:pt x="6033" y="8479"/>
                  </a:lnTo>
                  <a:lnTo>
                    <a:pt x="2941" y="8479"/>
                  </a:lnTo>
                  <a:cubicBezTo>
                    <a:pt x="1445" y="8479"/>
                    <a:pt x="200" y="6632"/>
                    <a:pt x="200" y="4389"/>
                  </a:cubicBezTo>
                  <a:cubicBezTo>
                    <a:pt x="200" y="2095"/>
                    <a:pt x="1445" y="248"/>
                    <a:pt x="2941" y="248"/>
                  </a:cubicBezTo>
                  <a:close/>
                  <a:moveTo>
                    <a:pt x="2941" y="1"/>
                  </a:moveTo>
                  <a:cubicBezTo>
                    <a:pt x="1297" y="1"/>
                    <a:pt x="1" y="1944"/>
                    <a:pt x="1" y="4389"/>
                  </a:cubicBezTo>
                  <a:cubicBezTo>
                    <a:pt x="1" y="6783"/>
                    <a:pt x="1297" y="8726"/>
                    <a:pt x="2941" y="8726"/>
                  </a:cubicBezTo>
                  <a:lnTo>
                    <a:pt x="6133" y="8726"/>
                  </a:lnTo>
                  <a:cubicBezTo>
                    <a:pt x="6185" y="8726"/>
                    <a:pt x="6233" y="8678"/>
                    <a:pt x="6233" y="8578"/>
                  </a:cubicBezTo>
                  <a:lnTo>
                    <a:pt x="6233" y="148"/>
                  </a:lnTo>
                  <a:cubicBezTo>
                    <a:pt x="6233" y="49"/>
                    <a:pt x="6185" y="1"/>
                    <a:pt x="61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2707025" y="2112500"/>
              <a:ext cx="142150" cy="210775"/>
            </a:xfrm>
            <a:custGeom>
              <a:avLst/>
              <a:gdLst/>
              <a:ahLst/>
              <a:cxnLst/>
              <a:rect l="l" t="t" r="r" b="b"/>
              <a:pathLst>
                <a:path w="5686" h="8431" extrusionOk="0">
                  <a:moveTo>
                    <a:pt x="2841" y="0"/>
                  </a:moveTo>
                  <a:cubicBezTo>
                    <a:pt x="1297" y="0"/>
                    <a:pt x="0" y="1895"/>
                    <a:pt x="0" y="4241"/>
                  </a:cubicBezTo>
                  <a:cubicBezTo>
                    <a:pt x="0" y="6535"/>
                    <a:pt x="1297" y="8430"/>
                    <a:pt x="2841" y="8430"/>
                  </a:cubicBezTo>
                  <a:cubicBezTo>
                    <a:pt x="4389" y="8430"/>
                    <a:pt x="5685" y="6535"/>
                    <a:pt x="5685" y="4241"/>
                  </a:cubicBezTo>
                  <a:cubicBezTo>
                    <a:pt x="5685" y="1895"/>
                    <a:pt x="4389" y="0"/>
                    <a:pt x="2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2704525" y="2108800"/>
              <a:ext cx="147150" cy="218175"/>
            </a:xfrm>
            <a:custGeom>
              <a:avLst/>
              <a:gdLst/>
              <a:ahLst/>
              <a:cxnLst/>
              <a:rect l="l" t="t" r="r" b="b"/>
              <a:pathLst>
                <a:path w="5886" h="8727" extrusionOk="0">
                  <a:moveTo>
                    <a:pt x="2941" y="248"/>
                  </a:moveTo>
                  <a:cubicBezTo>
                    <a:pt x="4437" y="248"/>
                    <a:pt x="5686" y="2095"/>
                    <a:pt x="5686" y="4389"/>
                  </a:cubicBezTo>
                  <a:cubicBezTo>
                    <a:pt x="5686" y="6632"/>
                    <a:pt x="4437" y="8479"/>
                    <a:pt x="2941" y="8479"/>
                  </a:cubicBezTo>
                  <a:cubicBezTo>
                    <a:pt x="1445" y="8479"/>
                    <a:pt x="200" y="6632"/>
                    <a:pt x="200" y="4389"/>
                  </a:cubicBezTo>
                  <a:cubicBezTo>
                    <a:pt x="200" y="2095"/>
                    <a:pt x="1445" y="248"/>
                    <a:pt x="2941" y="248"/>
                  </a:cubicBezTo>
                  <a:close/>
                  <a:moveTo>
                    <a:pt x="2941" y="1"/>
                  </a:moveTo>
                  <a:cubicBezTo>
                    <a:pt x="1297" y="1"/>
                    <a:pt x="0" y="1944"/>
                    <a:pt x="0" y="4389"/>
                  </a:cubicBezTo>
                  <a:cubicBezTo>
                    <a:pt x="0" y="6783"/>
                    <a:pt x="1297" y="8726"/>
                    <a:pt x="2941" y="8726"/>
                  </a:cubicBezTo>
                  <a:cubicBezTo>
                    <a:pt x="4589" y="8726"/>
                    <a:pt x="5885" y="6783"/>
                    <a:pt x="5885" y="4389"/>
                  </a:cubicBezTo>
                  <a:cubicBezTo>
                    <a:pt x="5885" y="1944"/>
                    <a:pt x="4589" y="1"/>
                    <a:pt x="2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3196950" y="2113800"/>
              <a:ext cx="150925" cy="211975"/>
            </a:xfrm>
            <a:custGeom>
              <a:avLst/>
              <a:gdLst/>
              <a:ahLst/>
              <a:cxnLst/>
              <a:rect l="l" t="t" r="r" b="b"/>
              <a:pathLst>
                <a:path w="6037" h="8479" extrusionOk="0">
                  <a:moveTo>
                    <a:pt x="2845" y="0"/>
                  </a:moveTo>
                  <a:cubicBezTo>
                    <a:pt x="1249" y="0"/>
                    <a:pt x="0" y="1895"/>
                    <a:pt x="0" y="4237"/>
                  </a:cubicBezTo>
                  <a:cubicBezTo>
                    <a:pt x="0" y="6583"/>
                    <a:pt x="1249" y="8478"/>
                    <a:pt x="2845" y="8478"/>
                  </a:cubicBezTo>
                  <a:lnTo>
                    <a:pt x="6037" y="8478"/>
                  </a:lnTo>
                  <a:lnTo>
                    <a:pt x="6037" y="0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3194450" y="2111300"/>
              <a:ext cx="155925" cy="216950"/>
            </a:xfrm>
            <a:custGeom>
              <a:avLst/>
              <a:gdLst/>
              <a:ahLst/>
              <a:cxnLst/>
              <a:rect l="l" t="t" r="r" b="b"/>
              <a:pathLst>
                <a:path w="6237" h="8678" extrusionOk="0">
                  <a:moveTo>
                    <a:pt x="5985" y="200"/>
                  </a:moveTo>
                  <a:lnTo>
                    <a:pt x="5985" y="8478"/>
                  </a:lnTo>
                  <a:lnTo>
                    <a:pt x="2945" y="8478"/>
                  </a:lnTo>
                  <a:cubicBezTo>
                    <a:pt x="1449" y="8478"/>
                    <a:pt x="200" y="6631"/>
                    <a:pt x="200" y="4337"/>
                  </a:cubicBezTo>
                  <a:cubicBezTo>
                    <a:pt x="200" y="2043"/>
                    <a:pt x="1449" y="200"/>
                    <a:pt x="2945" y="200"/>
                  </a:cubicBezTo>
                  <a:close/>
                  <a:moveTo>
                    <a:pt x="2945" y="1"/>
                  </a:moveTo>
                  <a:cubicBezTo>
                    <a:pt x="1297" y="1"/>
                    <a:pt x="1" y="1943"/>
                    <a:pt x="1" y="4337"/>
                  </a:cubicBezTo>
                  <a:cubicBezTo>
                    <a:pt x="1" y="6731"/>
                    <a:pt x="1297" y="8678"/>
                    <a:pt x="2945" y="8678"/>
                  </a:cubicBezTo>
                  <a:lnTo>
                    <a:pt x="6137" y="8678"/>
                  </a:lnTo>
                  <a:cubicBezTo>
                    <a:pt x="6184" y="8678"/>
                    <a:pt x="6236" y="8626"/>
                    <a:pt x="6236" y="8578"/>
                  </a:cubicBezTo>
                  <a:lnTo>
                    <a:pt x="6236" y="100"/>
                  </a:lnTo>
                  <a:cubicBezTo>
                    <a:pt x="6236" y="48"/>
                    <a:pt x="6184" y="1"/>
                    <a:pt x="6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3276750" y="2113800"/>
              <a:ext cx="142150" cy="211975"/>
            </a:xfrm>
            <a:custGeom>
              <a:avLst/>
              <a:gdLst/>
              <a:ahLst/>
              <a:cxnLst/>
              <a:rect l="l" t="t" r="r" b="b"/>
              <a:pathLst>
                <a:path w="5686" h="8479" extrusionOk="0">
                  <a:moveTo>
                    <a:pt x="2845" y="0"/>
                  </a:moveTo>
                  <a:cubicBezTo>
                    <a:pt x="1249" y="0"/>
                    <a:pt x="0" y="1895"/>
                    <a:pt x="0" y="4237"/>
                  </a:cubicBezTo>
                  <a:cubicBezTo>
                    <a:pt x="0" y="6583"/>
                    <a:pt x="1249" y="8478"/>
                    <a:pt x="2845" y="8478"/>
                  </a:cubicBezTo>
                  <a:cubicBezTo>
                    <a:pt x="4389" y="8478"/>
                    <a:pt x="5685" y="6583"/>
                    <a:pt x="5685" y="4237"/>
                  </a:cubicBezTo>
                  <a:cubicBezTo>
                    <a:pt x="5685" y="1895"/>
                    <a:pt x="4389" y="0"/>
                    <a:pt x="28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3273050" y="2111300"/>
              <a:ext cx="148325" cy="216950"/>
            </a:xfrm>
            <a:custGeom>
              <a:avLst/>
              <a:gdLst/>
              <a:ahLst/>
              <a:cxnLst/>
              <a:rect l="l" t="t" r="r" b="b"/>
              <a:pathLst>
                <a:path w="5933" h="8678" extrusionOk="0">
                  <a:moveTo>
                    <a:pt x="2993" y="200"/>
                  </a:moveTo>
                  <a:cubicBezTo>
                    <a:pt x="4489" y="200"/>
                    <a:pt x="5686" y="2043"/>
                    <a:pt x="5686" y="4337"/>
                  </a:cubicBezTo>
                  <a:cubicBezTo>
                    <a:pt x="5686" y="6631"/>
                    <a:pt x="4489" y="8478"/>
                    <a:pt x="2993" y="8478"/>
                  </a:cubicBezTo>
                  <a:cubicBezTo>
                    <a:pt x="1497" y="8478"/>
                    <a:pt x="248" y="6631"/>
                    <a:pt x="248" y="4337"/>
                  </a:cubicBezTo>
                  <a:cubicBezTo>
                    <a:pt x="248" y="2043"/>
                    <a:pt x="1497" y="200"/>
                    <a:pt x="2993" y="200"/>
                  </a:cubicBezTo>
                  <a:close/>
                  <a:moveTo>
                    <a:pt x="2993" y="1"/>
                  </a:moveTo>
                  <a:cubicBezTo>
                    <a:pt x="1345" y="1"/>
                    <a:pt x="0" y="1943"/>
                    <a:pt x="0" y="4337"/>
                  </a:cubicBezTo>
                  <a:cubicBezTo>
                    <a:pt x="0" y="6731"/>
                    <a:pt x="1345" y="8678"/>
                    <a:pt x="2993" y="8678"/>
                  </a:cubicBezTo>
                  <a:cubicBezTo>
                    <a:pt x="4588" y="8678"/>
                    <a:pt x="5933" y="6731"/>
                    <a:pt x="5933" y="4337"/>
                  </a:cubicBezTo>
                  <a:cubicBezTo>
                    <a:pt x="5933" y="1943"/>
                    <a:pt x="4588" y="1"/>
                    <a:pt x="2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3026200" y="2092550"/>
              <a:ext cx="208175" cy="177075"/>
            </a:xfrm>
            <a:custGeom>
              <a:avLst/>
              <a:gdLst/>
              <a:ahLst/>
              <a:cxnLst/>
              <a:rect l="l" t="t" r="r" b="b"/>
              <a:pathLst>
                <a:path w="8327" h="7083" extrusionOk="0">
                  <a:moveTo>
                    <a:pt x="0" y="0"/>
                  </a:moveTo>
                  <a:lnTo>
                    <a:pt x="0" y="7082"/>
                  </a:lnTo>
                  <a:lnTo>
                    <a:pt x="8326" y="7082"/>
                  </a:lnTo>
                  <a:lnTo>
                    <a:pt x="83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3023700" y="2088850"/>
              <a:ext cx="213175" cy="184550"/>
            </a:xfrm>
            <a:custGeom>
              <a:avLst/>
              <a:gdLst/>
              <a:ahLst/>
              <a:cxnLst/>
              <a:rect l="l" t="t" r="r" b="b"/>
              <a:pathLst>
                <a:path w="8527" h="7382" extrusionOk="0">
                  <a:moveTo>
                    <a:pt x="8279" y="248"/>
                  </a:moveTo>
                  <a:lnTo>
                    <a:pt x="8279" y="7130"/>
                  </a:lnTo>
                  <a:lnTo>
                    <a:pt x="200" y="7130"/>
                  </a:lnTo>
                  <a:lnTo>
                    <a:pt x="200" y="248"/>
                  </a:lnTo>
                  <a:close/>
                  <a:moveTo>
                    <a:pt x="100" y="1"/>
                  </a:moveTo>
                  <a:cubicBezTo>
                    <a:pt x="48" y="1"/>
                    <a:pt x="0" y="49"/>
                    <a:pt x="0" y="148"/>
                  </a:cubicBezTo>
                  <a:lnTo>
                    <a:pt x="0" y="7230"/>
                  </a:lnTo>
                  <a:cubicBezTo>
                    <a:pt x="0" y="7330"/>
                    <a:pt x="48" y="7382"/>
                    <a:pt x="100" y="7382"/>
                  </a:cubicBezTo>
                  <a:lnTo>
                    <a:pt x="8426" y="7382"/>
                  </a:lnTo>
                  <a:cubicBezTo>
                    <a:pt x="8478" y="7382"/>
                    <a:pt x="8526" y="7330"/>
                    <a:pt x="8526" y="7230"/>
                  </a:cubicBezTo>
                  <a:lnTo>
                    <a:pt x="8526" y="148"/>
                  </a:lnTo>
                  <a:cubicBezTo>
                    <a:pt x="8526" y="49"/>
                    <a:pt x="8478" y="1"/>
                    <a:pt x="8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2985000" y="2112500"/>
              <a:ext cx="150925" cy="210775"/>
            </a:xfrm>
            <a:custGeom>
              <a:avLst/>
              <a:gdLst/>
              <a:ahLst/>
              <a:cxnLst/>
              <a:rect l="l" t="t" r="r" b="b"/>
              <a:pathLst>
                <a:path w="6037" h="8431" extrusionOk="0">
                  <a:moveTo>
                    <a:pt x="2845" y="0"/>
                  </a:moveTo>
                  <a:cubicBezTo>
                    <a:pt x="1249" y="0"/>
                    <a:pt x="0" y="1895"/>
                    <a:pt x="0" y="4241"/>
                  </a:cubicBezTo>
                  <a:cubicBezTo>
                    <a:pt x="0" y="6535"/>
                    <a:pt x="1249" y="8430"/>
                    <a:pt x="2845" y="8430"/>
                  </a:cubicBezTo>
                  <a:lnTo>
                    <a:pt x="6037" y="8430"/>
                  </a:lnTo>
                  <a:lnTo>
                    <a:pt x="60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2982500" y="2108800"/>
              <a:ext cx="155925" cy="218175"/>
            </a:xfrm>
            <a:custGeom>
              <a:avLst/>
              <a:gdLst/>
              <a:ahLst/>
              <a:cxnLst/>
              <a:rect l="l" t="t" r="r" b="b"/>
              <a:pathLst>
                <a:path w="6237" h="8727" extrusionOk="0">
                  <a:moveTo>
                    <a:pt x="6037" y="248"/>
                  </a:moveTo>
                  <a:lnTo>
                    <a:pt x="6037" y="8479"/>
                  </a:lnTo>
                  <a:lnTo>
                    <a:pt x="2945" y="8479"/>
                  </a:lnTo>
                  <a:cubicBezTo>
                    <a:pt x="1449" y="8479"/>
                    <a:pt x="200" y="6632"/>
                    <a:pt x="200" y="4389"/>
                  </a:cubicBezTo>
                  <a:cubicBezTo>
                    <a:pt x="200" y="2095"/>
                    <a:pt x="1449" y="248"/>
                    <a:pt x="2945" y="248"/>
                  </a:cubicBezTo>
                  <a:close/>
                  <a:moveTo>
                    <a:pt x="2945" y="1"/>
                  </a:moveTo>
                  <a:cubicBezTo>
                    <a:pt x="1297" y="1"/>
                    <a:pt x="1" y="1944"/>
                    <a:pt x="1" y="4389"/>
                  </a:cubicBezTo>
                  <a:cubicBezTo>
                    <a:pt x="1" y="6783"/>
                    <a:pt x="1297" y="8726"/>
                    <a:pt x="2945" y="8726"/>
                  </a:cubicBezTo>
                  <a:lnTo>
                    <a:pt x="6137" y="8726"/>
                  </a:lnTo>
                  <a:cubicBezTo>
                    <a:pt x="6185" y="8726"/>
                    <a:pt x="6236" y="8678"/>
                    <a:pt x="6236" y="8578"/>
                  </a:cubicBezTo>
                  <a:lnTo>
                    <a:pt x="6236" y="148"/>
                  </a:lnTo>
                  <a:cubicBezTo>
                    <a:pt x="6236" y="49"/>
                    <a:pt x="6185" y="1"/>
                    <a:pt x="6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3064800" y="2112500"/>
              <a:ext cx="142150" cy="210775"/>
            </a:xfrm>
            <a:custGeom>
              <a:avLst/>
              <a:gdLst/>
              <a:ahLst/>
              <a:cxnLst/>
              <a:rect l="l" t="t" r="r" b="b"/>
              <a:pathLst>
                <a:path w="5686" h="8431" extrusionOk="0">
                  <a:moveTo>
                    <a:pt x="2845" y="0"/>
                  </a:moveTo>
                  <a:cubicBezTo>
                    <a:pt x="1249" y="0"/>
                    <a:pt x="0" y="1895"/>
                    <a:pt x="0" y="4241"/>
                  </a:cubicBezTo>
                  <a:cubicBezTo>
                    <a:pt x="0" y="6535"/>
                    <a:pt x="1249" y="8430"/>
                    <a:pt x="2845" y="8430"/>
                  </a:cubicBezTo>
                  <a:cubicBezTo>
                    <a:pt x="4389" y="8430"/>
                    <a:pt x="5685" y="6535"/>
                    <a:pt x="5685" y="4241"/>
                  </a:cubicBezTo>
                  <a:cubicBezTo>
                    <a:pt x="5685" y="1895"/>
                    <a:pt x="4389" y="0"/>
                    <a:pt x="2845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3062300" y="2108800"/>
              <a:ext cx="147125" cy="218175"/>
            </a:xfrm>
            <a:custGeom>
              <a:avLst/>
              <a:gdLst/>
              <a:ahLst/>
              <a:cxnLst/>
              <a:rect l="l" t="t" r="r" b="b"/>
              <a:pathLst>
                <a:path w="5885" h="8727" extrusionOk="0">
                  <a:moveTo>
                    <a:pt x="2945" y="248"/>
                  </a:moveTo>
                  <a:cubicBezTo>
                    <a:pt x="4441" y="248"/>
                    <a:pt x="5686" y="2095"/>
                    <a:pt x="5686" y="4389"/>
                  </a:cubicBezTo>
                  <a:cubicBezTo>
                    <a:pt x="5686" y="6632"/>
                    <a:pt x="4441" y="8479"/>
                    <a:pt x="2945" y="8479"/>
                  </a:cubicBezTo>
                  <a:cubicBezTo>
                    <a:pt x="1449" y="8479"/>
                    <a:pt x="200" y="6632"/>
                    <a:pt x="200" y="4389"/>
                  </a:cubicBezTo>
                  <a:cubicBezTo>
                    <a:pt x="200" y="2095"/>
                    <a:pt x="1449" y="248"/>
                    <a:pt x="2945" y="248"/>
                  </a:cubicBezTo>
                  <a:close/>
                  <a:moveTo>
                    <a:pt x="2945" y="1"/>
                  </a:moveTo>
                  <a:cubicBezTo>
                    <a:pt x="1297" y="1"/>
                    <a:pt x="0" y="1944"/>
                    <a:pt x="0" y="4389"/>
                  </a:cubicBezTo>
                  <a:cubicBezTo>
                    <a:pt x="0" y="6783"/>
                    <a:pt x="1297" y="8726"/>
                    <a:pt x="2945" y="8726"/>
                  </a:cubicBezTo>
                  <a:cubicBezTo>
                    <a:pt x="4588" y="8726"/>
                    <a:pt x="5885" y="6783"/>
                    <a:pt x="5885" y="4389"/>
                  </a:cubicBezTo>
                  <a:cubicBezTo>
                    <a:pt x="5885" y="1944"/>
                    <a:pt x="4588" y="1"/>
                    <a:pt x="2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3078550" y="2129950"/>
              <a:ext cx="114725" cy="175875"/>
            </a:xfrm>
            <a:custGeom>
              <a:avLst/>
              <a:gdLst/>
              <a:ahLst/>
              <a:cxnLst/>
              <a:rect l="l" t="t" r="r" b="b"/>
              <a:pathLst>
                <a:path w="4589" h="7035" extrusionOk="0">
                  <a:moveTo>
                    <a:pt x="2295" y="1"/>
                  </a:moveTo>
                  <a:cubicBezTo>
                    <a:pt x="1046" y="1"/>
                    <a:pt x="1" y="1549"/>
                    <a:pt x="1" y="3543"/>
                  </a:cubicBezTo>
                  <a:cubicBezTo>
                    <a:pt x="1" y="5486"/>
                    <a:pt x="1046" y="7034"/>
                    <a:pt x="2295" y="7034"/>
                  </a:cubicBezTo>
                  <a:cubicBezTo>
                    <a:pt x="3539" y="7034"/>
                    <a:pt x="4589" y="5486"/>
                    <a:pt x="4589" y="3543"/>
                  </a:cubicBezTo>
                  <a:cubicBezTo>
                    <a:pt x="4589" y="1549"/>
                    <a:pt x="3539" y="1"/>
                    <a:pt x="2295" y="1"/>
                  </a:cubicBezTo>
                  <a:close/>
                </a:path>
              </a:pathLst>
            </a:custGeom>
            <a:solidFill>
              <a:srgbClr val="D6F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3076050" y="2126250"/>
              <a:ext cx="119725" cy="183250"/>
            </a:xfrm>
            <a:custGeom>
              <a:avLst/>
              <a:gdLst/>
              <a:ahLst/>
              <a:cxnLst/>
              <a:rect l="l" t="t" r="r" b="b"/>
              <a:pathLst>
                <a:path w="4789" h="7330" extrusionOk="0">
                  <a:moveTo>
                    <a:pt x="2395" y="248"/>
                  </a:moveTo>
                  <a:cubicBezTo>
                    <a:pt x="3592" y="248"/>
                    <a:pt x="4589" y="1796"/>
                    <a:pt x="4589" y="3691"/>
                  </a:cubicBezTo>
                  <a:cubicBezTo>
                    <a:pt x="4589" y="5535"/>
                    <a:pt x="3592" y="7083"/>
                    <a:pt x="2395" y="7083"/>
                  </a:cubicBezTo>
                  <a:cubicBezTo>
                    <a:pt x="1198" y="7083"/>
                    <a:pt x="200" y="5535"/>
                    <a:pt x="200" y="3691"/>
                  </a:cubicBezTo>
                  <a:cubicBezTo>
                    <a:pt x="200" y="1796"/>
                    <a:pt x="1198" y="248"/>
                    <a:pt x="2395" y="248"/>
                  </a:cubicBezTo>
                  <a:close/>
                  <a:moveTo>
                    <a:pt x="2395" y="1"/>
                  </a:moveTo>
                  <a:cubicBezTo>
                    <a:pt x="1744" y="1"/>
                    <a:pt x="1098" y="400"/>
                    <a:pt x="647" y="1146"/>
                  </a:cubicBezTo>
                  <a:cubicBezTo>
                    <a:pt x="248" y="1796"/>
                    <a:pt x="1" y="2694"/>
                    <a:pt x="1" y="3691"/>
                  </a:cubicBezTo>
                  <a:cubicBezTo>
                    <a:pt x="1" y="4637"/>
                    <a:pt x="248" y="5535"/>
                    <a:pt x="647" y="6185"/>
                  </a:cubicBezTo>
                  <a:cubicBezTo>
                    <a:pt x="1098" y="6931"/>
                    <a:pt x="1744" y="7330"/>
                    <a:pt x="2395" y="7330"/>
                  </a:cubicBezTo>
                  <a:cubicBezTo>
                    <a:pt x="3041" y="7330"/>
                    <a:pt x="3639" y="6931"/>
                    <a:pt x="4138" y="6185"/>
                  </a:cubicBezTo>
                  <a:cubicBezTo>
                    <a:pt x="4537" y="5535"/>
                    <a:pt x="4788" y="4637"/>
                    <a:pt x="4788" y="3691"/>
                  </a:cubicBezTo>
                  <a:cubicBezTo>
                    <a:pt x="4788" y="2694"/>
                    <a:pt x="4537" y="1796"/>
                    <a:pt x="4138" y="1146"/>
                  </a:cubicBezTo>
                  <a:cubicBezTo>
                    <a:pt x="3639" y="400"/>
                    <a:pt x="3041" y="1"/>
                    <a:pt x="23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3086025" y="2138725"/>
              <a:ext cx="99775" cy="159625"/>
            </a:xfrm>
            <a:custGeom>
              <a:avLst/>
              <a:gdLst/>
              <a:ahLst/>
              <a:cxnLst/>
              <a:rect l="l" t="t" r="r" b="b"/>
              <a:pathLst>
                <a:path w="3991" h="6385" extrusionOk="0">
                  <a:moveTo>
                    <a:pt x="1996" y="1"/>
                  </a:moveTo>
                  <a:cubicBezTo>
                    <a:pt x="898" y="1"/>
                    <a:pt x="1" y="1397"/>
                    <a:pt x="1" y="3192"/>
                  </a:cubicBezTo>
                  <a:cubicBezTo>
                    <a:pt x="1" y="4936"/>
                    <a:pt x="898" y="6384"/>
                    <a:pt x="1996" y="6384"/>
                  </a:cubicBezTo>
                  <a:cubicBezTo>
                    <a:pt x="3093" y="6384"/>
                    <a:pt x="3990" y="4936"/>
                    <a:pt x="3990" y="3192"/>
                  </a:cubicBezTo>
                  <a:cubicBezTo>
                    <a:pt x="3990" y="1397"/>
                    <a:pt x="3093" y="1"/>
                    <a:pt x="1996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3093525" y="2148700"/>
              <a:ext cx="84800" cy="138375"/>
            </a:xfrm>
            <a:custGeom>
              <a:avLst/>
              <a:gdLst/>
              <a:ahLst/>
              <a:cxnLst/>
              <a:rect l="l" t="t" r="r" b="b"/>
              <a:pathLst>
                <a:path w="3392" h="5535" extrusionOk="0">
                  <a:moveTo>
                    <a:pt x="1396" y="1"/>
                  </a:moveTo>
                  <a:cubicBezTo>
                    <a:pt x="1297" y="49"/>
                    <a:pt x="1245" y="248"/>
                    <a:pt x="1245" y="400"/>
                  </a:cubicBezTo>
                  <a:lnTo>
                    <a:pt x="1145" y="1696"/>
                  </a:lnTo>
                  <a:cubicBezTo>
                    <a:pt x="1171" y="1846"/>
                    <a:pt x="1246" y="1921"/>
                    <a:pt x="1321" y="1921"/>
                  </a:cubicBezTo>
                  <a:cubicBezTo>
                    <a:pt x="1395" y="1921"/>
                    <a:pt x="1470" y="1846"/>
                    <a:pt x="1496" y="1696"/>
                  </a:cubicBezTo>
                  <a:lnTo>
                    <a:pt x="2095" y="400"/>
                  </a:lnTo>
                  <a:cubicBezTo>
                    <a:pt x="2095" y="200"/>
                    <a:pt x="2043" y="49"/>
                    <a:pt x="1895" y="1"/>
                  </a:cubicBezTo>
                  <a:close/>
                  <a:moveTo>
                    <a:pt x="2916" y="923"/>
                  </a:moveTo>
                  <a:cubicBezTo>
                    <a:pt x="2867" y="923"/>
                    <a:pt x="2817" y="948"/>
                    <a:pt x="2793" y="998"/>
                  </a:cubicBezTo>
                  <a:lnTo>
                    <a:pt x="1795" y="1944"/>
                  </a:lnTo>
                  <a:cubicBezTo>
                    <a:pt x="1708" y="2165"/>
                    <a:pt x="1774" y="2460"/>
                    <a:pt x="1927" y="2460"/>
                  </a:cubicBezTo>
                  <a:cubicBezTo>
                    <a:pt x="1948" y="2460"/>
                    <a:pt x="1971" y="2454"/>
                    <a:pt x="1995" y="2442"/>
                  </a:cubicBezTo>
                  <a:lnTo>
                    <a:pt x="3192" y="2095"/>
                  </a:lnTo>
                  <a:cubicBezTo>
                    <a:pt x="3291" y="2043"/>
                    <a:pt x="3339" y="1844"/>
                    <a:pt x="3339" y="1696"/>
                  </a:cubicBezTo>
                  <a:cubicBezTo>
                    <a:pt x="3291" y="1596"/>
                    <a:pt x="3240" y="1445"/>
                    <a:pt x="3192" y="1345"/>
                  </a:cubicBezTo>
                  <a:cubicBezTo>
                    <a:pt x="3140" y="1245"/>
                    <a:pt x="3140" y="1146"/>
                    <a:pt x="3040" y="998"/>
                  </a:cubicBezTo>
                  <a:cubicBezTo>
                    <a:pt x="3016" y="948"/>
                    <a:pt x="2966" y="923"/>
                    <a:pt x="2916" y="923"/>
                  </a:cubicBezTo>
                  <a:close/>
                  <a:moveTo>
                    <a:pt x="439" y="977"/>
                  </a:moveTo>
                  <a:cubicBezTo>
                    <a:pt x="384" y="977"/>
                    <a:pt x="326" y="1014"/>
                    <a:pt x="299" y="1098"/>
                  </a:cubicBezTo>
                  <a:lnTo>
                    <a:pt x="148" y="1397"/>
                  </a:lnTo>
                  <a:cubicBezTo>
                    <a:pt x="100" y="1545"/>
                    <a:pt x="48" y="1644"/>
                    <a:pt x="48" y="1796"/>
                  </a:cubicBezTo>
                  <a:cubicBezTo>
                    <a:pt x="0" y="1944"/>
                    <a:pt x="48" y="2143"/>
                    <a:pt x="148" y="2143"/>
                  </a:cubicBezTo>
                  <a:lnTo>
                    <a:pt x="646" y="2494"/>
                  </a:lnTo>
                  <a:cubicBezTo>
                    <a:pt x="663" y="2505"/>
                    <a:pt x="679" y="2510"/>
                    <a:pt x="695" y="2510"/>
                  </a:cubicBezTo>
                  <a:cubicBezTo>
                    <a:pt x="826" y="2510"/>
                    <a:pt x="930" y="2173"/>
                    <a:pt x="798" y="1995"/>
                  </a:cubicBezTo>
                  <a:lnTo>
                    <a:pt x="547" y="1046"/>
                  </a:lnTo>
                  <a:cubicBezTo>
                    <a:pt x="525" y="1001"/>
                    <a:pt x="483" y="977"/>
                    <a:pt x="439" y="977"/>
                  </a:cubicBezTo>
                  <a:close/>
                  <a:moveTo>
                    <a:pt x="1934" y="3025"/>
                  </a:moveTo>
                  <a:cubicBezTo>
                    <a:pt x="1777" y="3025"/>
                    <a:pt x="1712" y="3362"/>
                    <a:pt x="1843" y="3539"/>
                  </a:cubicBezTo>
                  <a:lnTo>
                    <a:pt x="2793" y="4489"/>
                  </a:lnTo>
                  <a:cubicBezTo>
                    <a:pt x="2837" y="4534"/>
                    <a:pt x="2892" y="4558"/>
                    <a:pt x="2943" y="4558"/>
                  </a:cubicBezTo>
                  <a:cubicBezTo>
                    <a:pt x="3006" y="4558"/>
                    <a:pt x="3063" y="4521"/>
                    <a:pt x="3092" y="4437"/>
                  </a:cubicBezTo>
                  <a:lnTo>
                    <a:pt x="3240" y="4138"/>
                  </a:lnTo>
                  <a:cubicBezTo>
                    <a:pt x="3291" y="3990"/>
                    <a:pt x="3291" y="3891"/>
                    <a:pt x="3339" y="3739"/>
                  </a:cubicBezTo>
                  <a:cubicBezTo>
                    <a:pt x="3391" y="3591"/>
                    <a:pt x="3339" y="3392"/>
                    <a:pt x="3192" y="3392"/>
                  </a:cubicBezTo>
                  <a:lnTo>
                    <a:pt x="1995" y="3041"/>
                  </a:lnTo>
                  <a:cubicBezTo>
                    <a:pt x="1973" y="3030"/>
                    <a:pt x="1953" y="3025"/>
                    <a:pt x="1934" y="3025"/>
                  </a:cubicBezTo>
                  <a:close/>
                  <a:moveTo>
                    <a:pt x="700" y="3075"/>
                  </a:moveTo>
                  <a:cubicBezTo>
                    <a:pt x="683" y="3075"/>
                    <a:pt x="665" y="3081"/>
                    <a:pt x="646" y="3093"/>
                  </a:cubicBezTo>
                  <a:lnTo>
                    <a:pt x="200" y="3440"/>
                  </a:lnTo>
                  <a:cubicBezTo>
                    <a:pt x="48" y="3492"/>
                    <a:pt x="0" y="3691"/>
                    <a:pt x="48" y="3839"/>
                  </a:cubicBezTo>
                  <a:cubicBezTo>
                    <a:pt x="100" y="3938"/>
                    <a:pt x="148" y="4090"/>
                    <a:pt x="148" y="4190"/>
                  </a:cubicBezTo>
                  <a:cubicBezTo>
                    <a:pt x="200" y="4289"/>
                    <a:pt x="247" y="4437"/>
                    <a:pt x="299" y="4537"/>
                  </a:cubicBezTo>
                  <a:cubicBezTo>
                    <a:pt x="349" y="4587"/>
                    <a:pt x="399" y="4612"/>
                    <a:pt x="449" y="4612"/>
                  </a:cubicBezTo>
                  <a:cubicBezTo>
                    <a:pt x="499" y="4612"/>
                    <a:pt x="549" y="4587"/>
                    <a:pt x="598" y="4537"/>
                  </a:cubicBezTo>
                  <a:lnTo>
                    <a:pt x="798" y="3591"/>
                  </a:lnTo>
                  <a:cubicBezTo>
                    <a:pt x="928" y="3370"/>
                    <a:pt x="829" y="3075"/>
                    <a:pt x="700" y="3075"/>
                  </a:cubicBezTo>
                  <a:close/>
                  <a:moveTo>
                    <a:pt x="1321" y="3614"/>
                  </a:moveTo>
                  <a:cubicBezTo>
                    <a:pt x="1246" y="3614"/>
                    <a:pt x="1171" y="3689"/>
                    <a:pt x="1145" y="3839"/>
                  </a:cubicBezTo>
                  <a:lnTo>
                    <a:pt x="1297" y="5135"/>
                  </a:lnTo>
                  <a:cubicBezTo>
                    <a:pt x="1297" y="5335"/>
                    <a:pt x="1345" y="5486"/>
                    <a:pt x="1444" y="5534"/>
                  </a:cubicBezTo>
                  <a:lnTo>
                    <a:pt x="1943" y="5534"/>
                  </a:lnTo>
                  <a:cubicBezTo>
                    <a:pt x="2095" y="5486"/>
                    <a:pt x="2142" y="5287"/>
                    <a:pt x="2095" y="5135"/>
                  </a:cubicBezTo>
                  <a:lnTo>
                    <a:pt x="1496" y="3839"/>
                  </a:lnTo>
                  <a:cubicBezTo>
                    <a:pt x="1470" y="3689"/>
                    <a:pt x="1395" y="3614"/>
                    <a:pt x="1321" y="3614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3093525" y="2227200"/>
              <a:ext cx="14975" cy="33725"/>
            </a:xfrm>
            <a:custGeom>
              <a:avLst/>
              <a:gdLst/>
              <a:ahLst/>
              <a:cxnLst/>
              <a:rect l="l" t="t" r="r" b="b"/>
              <a:pathLst>
                <a:path w="599" h="1349" extrusionOk="0">
                  <a:moveTo>
                    <a:pt x="499" y="0"/>
                  </a:moveTo>
                  <a:lnTo>
                    <a:pt x="200" y="300"/>
                  </a:lnTo>
                  <a:cubicBezTo>
                    <a:pt x="48" y="352"/>
                    <a:pt x="0" y="551"/>
                    <a:pt x="48" y="699"/>
                  </a:cubicBezTo>
                  <a:cubicBezTo>
                    <a:pt x="100" y="798"/>
                    <a:pt x="148" y="950"/>
                    <a:pt x="148" y="1050"/>
                  </a:cubicBezTo>
                  <a:lnTo>
                    <a:pt x="299" y="1349"/>
                  </a:lnTo>
                  <a:lnTo>
                    <a:pt x="499" y="451"/>
                  </a:lnTo>
                  <a:cubicBezTo>
                    <a:pt x="598" y="300"/>
                    <a:pt x="598" y="152"/>
                    <a:pt x="499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3122150" y="2242150"/>
              <a:ext cx="17475" cy="44925"/>
            </a:xfrm>
            <a:custGeom>
              <a:avLst/>
              <a:gdLst/>
              <a:ahLst/>
              <a:cxnLst/>
              <a:rect l="l" t="t" r="r" b="b"/>
              <a:pathLst>
                <a:path w="699" h="1797" extrusionOk="0">
                  <a:moveTo>
                    <a:pt x="52" y="1"/>
                  </a:moveTo>
                  <a:cubicBezTo>
                    <a:pt x="0" y="53"/>
                    <a:pt x="0" y="53"/>
                    <a:pt x="0" y="101"/>
                  </a:cubicBezTo>
                  <a:lnTo>
                    <a:pt x="152" y="1397"/>
                  </a:lnTo>
                  <a:cubicBezTo>
                    <a:pt x="152" y="1597"/>
                    <a:pt x="200" y="1748"/>
                    <a:pt x="299" y="1796"/>
                  </a:cubicBezTo>
                  <a:lnTo>
                    <a:pt x="499" y="1796"/>
                  </a:lnTo>
                  <a:cubicBezTo>
                    <a:pt x="650" y="1748"/>
                    <a:pt x="698" y="1549"/>
                    <a:pt x="650" y="1397"/>
                  </a:cubicBezTo>
                  <a:lnTo>
                    <a:pt x="52" y="10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3137100" y="2226000"/>
              <a:ext cx="33725" cy="33650"/>
            </a:xfrm>
            <a:custGeom>
              <a:avLst/>
              <a:gdLst/>
              <a:ahLst/>
              <a:cxnLst/>
              <a:rect l="l" t="t" r="r" b="b"/>
              <a:pathLst>
                <a:path w="1349" h="1346" extrusionOk="0">
                  <a:moveTo>
                    <a:pt x="100" y="1"/>
                  </a:moveTo>
                  <a:cubicBezTo>
                    <a:pt x="1" y="100"/>
                    <a:pt x="1" y="300"/>
                    <a:pt x="100" y="447"/>
                  </a:cubicBezTo>
                  <a:lnTo>
                    <a:pt x="1050" y="1345"/>
                  </a:lnTo>
                  <a:lnTo>
                    <a:pt x="1197" y="1046"/>
                  </a:lnTo>
                  <a:cubicBezTo>
                    <a:pt x="1249" y="898"/>
                    <a:pt x="1249" y="799"/>
                    <a:pt x="1297" y="647"/>
                  </a:cubicBezTo>
                  <a:cubicBezTo>
                    <a:pt x="1349" y="499"/>
                    <a:pt x="1249" y="300"/>
                    <a:pt x="1150" y="300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3137100" y="2174825"/>
              <a:ext cx="32450" cy="34950"/>
            </a:xfrm>
            <a:custGeom>
              <a:avLst/>
              <a:gdLst/>
              <a:ahLst/>
              <a:cxnLst/>
              <a:rect l="l" t="t" r="r" b="b"/>
              <a:pathLst>
                <a:path w="1298" h="1398" extrusionOk="0">
                  <a:moveTo>
                    <a:pt x="998" y="1"/>
                  </a:moveTo>
                  <a:lnTo>
                    <a:pt x="52" y="899"/>
                  </a:lnTo>
                  <a:cubicBezTo>
                    <a:pt x="1" y="1050"/>
                    <a:pt x="1" y="1298"/>
                    <a:pt x="100" y="1397"/>
                  </a:cubicBezTo>
                  <a:lnTo>
                    <a:pt x="1150" y="1050"/>
                  </a:lnTo>
                  <a:cubicBezTo>
                    <a:pt x="1249" y="998"/>
                    <a:pt x="1297" y="799"/>
                    <a:pt x="1249" y="651"/>
                  </a:cubicBezTo>
                  <a:cubicBezTo>
                    <a:pt x="1249" y="551"/>
                    <a:pt x="1197" y="400"/>
                    <a:pt x="1150" y="300"/>
                  </a:cubicBezTo>
                  <a:lnTo>
                    <a:pt x="998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3093525" y="2176125"/>
              <a:ext cx="14975" cy="32450"/>
            </a:xfrm>
            <a:custGeom>
              <a:avLst/>
              <a:gdLst/>
              <a:ahLst/>
              <a:cxnLst/>
              <a:rect l="l" t="t" r="r" b="b"/>
              <a:pathLst>
                <a:path w="599" h="1298" extrusionOk="0">
                  <a:moveTo>
                    <a:pt x="247" y="1"/>
                  </a:moveTo>
                  <a:cubicBezTo>
                    <a:pt x="200" y="101"/>
                    <a:pt x="200" y="200"/>
                    <a:pt x="148" y="300"/>
                  </a:cubicBezTo>
                  <a:cubicBezTo>
                    <a:pt x="100" y="448"/>
                    <a:pt x="48" y="547"/>
                    <a:pt x="48" y="699"/>
                  </a:cubicBezTo>
                  <a:cubicBezTo>
                    <a:pt x="0" y="847"/>
                    <a:pt x="48" y="1046"/>
                    <a:pt x="148" y="1046"/>
                  </a:cubicBezTo>
                  <a:lnTo>
                    <a:pt x="499" y="1297"/>
                  </a:lnTo>
                  <a:cubicBezTo>
                    <a:pt x="547" y="1198"/>
                    <a:pt x="598" y="998"/>
                    <a:pt x="499" y="898"/>
                  </a:cubicBezTo>
                  <a:lnTo>
                    <a:pt x="247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3122150" y="2148700"/>
              <a:ext cx="16275" cy="44900"/>
            </a:xfrm>
            <a:custGeom>
              <a:avLst/>
              <a:gdLst/>
              <a:ahLst/>
              <a:cxnLst/>
              <a:rect l="l" t="t" r="r" b="b"/>
              <a:pathLst>
                <a:path w="651" h="1796" extrusionOk="0">
                  <a:moveTo>
                    <a:pt x="251" y="1"/>
                  </a:moveTo>
                  <a:cubicBezTo>
                    <a:pt x="152" y="49"/>
                    <a:pt x="100" y="248"/>
                    <a:pt x="100" y="400"/>
                  </a:cubicBezTo>
                  <a:lnTo>
                    <a:pt x="0" y="1696"/>
                  </a:lnTo>
                  <a:lnTo>
                    <a:pt x="0" y="1796"/>
                  </a:lnTo>
                  <a:cubicBezTo>
                    <a:pt x="0" y="1744"/>
                    <a:pt x="52" y="1744"/>
                    <a:pt x="52" y="1696"/>
                  </a:cubicBezTo>
                  <a:lnTo>
                    <a:pt x="599" y="400"/>
                  </a:lnTo>
                  <a:cubicBezTo>
                    <a:pt x="650" y="200"/>
                    <a:pt x="599" y="49"/>
                    <a:pt x="451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3543550" y="2085075"/>
              <a:ext cx="199500" cy="184550"/>
            </a:xfrm>
            <a:custGeom>
              <a:avLst/>
              <a:gdLst/>
              <a:ahLst/>
              <a:cxnLst/>
              <a:rect l="l" t="t" r="r" b="b"/>
              <a:pathLst>
                <a:path w="7980" h="7382" extrusionOk="0">
                  <a:moveTo>
                    <a:pt x="3890" y="0"/>
                  </a:moveTo>
                  <a:cubicBezTo>
                    <a:pt x="3890" y="0"/>
                    <a:pt x="0" y="2793"/>
                    <a:pt x="0" y="2845"/>
                  </a:cubicBezTo>
                  <a:cubicBezTo>
                    <a:pt x="0" y="2945"/>
                    <a:pt x="750" y="7381"/>
                    <a:pt x="850" y="7381"/>
                  </a:cubicBezTo>
                  <a:cubicBezTo>
                    <a:pt x="950" y="7381"/>
                    <a:pt x="4888" y="6136"/>
                    <a:pt x="4888" y="6136"/>
                  </a:cubicBezTo>
                  <a:lnTo>
                    <a:pt x="7281" y="6136"/>
                  </a:lnTo>
                  <a:cubicBezTo>
                    <a:pt x="7281" y="6136"/>
                    <a:pt x="7932" y="4888"/>
                    <a:pt x="7932" y="4840"/>
                  </a:cubicBezTo>
                  <a:cubicBezTo>
                    <a:pt x="7980" y="4788"/>
                    <a:pt x="7281" y="1097"/>
                    <a:pt x="7281" y="1097"/>
                  </a:cubicBezTo>
                  <a:lnTo>
                    <a:pt x="3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3541050" y="2082050"/>
              <a:ext cx="204500" cy="191350"/>
            </a:xfrm>
            <a:custGeom>
              <a:avLst/>
              <a:gdLst/>
              <a:ahLst/>
              <a:cxnLst/>
              <a:rect l="l" t="t" r="r" b="b"/>
              <a:pathLst>
                <a:path w="8180" h="7654" extrusionOk="0">
                  <a:moveTo>
                    <a:pt x="3990" y="221"/>
                  </a:moveTo>
                  <a:lnTo>
                    <a:pt x="7282" y="1270"/>
                  </a:lnTo>
                  <a:cubicBezTo>
                    <a:pt x="7533" y="2667"/>
                    <a:pt x="7932" y="4661"/>
                    <a:pt x="7932" y="4909"/>
                  </a:cubicBezTo>
                  <a:cubicBezTo>
                    <a:pt x="7880" y="5060"/>
                    <a:pt x="7533" y="5707"/>
                    <a:pt x="7334" y="6158"/>
                  </a:cubicBezTo>
                  <a:lnTo>
                    <a:pt x="4988" y="6158"/>
                  </a:lnTo>
                  <a:cubicBezTo>
                    <a:pt x="3543" y="6604"/>
                    <a:pt x="1449" y="7255"/>
                    <a:pt x="1050" y="7402"/>
                  </a:cubicBezTo>
                  <a:cubicBezTo>
                    <a:pt x="850" y="6856"/>
                    <a:pt x="252" y="3465"/>
                    <a:pt x="200" y="3014"/>
                  </a:cubicBezTo>
                  <a:cubicBezTo>
                    <a:pt x="499" y="2766"/>
                    <a:pt x="2594" y="1270"/>
                    <a:pt x="3990" y="221"/>
                  </a:cubicBezTo>
                  <a:close/>
                  <a:moveTo>
                    <a:pt x="3993" y="0"/>
                  </a:moveTo>
                  <a:cubicBezTo>
                    <a:pt x="3964" y="0"/>
                    <a:pt x="3942" y="22"/>
                    <a:pt x="3942" y="22"/>
                  </a:cubicBezTo>
                  <a:cubicBezTo>
                    <a:pt x="3890" y="22"/>
                    <a:pt x="2945" y="720"/>
                    <a:pt x="1995" y="1418"/>
                  </a:cubicBezTo>
                  <a:cubicBezTo>
                    <a:pt x="1" y="2866"/>
                    <a:pt x="1" y="2914"/>
                    <a:pt x="1" y="2966"/>
                  </a:cubicBezTo>
                  <a:cubicBezTo>
                    <a:pt x="1" y="3014"/>
                    <a:pt x="200" y="4362"/>
                    <a:pt x="400" y="5308"/>
                  </a:cubicBezTo>
                  <a:cubicBezTo>
                    <a:pt x="798" y="7654"/>
                    <a:pt x="850" y="7654"/>
                    <a:pt x="950" y="7654"/>
                  </a:cubicBezTo>
                  <a:cubicBezTo>
                    <a:pt x="1050" y="7654"/>
                    <a:pt x="3244" y="6955"/>
                    <a:pt x="5039" y="6357"/>
                  </a:cubicBezTo>
                  <a:lnTo>
                    <a:pt x="7381" y="6357"/>
                  </a:lnTo>
                  <a:cubicBezTo>
                    <a:pt x="7433" y="6357"/>
                    <a:pt x="7481" y="6357"/>
                    <a:pt x="7481" y="6305"/>
                  </a:cubicBezTo>
                  <a:cubicBezTo>
                    <a:pt x="7533" y="6205"/>
                    <a:pt x="8131" y="5060"/>
                    <a:pt x="8131" y="5009"/>
                  </a:cubicBezTo>
                  <a:cubicBezTo>
                    <a:pt x="8179" y="4961"/>
                    <a:pt x="8179" y="4909"/>
                    <a:pt x="7481" y="1171"/>
                  </a:cubicBezTo>
                  <a:cubicBezTo>
                    <a:pt x="7481" y="1119"/>
                    <a:pt x="7433" y="1119"/>
                    <a:pt x="7433" y="1071"/>
                  </a:cubicBezTo>
                  <a:lnTo>
                    <a:pt x="4042" y="22"/>
                  </a:lnTo>
                  <a:cubicBezTo>
                    <a:pt x="4025" y="6"/>
                    <a:pt x="4008" y="0"/>
                    <a:pt x="3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3497475" y="2112500"/>
              <a:ext cx="150825" cy="210775"/>
            </a:xfrm>
            <a:custGeom>
              <a:avLst/>
              <a:gdLst/>
              <a:ahLst/>
              <a:cxnLst/>
              <a:rect l="l" t="t" r="r" b="b"/>
              <a:pathLst>
                <a:path w="6033" h="8431" extrusionOk="0">
                  <a:moveTo>
                    <a:pt x="2841" y="0"/>
                  </a:moveTo>
                  <a:cubicBezTo>
                    <a:pt x="1245" y="0"/>
                    <a:pt x="0" y="1895"/>
                    <a:pt x="0" y="4241"/>
                  </a:cubicBezTo>
                  <a:cubicBezTo>
                    <a:pt x="0" y="6535"/>
                    <a:pt x="1245" y="8430"/>
                    <a:pt x="2841" y="8430"/>
                  </a:cubicBezTo>
                  <a:lnTo>
                    <a:pt x="6032" y="8430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3493675" y="2108800"/>
              <a:ext cx="157125" cy="218175"/>
            </a:xfrm>
            <a:custGeom>
              <a:avLst/>
              <a:gdLst/>
              <a:ahLst/>
              <a:cxnLst/>
              <a:rect l="l" t="t" r="r" b="b"/>
              <a:pathLst>
                <a:path w="6285" h="8727" extrusionOk="0">
                  <a:moveTo>
                    <a:pt x="6037" y="248"/>
                  </a:moveTo>
                  <a:lnTo>
                    <a:pt x="6037" y="8479"/>
                  </a:lnTo>
                  <a:lnTo>
                    <a:pt x="2993" y="8479"/>
                  </a:lnTo>
                  <a:cubicBezTo>
                    <a:pt x="1449" y="8479"/>
                    <a:pt x="252" y="6632"/>
                    <a:pt x="252" y="4389"/>
                  </a:cubicBezTo>
                  <a:cubicBezTo>
                    <a:pt x="252" y="2095"/>
                    <a:pt x="1449" y="248"/>
                    <a:pt x="2993" y="248"/>
                  </a:cubicBezTo>
                  <a:close/>
                  <a:moveTo>
                    <a:pt x="2993" y="1"/>
                  </a:moveTo>
                  <a:cubicBezTo>
                    <a:pt x="1349" y="1"/>
                    <a:pt x="0" y="1944"/>
                    <a:pt x="0" y="4389"/>
                  </a:cubicBezTo>
                  <a:cubicBezTo>
                    <a:pt x="0" y="6783"/>
                    <a:pt x="1349" y="8726"/>
                    <a:pt x="2993" y="8726"/>
                  </a:cubicBezTo>
                  <a:lnTo>
                    <a:pt x="6184" y="8726"/>
                  </a:lnTo>
                  <a:cubicBezTo>
                    <a:pt x="6236" y="8726"/>
                    <a:pt x="6284" y="8678"/>
                    <a:pt x="6284" y="8578"/>
                  </a:cubicBezTo>
                  <a:lnTo>
                    <a:pt x="6284" y="148"/>
                  </a:lnTo>
                  <a:cubicBezTo>
                    <a:pt x="6284" y="49"/>
                    <a:pt x="6236" y="1"/>
                    <a:pt x="61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3577250" y="2112500"/>
              <a:ext cx="142175" cy="210775"/>
            </a:xfrm>
            <a:custGeom>
              <a:avLst/>
              <a:gdLst/>
              <a:ahLst/>
              <a:cxnLst/>
              <a:rect l="l" t="t" r="r" b="b"/>
              <a:pathLst>
                <a:path w="5687" h="8431" extrusionOk="0">
                  <a:moveTo>
                    <a:pt x="2841" y="0"/>
                  </a:moveTo>
                  <a:cubicBezTo>
                    <a:pt x="1246" y="0"/>
                    <a:pt x="1" y="1895"/>
                    <a:pt x="1" y="4241"/>
                  </a:cubicBezTo>
                  <a:cubicBezTo>
                    <a:pt x="1" y="6535"/>
                    <a:pt x="1246" y="8430"/>
                    <a:pt x="2841" y="8430"/>
                  </a:cubicBezTo>
                  <a:cubicBezTo>
                    <a:pt x="4389" y="8430"/>
                    <a:pt x="5686" y="6535"/>
                    <a:pt x="5686" y="4241"/>
                  </a:cubicBezTo>
                  <a:cubicBezTo>
                    <a:pt x="5686" y="1895"/>
                    <a:pt x="4389" y="0"/>
                    <a:pt x="2841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3573475" y="2108800"/>
              <a:ext cx="148425" cy="218175"/>
            </a:xfrm>
            <a:custGeom>
              <a:avLst/>
              <a:gdLst/>
              <a:ahLst/>
              <a:cxnLst/>
              <a:rect l="l" t="t" r="r" b="b"/>
              <a:pathLst>
                <a:path w="5937" h="8727" extrusionOk="0">
                  <a:moveTo>
                    <a:pt x="2992" y="248"/>
                  </a:moveTo>
                  <a:cubicBezTo>
                    <a:pt x="4489" y="248"/>
                    <a:pt x="5685" y="2095"/>
                    <a:pt x="5685" y="4389"/>
                  </a:cubicBezTo>
                  <a:cubicBezTo>
                    <a:pt x="5685" y="6632"/>
                    <a:pt x="4489" y="8479"/>
                    <a:pt x="2992" y="8479"/>
                  </a:cubicBezTo>
                  <a:cubicBezTo>
                    <a:pt x="1448" y="8479"/>
                    <a:pt x="252" y="6632"/>
                    <a:pt x="252" y="4389"/>
                  </a:cubicBezTo>
                  <a:cubicBezTo>
                    <a:pt x="252" y="2095"/>
                    <a:pt x="1448" y="248"/>
                    <a:pt x="2992" y="248"/>
                  </a:cubicBezTo>
                  <a:close/>
                  <a:moveTo>
                    <a:pt x="2992" y="1"/>
                  </a:moveTo>
                  <a:cubicBezTo>
                    <a:pt x="1349" y="1"/>
                    <a:pt x="0" y="1944"/>
                    <a:pt x="0" y="4389"/>
                  </a:cubicBezTo>
                  <a:cubicBezTo>
                    <a:pt x="0" y="6783"/>
                    <a:pt x="1349" y="8726"/>
                    <a:pt x="2992" y="8726"/>
                  </a:cubicBezTo>
                  <a:cubicBezTo>
                    <a:pt x="4588" y="8726"/>
                    <a:pt x="5937" y="6783"/>
                    <a:pt x="5937" y="4389"/>
                  </a:cubicBezTo>
                  <a:cubicBezTo>
                    <a:pt x="5937" y="1944"/>
                    <a:pt x="4588" y="1"/>
                    <a:pt x="2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3590925" y="2129950"/>
              <a:ext cx="113525" cy="175875"/>
            </a:xfrm>
            <a:custGeom>
              <a:avLst/>
              <a:gdLst/>
              <a:ahLst/>
              <a:cxnLst/>
              <a:rect l="l" t="t" r="r" b="b"/>
              <a:pathLst>
                <a:path w="4541" h="7035" extrusionOk="0">
                  <a:moveTo>
                    <a:pt x="2294" y="1"/>
                  </a:moveTo>
                  <a:cubicBezTo>
                    <a:pt x="998" y="1"/>
                    <a:pt x="0" y="1549"/>
                    <a:pt x="0" y="3543"/>
                  </a:cubicBezTo>
                  <a:cubicBezTo>
                    <a:pt x="0" y="5486"/>
                    <a:pt x="998" y="7034"/>
                    <a:pt x="2294" y="7034"/>
                  </a:cubicBezTo>
                  <a:cubicBezTo>
                    <a:pt x="3543" y="7034"/>
                    <a:pt x="4541" y="5486"/>
                    <a:pt x="4541" y="3543"/>
                  </a:cubicBezTo>
                  <a:cubicBezTo>
                    <a:pt x="4541" y="1549"/>
                    <a:pt x="3543" y="1"/>
                    <a:pt x="2294" y="1"/>
                  </a:cubicBezTo>
                  <a:close/>
                </a:path>
              </a:pathLst>
            </a:custGeom>
            <a:solidFill>
              <a:srgbClr val="D6F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3587225" y="2126250"/>
              <a:ext cx="120925" cy="183250"/>
            </a:xfrm>
            <a:custGeom>
              <a:avLst/>
              <a:gdLst/>
              <a:ahLst/>
              <a:cxnLst/>
              <a:rect l="l" t="t" r="r" b="b"/>
              <a:pathLst>
                <a:path w="4837" h="7330" extrusionOk="0">
                  <a:moveTo>
                    <a:pt x="2442" y="248"/>
                  </a:moveTo>
                  <a:cubicBezTo>
                    <a:pt x="3639" y="248"/>
                    <a:pt x="4589" y="1796"/>
                    <a:pt x="4589" y="3691"/>
                  </a:cubicBezTo>
                  <a:cubicBezTo>
                    <a:pt x="4589" y="5535"/>
                    <a:pt x="3639" y="7083"/>
                    <a:pt x="2442" y="7083"/>
                  </a:cubicBezTo>
                  <a:cubicBezTo>
                    <a:pt x="1198" y="7083"/>
                    <a:pt x="248" y="5535"/>
                    <a:pt x="248" y="3691"/>
                  </a:cubicBezTo>
                  <a:cubicBezTo>
                    <a:pt x="248" y="1796"/>
                    <a:pt x="1198" y="248"/>
                    <a:pt x="2442" y="248"/>
                  </a:cubicBezTo>
                  <a:close/>
                  <a:moveTo>
                    <a:pt x="2442" y="1"/>
                  </a:moveTo>
                  <a:cubicBezTo>
                    <a:pt x="1744" y="1"/>
                    <a:pt x="1146" y="400"/>
                    <a:pt x="699" y="1146"/>
                  </a:cubicBezTo>
                  <a:cubicBezTo>
                    <a:pt x="248" y="1796"/>
                    <a:pt x="1" y="2694"/>
                    <a:pt x="1" y="3691"/>
                  </a:cubicBezTo>
                  <a:cubicBezTo>
                    <a:pt x="1" y="4637"/>
                    <a:pt x="248" y="5535"/>
                    <a:pt x="699" y="6185"/>
                  </a:cubicBezTo>
                  <a:cubicBezTo>
                    <a:pt x="1146" y="6931"/>
                    <a:pt x="1744" y="7330"/>
                    <a:pt x="2442" y="7330"/>
                  </a:cubicBezTo>
                  <a:cubicBezTo>
                    <a:pt x="3093" y="7330"/>
                    <a:pt x="3691" y="6931"/>
                    <a:pt x="4138" y="6185"/>
                  </a:cubicBezTo>
                  <a:cubicBezTo>
                    <a:pt x="4589" y="5535"/>
                    <a:pt x="4836" y="4637"/>
                    <a:pt x="4836" y="3691"/>
                  </a:cubicBezTo>
                  <a:cubicBezTo>
                    <a:pt x="4836" y="2694"/>
                    <a:pt x="4589" y="1796"/>
                    <a:pt x="4138" y="1146"/>
                  </a:cubicBezTo>
                  <a:cubicBezTo>
                    <a:pt x="3691" y="400"/>
                    <a:pt x="3093" y="1"/>
                    <a:pt x="2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3598400" y="2138725"/>
              <a:ext cx="98575" cy="159625"/>
            </a:xfrm>
            <a:custGeom>
              <a:avLst/>
              <a:gdLst/>
              <a:ahLst/>
              <a:cxnLst/>
              <a:rect l="l" t="t" r="r" b="b"/>
              <a:pathLst>
                <a:path w="3943" h="6385" extrusionOk="0">
                  <a:moveTo>
                    <a:pt x="1995" y="1"/>
                  </a:moveTo>
                  <a:cubicBezTo>
                    <a:pt x="898" y="1"/>
                    <a:pt x="1" y="1397"/>
                    <a:pt x="1" y="3192"/>
                  </a:cubicBezTo>
                  <a:cubicBezTo>
                    <a:pt x="1" y="4936"/>
                    <a:pt x="898" y="6384"/>
                    <a:pt x="1995" y="6384"/>
                  </a:cubicBezTo>
                  <a:cubicBezTo>
                    <a:pt x="3093" y="6384"/>
                    <a:pt x="3942" y="4936"/>
                    <a:pt x="3942" y="3192"/>
                  </a:cubicBezTo>
                  <a:cubicBezTo>
                    <a:pt x="3942" y="1397"/>
                    <a:pt x="3093" y="1"/>
                    <a:pt x="1995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3605875" y="2148700"/>
              <a:ext cx="84825" cy="138375"/>
            </a:xfrm>
            <a:custGeom>
              <a:avLst/>
              <a:gdLst/>
              <a:ahLst/>
              <a:cxnLst/>
              <a:rect l="l" t="t" r="r" b="b"/>
              <a:pathLst>
                <a:path w="3393" h="5535" extrusionOk="0">
                  <a:moveTo>
                    <a:pt x="1397" y="1"/>
                  </a:moveTo>
                  <a:cubicBezTo>
                    <a:pt x="1297" y="49"/>
                    <a:pt x="1198" y="248"/>
                    <a:pt x="1250" y="400"/>
                  </a:cubicBezTo>
                  <a:lnTo>
                    <a:pt x="1098" y="1696"/>
                  </a:lnTo>
                  <a:cubicBezTo>
                    <a:pt x="1124" y="1846"/>
                    <a:pt x="1212" y="1921"/>
                    <a:pt x="1299" y="1921"/>
                  </a:cubicBezTo>
                  <a:cubicBezTo>
                    <a:pt x="1386" y="1921"/>
                    <a:pt x="1473" y="1846"/>
                    <a:pt x="1497" y="1696"/>
                  </a:cubicBezTo>
                  <a:lnTo>
                    <a:pt x="2048" y="400"/>
                  </a:lnTo>
                  <a:cubicBezTo>
                    <a:pt x="2095" y="200"/>
                    <a:pt x="1996" y="49"/>
                    <a:pt x="1896" y="1"/>
                  </a:cubicBezTo>
                  <a:close/>
                  <a:moveTo>
                    <a:pt x="2913" y="923"/>
                  </a:moveTo>
                  <a:cubicBezTo>
                    <a:pt x="2857" y="923"/>
                    <a:pt x="2796" y="948"/>
                    <a:pt x="2746" y="998"/>
                  </a:cubicBezTo>
                  <a:lnTo>
                    <a:pt x="1796" y="1944"/>
                  </a:lnTo>
                  <a:cubicBezTo>
                    <a:pt x="1666" y="2165"/>
                    <a:pt x="1765" y="2460"/>
                    <a:pt x="1926" y="2460"/>
                  </a:cubicBezTo>
                  <a:cubicBezTo>
                    <a:pt x="1948" y="2460"/>
                    <a:pt x="1972" y="2454"/>
                    <a:pt x="1996" y="2442"/>
                  </a:cubicBezTo>
                  <a:lnTo>
                    <a:pt x="3193" y="2095"/>
                  </a:lnTo>
                  <a:cubicBezTo>
                    <a:pt x="3292" y="2043"/>
                    <a:pt x="3344" y="1844"/>
                    <a:pt x="3292" y="1696"/>
                  </a:cubicBezTo>
                  <a:cubicBezTo>
                    <a:pt x="3292" y="1596"/>
                    <a:pt x="3244" y="1445"/>
                    <a:pt x="3193" y="1345"/>
                  </a:cubicBezTo>
                  <a:cubicBezTo>
                    <a:pt x="3145" y="1245"/>
                    <a:pt x="3093" y="1146"/>
                    <a:pt x="3045" y="998"/>
                  </a:cubicBezTo>
                  <a:cubicBezTo>
                    <a:pt x="3019" y="948"/>
                    <a:pt x="2969" y="923"/>
                    <a:pt x="2913" y="923"/>
                  </a:cubicBezTo>
                  <a:close/>
                  <a:moveTo>
                    <a:pt x="417" y="977"/>
                  </a:moveTo>
                  <a:cubicBezTo>
                    <a:pt x="362" y="977"/>
                    <a:pt x="307" y="1014"/>
                    <a:pt x="252" y="1098"/>
                  </a:cubicBezTo>
                  <a:cubicBezTo>
                    <a:pt x="200" y="1198"/>
                    <a:pt x="152" y="1297"/>
                    <a:pt x="152" y="1397"/>
                  </a:cubicBezTo>
                  <a:cubicBezTo>
                    <a:pt x="101" y="1545"/>
                    <a:pt x="53" y="1644"/>
                    <a:pt x="1" y="1796"/>
                  </a:cubicBezTo>
                  <a:cubicBezTo>
                    <a:pt x="1" y="1944"/>
                    <a:pt x="53" y="2143"/>
                    <a:pt x="152" y="2143"/>
                  </a:cubicBezTo>
                  <a:lnTo>
                    <a:pt x="599" y="2494"/>
                  </a:lnTo>
                  <a:cubicBezTo>
                    <a:pt x="621" y="2505"/>
                    <a:pt x="642" y="2510"/>
                    <a:pt x="662" y="2510"/>
                  </a:cubicBezTo>
                  <a:cubicBezTo>
                    <a:pt x="828" y="2510"/>
                    <a:pt x="934" y="2173"/>
                    <a:pt x="799" y="1995"/>
                  </a:cubicBezTo>
                  <a:lnTo>
                    <a:pt x="551" y="1046"/>
                  </a:lnTo>
                  <a:cubicBezTo>
                    <a:pt x="507" y="1001"/>
                    <a:pt x="462" y="977"/>
                    <a:pt x="417" y="977"/>
                  </a:cubicBezTo>
                  <a:close/>
                  <a:moveTo>
                    <a:pt x="1935" y="3025"/>
                  </a:moveTo>
                  <a:cubicBezTo>
                    <a:pt x="1777" y="3025"/>
                    <a:pt x="1707" y="3362"/>
                    <a:pt x="1796" y="3539"/>
                  </a:cubicBezTo>
                  <a:lnTo>
                    <a:pt x="2794" y="4489"/>
                  </a:lnTo>
                  <a:cubicBezTo>
                    <a:pt x="2838" y="4534"/>
                    <a:pt x="2883" y="4558"/>
                    <a:pt x="2928" y="4558"/>
                  </a:cubicBezTo>
                  <a:cubicBezTo>
                    <a:pt x="2983" y="4558"/>
                    <a:pt x="3038" y="4521"/>
                    <a:pt x="3093" y="4437"/>
                  </a:cubicBezTo>
                  <a:lnTo>
                    <a:pt x="3244" y="4138"/>
                  </a:lnTo>
                  <a:cubicBezTo>
                    <a:pt x="3244" y="3990"/>
                    <a:pt x="3292" y="3891"/>
                    <a:pt x="3344" y="3739"/>
                  </a:cubicBezTo>
                  <a:cubicBezTo>
                    <a:pt x="3392" y="3591"/>
                    <a:pt x="3292" y="3392"/>
                    <a:pt x="3193" y="3392"/>
                  </a:cubicBezTo>
                  <a:lnTo>
                    <a:pt x="1996" y="3041"/>
                  </a:lnTo>
                  <a:cubicBezTo>
                    <a:pt x="1974" y="3030"/>
                    <a:pt x="1954" y="3025"/>
                    <a:pt x="1935" y="3025"/>
                  </a:cubicBezTo>
                  <a:close/>
                  <a:moveTo>
                    <a:pt x="669" y="3075"/>
                  </a:moveTo>
                  <a:cubicBezTo>
                    <a:pt x="647" y="3075"/>
                    <a:pt x="623" y="3081"/>
                    <a:pt x="599" y="3093"/>
                  </a:cubicBezTo>
                  <a:lnTo>
                    <a:pt x="152" y="3440"/>
                  </a:lnTo>
                  <a:cubicBezTo>
                    <a:pt x="53" y="3492"/>
                    <a:pt x="1" y="3691"/>
                    <a:pt x="53" y="3839"/>
                  </a:cubicBezTo>
                  <a:cubicBezTo>
                    <a:pt x="53" y="3938"/>
                    <a:pt x="101" y="4090"/>
                    <a:pt x="152" y="4190"/>
                  </a:cubicBezTo>
                  <a:cubicBezTo>
                    <a:pt x="200" y="4289"/>
                    <a:pt x="252" y="4437"/>
                    <a:pt x="300" y="4537"/>
                  </a:cubicBezTo>
                  <a:cubicBezTo>
                    <a:pt x="326" y="4587"/>
                    <a:pt x="376" y="4612"/>
                    <a:pt x="432" y="4612"/>
                  </a:cubicBezTo>
                  <a:cubicBezTo>
                    <a:pt x="488" y="4612"/>
                    <a:pt x="549" y="4587"/>
                    <a:pt x="599" y="4537"/>
                  </a:cubicBezTo>
                  <a:lnTo>
                    <a:pt x="799" y="3591"/>
                  </a:lnTo>
                  <a:cubicBezTo>
                    <a:pt x="932" y="3370"/>
                    <a:pt x="831" y="3075"/>
                    <a:pt x="669" y="3075"/>
                  </a:cubicBezTo>
                  <a:close/>
                  <a:moveTo>
                    <a:pt x="1323" y="3614"/>
                  </a:moveTo>
                  <a:cubicBezTo>
                    <a:pt x="1249" y="3614"/>
                    <a:pt x="1174" y="3689"/>
                    <a:pt x="1150" y="3839"/>
                  </a:cubicBezTo>
                  <a:lnTo>
                    <a:pt x="1297" y="5135"/>
                  </a:lnTo>
                  <a:cubicBezTo>
                    <a:pt x="1250" y="5335"/>
                    <a:pt x="1349" y="5486"/>
                    <a:pt x="1449" y="5534"/>
                  </a:cubicBezTo>
                  <a:lnTo>
                    <a:pt x="1948" y="5534"/>
                  </a:lnTo>
                  <a:cubicBezTo>
                    <a:pt x="2048" y="5486"/>
                    <a:pt x="2147" y="5287"/>
                    <a:pt x="2095" y="5135"/>
                  </a:cubicBezTo>
                  <a:lnTo>
                    <a:pt x="1497" y="3839"/>
                  </a:lnTo>
                  <a:cubicBezTo>
                    <a:pt x="1473" y="3689"/>
                    <a:pt x="1398" y="3614"/>
                    <a:pt x="1323" y="3614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3605875" y="2227200"/>
              <a:ext cx="15000" cy="33725"/>
            </a:xfrm>
            <a:custGeom>
              <a:avLst/>
              <a:gdLst/>
              <a:ahLst/>
              <a:cxnLst/>
              <a:rect l="l" t="t" r="r" b="b"/>
              <a:pathLst>
                <a:path w="600" h="1349" extrusionOk="0">
                  <a:moveTo>
                    <a:pt x="500" y="0"/>
                  </a:moveTo>
                  <a:lnTo>
                    <a:pt x="152" y="300"/>
                  </a:lnTo>
                  <a:cubicBezTo>
                    <a:pt x="53" y="352"/>
                    <a:pt x="1" y="551"/>
                    <a:pt x="53" y="699"/>
                  </a:cubicBezTo>
                  <a:cubicBezTo>
                    <a:pt x="53" y="798"/>
                    <a:pt x="101" y="950"/>
                    <a:pt x="152" y="1050"/>
                  </a:cubicBezTo>
                  <a:lnTo>
                    <a:pt x="300" y="1349"/>
                  </a:lnTo>
                  <a:lnTo>
                    <a:pt x="500" y="451"/>
                  </a:lnTo>
                  <a:cubicBezTo>
                    <a:pt x="599" y="300"/>
                    <a:pt x="551" y="152"/>
                    <a:pt x="500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3634600" y="2242150"/>
              <a:ext cx="17500" cy="44925"/>
            </a:xfrm>
            <a:custGeom>
              <a:avLst/>
              <a:gdLst/>
              <a:ahLst/>
              <a:cxnLst/>
              <a:rect l="l" t="t" r="r" b="b"/>
              <a:pathLst>
                <a:path w="700" h="1797" extrusionOk="0">
                  <a:moveTo>
                    <a:pt x="1" y="1"/>
                  </a:moveTo>
                  <a:lnTo>
                    <a:pt x="1" y="101"/>
                  </a:lnTo>
                  <a:lnTo>
                    <a:pt x="148" y="1397"/>
                  </a:lnTo>
                  <a:cubicBezTo>
                    <a:pt x="101" y="1597"/>
                    <a:pt x="200" y="1748"/>
                    <a:pt x="300" y="1796"/>
                  </a:cubicBezTo>
                  <a:lnTo>
                    <a:pt x="500" y="1796"/>
                  </a:lnTo>
                  <a:cubicBezTo>
                    <a:pt x="599" y="1748"/>
                    <a:pt x="699" y="1549"/>
                    <a:pt x="647" y="1397"/>
                  </a:cubicBezTo>
                  <a:lnTo>
                    <a:pt x="49" y="101"/>
                  </a:lnTo>
                  <a:cubicBezTo>
                    <a:pt x="49" y="53"/>
                    <a:pt x="49" y="53"/>
                    <a:pt x="1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3648275" y="2226000"/>
              <a:ext cx="33725" cy="33650"/>
            </a:xfrm>
            <a:custGeom>
              <a:avLst/>
              <a:gdLst/>
              <a:ahLst/>
              <a:cxnLst/>
              <a:rect l="l" t="t" r="r" b="b"/>
              <a:pathLst>
                <a:path w="1349" h="1346" extrusionOk="0">
                  <a:moveTo>
                    <a:pt x="152" y="1"/>
                  </a:moveTo>
                  <a:cubicBezTo>
                    <a:pt x="52" y="100"/>
                    <a:pt x="0" y="300"/>
                    <a:pt x="100" y="447"/>
                  </a:cubicBezTo>
                  <a:lnTo>
                    <a:pt x="1098" y="1345"/>
                  </a:lnTo>
                  <a:cubicBezTo>
                    <a:pt x="1149" y="1245"/>
                    <a:pt x="1197" y="1146"/>
                    <a:pt x="1197" y="1046"/>
                  </a:cubicBezTo>
                  <a:cubicBezTo>
                    <a:pt x="1249" y="898"/>
                    <a:pt x="1297" y="799"/>
                    <a:pt x="1349" y="647"/>
                  </a:cubicBezTo>
                  <a:cubicBezTo>
                    <a:pt x="1349" y="499"/>
                    <a:pt x="1297" y="300"/>
                    <a:pt x="1197" y="300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3648275" y="2174825"/>
              <a:ext cx="33725" cy="34950"/>
            </a:xfrm>
            <a:custGeom>
              <a:avLst/>
              <a:gdLst/>
              <a:ahLst/>
              <a:cxnLst/>
              <a:rect l="l" t="t" r="r" b="b"/>
              <a:pathLst>
                <a:path w="1349" h="1398" extrusionOk="0">
                  <a:moveTo>
                    <a:pt x="1050" y="1"/>
                  </a:moveTo>
                  <a:lnTo>
                    <a:pt x="100" y="899"/>
                  </a:lnTo>
                  <a:cubicBezTo>
                    <a:pt x="0" y="1050"/>
                    <a:pt x="52" y="1298"/>
                    <a:pt x="152" y="1397"/>
                  </a:cubicBezTo>
                  <a:lnTo>
                    <a:pt x="1197" y="1050"/>
                  </a:lnTo>
                  <a:cubicBezTo>
                    <a:pt x="1297" y="998"/>
                    <a:pt x="1349" y="799"/>
                    <a:pt x="1297" y="651"/>
                  </a:cubicBezTo>
                  <a:cubicBezTo>
                    <a:pt x="1297" y="551"/>
                    <a:pt x="1249" y="400"/>
                    <a:pt x="1197" y="300"/>
                  </a:cubicBezTo>
                  <a:lnTo>
                    <a:pt x="1050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3605875" y="2176125"/>
              <a:ext cx="13800" cy="32450"/>
            </a:xfrm>
            <a:custGeom>
              <a:avLst/>
              <a:gdLst/>
              <a:ahLst/>
              <a:cxnLst/>
              <a:rect l="l" t="t" r="r" b="b"/>
              <a:pathLst>
                <a:path w="552" h="1298" extrusionOk="0">
                  <a:moveTo>
                    <a:pt x="252" y="1"/>
                  </a:moveTo>
                  <a:cubicBezTo>
                    <a:pt x="200" y="101"/>
                    <a:pt x="152" y="200"/>
                    <a:pt x="152" y="300"/>
                  </a:cubicBezTo>
                  <a:cubicBezTo>
                    <a:pt x="101" y="448"/>
                    <a:pt x="53" y="547"/>
                    <a:pt x="1" y="699"/>
                  </a:cubicBezTo>
                  <a:cubicBezTo>
                    <a:pt x="1" y="847"/>
                    <a:pt x="53" y="1046"/>
                    <a:pt x="152" y="1046"/>
                  </a:cubicBezTo>
                  <a:lnTo>
                    <a:pt x="500" y="1297"/>
                  </a:lnTo>
                  <a:cubicBezTo>
                    <a:pt x="551" y="1198"/>
                    <a:pt x="551" y="998"/>
                    <a:pt x="500" y="89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3633300" y="2148700"/>
              <a:ext cx="17500" cy="44900"/>
            </a:xfrm>
            <a:custGeom>
              <a:avLst/>
              <a:gdLst/>
              <a:ahLst/>
              <a:cxnLst/>
              <a:rect l="l" t="t" r="r" b="b"/>
              <a:pathLst>
                <a:path w="700" h="1796" extrusionOk="0">
                  <a:moveTo>
                    <a:pt x="300" y="1"/>
                  </a:moveTo>
                  <a:cubicBezTo>
                    <a:pt x="200" y="49"/>
                    <a:pt x="101" y="248"/>
                    <a:pt x="153" y="400"/>
                  </a:cubicBezTo>
                  <a:lnTo>
                    <a:pt x="1" y="1696"/>
                  </a:lnTo>
                  <a:cubicBezTo>
                    <a:pt x="1" y="1744"/>
                    <a:pt x="53" y="1744"/>
                    <a:pt x="53" y="1796"/>
                  </a:cubicBezTo>
                  <a:lnTo>
                    <a:pt x="53" y="1696"/>
                  </a:lnTo>
                  <a:lnTo>
                    <a:pt x="651" y="400"/>
                  </a:lnTo>
                  <a:cubicBezTo>
                    <a:pt x="699" y="200"/>
                    <a:pt x="599" y="49"/>
                    <a:pt x="500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2587325" y="2269600"/>
              <a:ext cx="446375" cy="19950"/>
            </a:xfrm>
            <a:custGeom>
              <a:avLst/>
              <a:gdLst/>
              <a:ahLst/>
              <a:cxnLst/>
              <a:rect l="l" t="t" r="r" b="b"/>
              <a:pathLst>
                <a:path w="17855" h="798" extrusionOk="0">
                  <a:moveTo>
                    <a:pt x="1" y="0"/>
                  </a:moveTo>
                  <a:cubicBezTo>
                    <a:pt x="447" y="499"/>
                    <a:pt x="300" y="798"/>
                    <a:pt x="300" y="798"/>
                  </a:cubicBezTo>
                  <a:lnTo>
                    <a:pt x="17503" y="798"/>
                  </a:lnTo>
                  <a:cubicBezTo>
                    <a:pt x="17503" y="798"/>
                    <a:pt x="17854" y="598"/>
                    <a:pt x="1785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2584825" y="2267100"/>
              <a:ext cx="451350" cy="24950"/>
            </a:xfrm>
            <a:custGeom>
              <a:avLst/>
              <a:gdLst/>
              <a:ahLst/>
              <a:cxnLst/>
              <a:rect l="l" t="t" r="r" b="b"/>
              <a:pathLst>
                <a:path w="18054" h="998" extrusionOk="0">
                  <a:moveTo>
                    <a:pt x="17855" y="252"/>
                  </a:moveTo>
                  <a:cubicBezTo>
                    <a:pt x="17803" y="551"/>
                    <a:pt x="17603" y="698"/>
                    <a:pt x="17555" y="750"/>
                  </a:cubicBezTo>
                  <a:lnTo>
                    <a:pt x="547" y="750"/>
                  </a:lnTo>
                  <a:cubicBezTo>
                    <a:pt x="547" y="651"/>
                    <a:pt x="500" y="451"/>
                    <a:pt x="348" y="252"/>
                  </a:cubicBezTo>
                  <a:close/>
                  <a:moveTo>
                    <a:pt x="101" y="0"/>
                  </a:moveTo>
                  <a:cubicBezTo>
                    <a:pt x="49" y="0"/>
                    <a:pt x="49" y="52"/>
                    <a:pt x="1" y="52"/>
                  </a:cubicBezTo>
                  <a:cubicBezTo>
                    <a:pt x="1" y="100"/>
                    <a:pt x="1" y="152"/>
                    <a:pt x="49" y="200"/>
                  </a:cubicBezTo>
                  <a:cubicBezTo>
                    <a:pt x="400" y="599"/>
                    <a:pt x="300" y="850"/>
                    <a:pt x="300" y="850"/>
                  </a:cubicBezTo>
                  <a:lnTo>
                    <a:pt x="300" y="950"/>
                  </a:lnTo>
                  <a:cubicBezTo>
                    <a:pt x="348" y="950"/>
                    <a:pt x="400" y="998"/>
                    <a:pt x="400" y="998"/>
                  </a:cubicBezTo>
                  <a:lnTo>
                    <a:pt x="17655" y="998"/>
                  </a:lnTo>
                  <a:cubicBezTo>
                    <a:pt x="17655" y="950"/>
                    <a:pt x="18054" y="750"/>
                    <a:pt x="18054" y="100"/>
                  </a:cubicBezTo>
                  <a:cubicBezTo>
                    <a:pt x="18054" y="52"/>
                    <a:pt x="18002" y="0"/>
                    <a:pt x="17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2547425" y="1808300"/>
              <a:ext cx="1216875" cy="461325"/>
            </a:xfrm>
            <a:custGeom>
              <a:avLst/>
              <a:gdLst/>
              <a:ahLst/>
              <a:cxnLst/>
              <a:rect l="l" t="t" r="r" b="b"/>
              <a:pathLst>
                <a:path w="48675" h="18453" extrusionOk="0">
                  <a:moveTo>
                    <a:pt x="24637" y="0"/>
                  </a:moveTo>
                  <a:cubicBezTo>
                    <a:pt x="20148" y="0"/>
                    <a:pt x="16805" y="2047"/>
                    <a:pt x="11970" y="6136"/>
                  </a:cubicBezTo>
                  <a:cubicBezTo>
                    <a:pt x="10023" y="6683"/>
                    <a:pt x="7481" y="7532"/>
                    <a:pt x="4988" y="8530"/>
                  </a:cubicBezTo>
                  <a:cubicBezTo>
                    <a:pt x="2542" y="9475"/>
                    <a:pt x="2442" y="10824"/>
                    <a:pt x="2442" y="11821"/>
                  </a:cubicBezTo>
                  <a:cubicBezTo>
                    <a:pt x="1844" y="12021"/>
                    <a:pt x="1098" y="12368"/>
                    <a:pt x="599" y="13317"/>
                  </a:cubicBezTo>
                  <a:cubicBezTo>
                    <a:pt x="1" y="14315"/>
                    <a:pt x="148" y="16010"/>
                    <a:pt x="148" y="16657"/>
                  </a:cubicBezTo>
                  <a:cubicBezTo>
                    <a:pt x="148" y="17207"/>
                    <a:pt x="101" y="17606"/>
                    <a:pt x="847" y="18253"/>
                  </a:cubicBezTo>
                  <a:cubicBezTo>
                    <a:pt x="998" y="18404"/>
                    <a:pt x="1246" y="18452"/>
                    <a:pt x="1445" y="18452"/>
                  </a:cubicBezTo>
                  <a:lnTo>
                    <a:pt x="19398" y="18452"/>
                  </a:lnTo>
                  <a:cubicBezTo>
                    <a:pt x="19650" y="18452"/>
                    <a:pt x="19849" y="18253"/>
                    <a:pt x="19849" y="18005"/>
                  </a:cubicBezTo>
                  <a:cubicBezTo>
                    <a:pt x="19698" y="15161"/>
                    <a:pt x="20847" y="11670"/>
                    <a:pt x="23388" y="11670"/>
                  </a:cubicBezTo>
                  <a:cubicBezTo>
                    <a:pt x="25782" y="11670"/>
                    <a:pt x="27278" y="14714"/>
                    <a:pt x="26731" y="17953"/>
                  </a:cubicBezTo>
                  <a:cubicBezTo>
                    <a:pt x="26679" y="18205"/>
                    <a:pt x="26879" y="18452"/>
                    <a:pt x="27178" y="18452"/>
                  </a:cubicBezTo>
                  <a:lnTo>
                    <a:pt x="40145" y="18452"/>
                  </a:lnTo>
                  <a:cubicBezTo>
                    <a:pt x="40444" y="18452"/>
                    <a:pt x="40695" y="18253"/>
                    <a:pt x="40695" y="17953"/>
                  </a:cubicBezTo>
                  <a:cubicBezTo>
                    <a:pt x="40595" y="14263"/>
                    <a:pt x="41940" y="11670"/>
                    <a:pt x="44186" y="11670"/>
                  </a:cubicBezTo>
                  <a:cubicBezTo>
                    <a:pt x="46480" y="11670"/>
                    <a:pt x="47625" y="15061"/>
                    <a:pt x="47126" y="17207"/>
                  </a:cubicBezTo>
                  <a:lnTo>
                    <a:pt x="47226" y="17207"/>
                  </a:lnTo>
                  <a:cubicBezTo>
                    <a:pt x="47426" y="17207"/>
                    <a:pt x="47625" y="17108"/>
                    <a:pt x="47725" y="16908"/>
                  </a:cubicBezTo>
                  <a:cubicBezTo>
                    <a:pt x="48176" y="15959"/>
                    <a:pt x="48674" y="13266"/>
                    <a:pt x="46428" y="11071"/>
                  </a:cubicBezTo>
                  <a:lnTo>
                    <a:pt x="46428" y="8929"/>
                  </a:lnTo>
                  <a:cubicBezTo>
                    <a:pt x="46428" y="7880"/>
                    <a:pt x="45929" y="7233"/>
                    <a:pt x="45383" y="7034"/>
                  </a:cubicBezTo>
                  <a:cubicBezTo>
                    <a:pt x="45183" y="6934"/>
                    <a:pt x="44984" y="6782"/>
                    <a:pt x="44932" y="6535"/>
                  </a:cubicBezTo>
                  <a:cubicBezTo>
                    <a:pt x="44485" y="5238"/>
                    <a:pt x="43236" y="2745"/>
                    <a:pt x="42590" y="1795"/>
                  </a:cubicBezTo>
                  <a:cubicBezTo>
                    <a:pt x="41892" y="698"/>
                    <a:pt x="40843" y="0"/>
                    <a:pt x="39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2666650" y="2003800"/>
              <a:ext cx="121350" cy="77850"/>
            </a:xfrm>
            <a:custGeom>
              <a:avLst/>
              <a:gdLst/>
              <a:ahLst/>
              <a:cxnLst/>
              <a:rect l="l" t="t" r="r" b="b"/>
              <a:pathLst>
                <a:path w="4854" h="3114" extrusionOk="0">
                  <a:moveTo>
                    <a:pt x="4755" y="1"/>
                  </a:moveTo>
                  <a:cubicBezTo>
                    <a:pt x="4622" y="1"/>
                    <a:pt x="4280" y="83"/>
                    <a:pt x="3710" y="311"/>
                  </a:cubicBezTo>
                  <a:cubicBezTo>
                    <a:pt x="2760" y="710"/>
                    <a:pt x="67" y="2007"/>
                    <a:pt x="19" y="2753"/>
                  </a:cubicBezTo>
                  <a:cubicBezTo>
                    <a:pt x="0" y="3027"/>
                    <a:pt x="188" y="3114"/>
                    <a:pt x="435" y="3114"/>
                  </a:cubicBezTo>
                  <a:cubicBezTo>
                    <a:pt x="862" y="3114"/>
                    <a:pt x="1464" y="2852"/>
                    <a:pt x="1464" y="2852"/>
                  </a:cubicBezTo>
                  <a:cubicBezTo>
                    <a:pt x="718" y="2852"/>
                    <a:pt x="618" y="2106"/>
                    <a:pt x="1863" y="1408"/>
                  </a:cubicBezTo>
                  <a:cubicBezTo>
                    <a:pt x="2912" y="858"/>
                    <a:pt x="4356" y="211"/>
                    <a:pt x="4707" y="111"/>
                  </a:cubicBezTo>
                  <a:cubicBezTo>
                    <a:pt x="4835" y="47"/>
                    <a:pt x="4854" y="1"/>
                    <a:pt x="4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2599800" y="1970875"/>
              <a:ext cx="572975" cy="141650"/>
            </a:xfrm>
            <a:custGeom>
              <a:avLst/>
              <a:gdLst/>
              <a:ahLst/>
              <a:cxnLst/>
              <a:rect l="l" t="t" r="r" b="b"/>
              <a:pathLst>
                <a:path w="22919" h="5666" extrusionOk="0">
                  <a:moveTo>
                    <a:pt x="22478" y="1"/>
                  </a:moveTo>
                  <a:cubicBezTo>
                    <a:pt x="22171" y="1"/>
                    <a:pt x="21648" y="49"/>
                    <a:pt x="21193" y="132"/>
                  </a:cubicBezTo>
                  <a:cubicBezTo>
                    <a:pt x="15807" y="1177"/>
                    <a:pt x="14862" y="2274"/>
                    <a:pt x="11319" y="4022"/>
                  </a:cubicBezTo>
                  <a:cubicBezTo>
                    <a:pt x="11020" y="4145"/>
                    <a:pt x="8988" y="4182"/>
                    <a:pt x="6956" y="4182"/>
                  </a:cubicBezTo>
                  <a:cubicBezTo>
                    <a:pt x="4925" y="4182"/>
                    <a:pt x="2893" y="4145"/>
                    <a:pt x="2594" y="4121"/>
                  </a:cubicBezTo>
                  <a:cubicBezTo>
                    <a:pt x="2095" y="4121"/>
                    <a:pt x="2394" y="3172"/>
                    <a:pt x="2294" y="3124"/>
                  </a:cubicBezTo>
                  <a:cubicBezTo>
                    <a:pt x="2292" y="3122"/>
                    <a:pt x="2290" y="3121"/>
                    <a:pt x="2286" y="3121"/>
                  </a:cubicBezTo>
                  <a:cubicBezTo>
                    <a:pt x="2190" y="3121"/>
                    <a:pt x="1524" y="3747"/>
                    <a:pt x="998" y="4369"/>
                  </a:cubicBezTo>
                  <a:cubicBezTo>
                    <a:pt x="447" y="5019"/>
                    <a:pt x="0" y="5665"/>
                    <a:pt x="347" y="5665"/>
                  </a:cubicBezTo>
                  <a:cubicBezTo>
                    <a:pt x="580" y="5649"/>
                    <a:pt x="1001" y="5644"/>
                    <a:pt x="1491" y="5644"/>
                  </a:cubicBezTo>
                  <a:cubicBezTo>
                    <a:pt x="2470" y="5644"/>
                    <a:pt x="3723" y="5665"/>
                    <a:pt x="4289" y="5665"/>
                  </a:cubicBezTo>
                  <a:lnTo>
                    <a:pt x="12967" y="5665"/>
                  </a:lnTo>
                  <a:cubicBezTo>
                    <a:pt x="14463" y="5665"/>
                    <a:pt x="14511" y="5665"/>
                    <a:pt x="15560" y="5266"/>
                  </a:cubicBezTo>
                  <a:cubicBezTo>
                    <a:pt x="16456" y="4908"/>
                    <a:pt x="15742" y="3826"/>
                    <a:pt x="14972" y="3826"/>
                  </a:cubicBezTo>
                  <a:cubicBezTo>
                    <a:pt x="14885" y="3826"/>
                    <a:pt x="14797" y="3840"/>
                    <a:pt x="14710" y="3870"/>
                  </a:cubicBezTo>
                  <a:cubicBezTo>
                    <a:pt x="14621" y="3902"/>
                    <a:pt x="14547" y="3916"/>
                    <a:pt x="14486" y="3916"/>
                  </a:cubicBezTo>
                  <a:cubicBezTo>
                    <a:pt x="13973" y="3916"/>
                    <a:pt x="14447" y="2877"/>
                    <a:pt x="15161" y="2474"/>
                  </a:cubicBezTo>
                  <a:cubicBezTo>
                    <a:pt x="17104" y="1329"/>
                    <a:pt x="19450" y="730"/>
                    <a:pt x="21692" y="331"/>
                  </a:cubicBezTo>
                  <a:cubicBezTo>
                    <a:pt x="22919" y="98"/>
                    <a:pt x="22914" y="1"/>
                    <a:pt x="22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2547425" y="2103825"/>
              <a:ext cx="496250" cy="165800"/>
            </a:xfrm>
            <a:custGeom>
              <a:avLst/>
              <a:gdLst/>
              <a:ahLst/>
              <a:cxnLst/>
              <a:rect l="l" t="t" r="r" b="b"/>
              <a:pathLst>
                <a:path w="19850" h="6632" extrusionOk="0">
                  <a:moveTo>
                    <a:pt x="2442" y="0"/>
                  </a:moveTo>
                  <a:cubicBezTo>
                    <a:pt x="1844" y="200"/>
                    <a:pt x="1098" y="547"/>
                    <a:pt x="599" y="1496"/>
                  </a:cubicBezTo>
                  <a:cubicBezTo>
                    <a:pt x="1" y="2494"/>
                    <a:pt x="148" y="4189"/>
                    <a:pt x="148" y="4836"/>
                  </a:cubicBezTo>
                  <a:cubicBezTo>
                    <a:pt x="148" y="5386"/>
                    <a:pt x="101" y="5785"/>
                    <a:pt x="847" y="6432"/>
                  </a:cubicBezTo>
                  <a:cubicBezTo>
                    <a:pt x="998" y="6583"/>
                    <a:pt x="1246" y="6631"/>
                    <a:pt x="1445" y="6631"/>
                  </a:cubicBezTo>
                  <a:lnTo>
                    <a:pt x="19398" y="6631"/>
                  </a:lnTo>
                  <a:cubicBezTo>
                    <a:pt x="19650" y="6631"/>
                    <a:pt x="19849" y="6432"/>
                    <a:pt x="19849" y="6184"/>
                  </a:cubicBezTo>
                  <a:lnTo>
                    <a:pt x="19849" y="5287"/>
                  </a:lnTo>
                  <a:lnTo>
                    <a:pt x="19698" y="5087"/>
                  </a:lnTo>
                  <a:cubicBezTo>
                    <a:pt x="19698" y="5553"/>
                    <a:pt x="19269" y="5787"/>
                    <a:pt x="18887" y="5787"/>
                  </a:cubicBezTo>
                  <a:cubicBezTo>
                    <a:pt x="18658" y="5787"/>
                    <a:pt x="18446" y="5703"/>
                    <a:pt x="18353" y="5534"/>
                  </a:cubicBezTo>
                  <a:cubicBezTo>
                    <a:pt x="18301" y="5486"/>
                    <a:pt x="18301" y="5434"/>
                    <a:pt x="18253" y="5434"/>
                  </a:cubicBezTo>
                  <a:cubicBezTo>
                    <a:pt x="18102" y="5087"/>
                    <a:pt x="18054" y="4888"/>
                    <a:pt x="18054" y="4437"/>
                  </a:cubicBezTo>
                  <a:cubicBezTo>
                    <a:pt x="18022" y="4376"/>
                    <a:pt x="17954" y="4334"/>
                    <a:pt x="17883" y="4334"/>
                  </a:cubicBezTo>
                  <a:cubicBezTo>
                    <a:pt x="17839" y="4334"/>
                    <a:pt x="17793" y="4350"/>
                    <a:pt x="17755" y="4389"/>
                  </a:cubicBezTo>
                  <a:cubicBezTo>
                    <a:pt x="17503" y="4736"/>
                    <a:pt x="17104" y="4935"/>
                    <a:pt x="16458" y="4935"/>
                  </a:cubicBezTo>
                  <a:cubicBezTo>
                    <a:pt x="15708" y="4935"/>
                    <a:pt x="15508" y="4836"/>
                    <a:pt x="15461" y="4337"/>
                  </a:cubicBezTo>
                  <a:lnTo>
                    <a:pt x="15461" y="3691"/>
                  </a:lnTo>
                  <a:cubicBezTo>
                    <a:pt x="15461" y="3040"/>
                    <a:pt x="14910" y="2442"/>
                    <a:pt x="14212" y="2442"/>
                  </a:cubicBezTo>
                  <a:lnTo>
                    <a:pt x="1644" y="2442"/>
                  </a:lnTo>
                  <a:cubicBezTo>
                    <a:pt x="998" y="2442"/>
                    <a:pt x="499" y="2941"/>
                    <a:pt x="400" y="3539"/>
                  </a:cubicBezTo>
                  <a:lnTo>
                    <a:pt x="400" y="3439"/>
                  </a:lnTo>
                  <a:cubicBezTo>
                    <a:pt x="400" y="2442"/>
                    <a:pt x="847" y="1496"/>
                    <a:pt x="1146" y="1145"/>
                  </a:cubicBezTo>
                  <a:cubicBezTo>
                    <a:pt x="1445" y="798"/>
                    <a:pt x="2043" y="399"/>
                    <a:pt x="2442" y="347"/>
                  </a:cubicBezTo>
                  <a:cubicBezTo>
                    <a:pt x="2841" y="248"/>
                    <a:pt x="2442" y="0"/>
                    <a:pt x="2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3033675" y="2092550"/>
              <a:ext cx="187025" cy="150925"/>
            </a:xfrm>
            <a:custGeom>
              <a:avLst/>
              <a:gdLst/>
              <a:ahLst/>
              <a:cxnLst/>
              <a:rect l="l" t="t" r="r" b="b"/>
              <a:pathLst>
                <a:path w="7481" h="6037" extrusionOk="0">
                  <a:moveTo>
                    <a:pt x="3838" y="0"/>
                  </a:moveTo>
                  <a:cubicBezTo>
                    <a:pt x="746" y="0"/>
                    <a:pt x="0" y="4142"/>
                    <a:pt x="0" y="6037"/>
                  </a:cubicBezTo>
                  <a:lnTo>
                    <a:pt x="399" y="5885"/>
                  </a:lnTo>
                  <a:cubicBezTo>
                    <a:pt x="447" y="3244"/>
                    <a:pt x="1596" y="300"/>
                    <a:pt x="3938" y="300"/>
                  </a:cubicBezTo>
                  <a:cubicBezTo>
                    <a:pt x="5486" y="300"/>
                    <a:pt x="6683" y="1596"/>
                    <a:pt x="7130" y="3344"/>
                  </a:cubicBezTo>
                  <a:lnTo>
                    <a:pt x="7481" y="3192"/>
                  </a:lnTo>
                  <a:cubicBezTo>
                    <a:pt x="7481" y="3192"/>
                    <a:pt x="6930" y="0"/>
                    <a:pt x="38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3210700" y="2138725"/>
              <a:ext cx="367775" cy="109875"/>
            </a:xfrm>
            <a:custGeom>
              <a:avLst/>
              <a:gdLst/>
              <a:ahLst/>
              <a:cxnLst/>
              <a:rect l="l" t="t" r="r" b="b"/>
              <a:pathLst>
                <a:path w="14711" h="4395" extrusionOk="0">
                  <a:moveTo>
                    <a:pt x="946" y="1"/>
                  </a:moveTo>
                  <a:cubicBezTo>
                    <a:pt x="799" y="1"/>
                    <a:pt x="699" y="100"/>
                    <a:pt x="699" y="248"/>
                  </a:cubicBezTo>
                  <a:cubicBezTo>
                    <a:pt x="899" y="1146"/>
                    <a:pt x="1" y="1245"/>
                    <a:pt x="1" y="1245"/>
                  </a:cubicBezTo>
                  <a:cubicBezTo>
                    <a:pt x="248" y="2494"/>
                    <a:pt x="300" y="2343"/>
                    <a:pt x="300" y="3691"/>
                  </a:cubicBezTo>
                  <a:cubicBezTo>
                    <a:pt x="300" y="4232"/>
                    <a:pt x="2386" y="4394"/>
                    <a:pt x="4878" y="4394"/>
                  </a:cubicBezTo>
                  <a:cubicBezTo>
                    <a:pt x="8575" y="4394"/>
                    <a:pt x="13167" y="4038"/>
                    <a:pt x="13167" y="4038"/>
                  </a:cubicBezTo>
                  <a:lnTo>
                    <a:pt x="14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2648375" y="1961700"/>
              <a:ext cx="209475" cy="110925"/>
            </a:xfrm>
            <a:custGeom>
              <a:avLst/>
              <a:gdLst/>
              <a:ahLst/>
              <a:cxnLst/>
              <a:rect l="l" t="t" r="r" b="b"/>
              <a:pathLst>
                <a:path w="8379" h="4437" extrusionOk="0">
                  <a:moveTo>
                    <a:pt x="7780" y="0"/>
                  </a:moveTo>
                  <a:cubicBezTo>
                    <a:pt x="7780" y="0"/>
                    <a:pt x="1496" y="2095"/>
                    <a:pt x="750" y="2442"/>
                  </a:cubicBezTo>
                  <a:cubicBezTo>
                    <a:pt x="0" y="2841"/>
                    <a:pt x="499" y="4437"/>
                    <a:pt x="499" y="4437"/>
                  </a:cubicBezTo>
                  <a:cubicBezTo>
                    <a:pt x="1149" y="2641"/>
                    <a:pt x="8379" y="0"/>
                    <a:pt x="8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2972950" y="1981475"/>
              <a:ext cx="734000" cy="111150"/>
            </a:xfrm>
            <a:custGeom>
              <a:avLst/>
              <a:gdLst/>
              <a:ahLst/>
              <a:cxnLst/>
              <a:rect l="l" t="t" r="r" b="b"/>
              <a:pathLst>
                <a:path w="29360" h="4446" extrusionOk="0">
                  <a:moveTo>
                    <a:pt x="9407" y="0"/>
                  </a:moveTo>
                  <a:cubicBezTo>
                    <a:pt x="6148" y="0"/>
                    <a:pt x="1168" y="2263"/>
                    <a:pt x="782" y="2700"/>
                  </a:cubicBezTo>
                  <a:cubicBezTo>
                    <a:pt x="391" y="3128"/>
                    <a:pt x="0" y="4445"/>
                    <a:pt x="641" y="4445"/>
                  </a:cubicBezTo>
                  <a:cubicBezTo>
                    <a:pt x="819" y="4445"/>
                    <a:pt x="1075" y="4344"/>
                    <a:pt x="1432" y="4096"/>
                  </a:cubicBezTo>
                  <a:cubicBezTo>
                    <a:pt x="4548" y="1877"/>
                    <a:pt x="6755" y="1483"/>
                    <a:pt x="13404" y="1483"/>
                  </a:cubicBezTo>
                  <a:cubicBezTo>
                    <a:pt x="17072" y="1483"/>
                    <a:pt x="22091" y="1603"/>
                    <a:pt x="29359" y="1603"/>
                  </a:cubicBezTo>
                  <a:cubicBezTo>
                    <a:pt x="29260" y="805"/>
                    <a:pt x="28861" y="254"/>
                    <a:pt x="28362" y="107"/>
                  </a:cubicBezTo>
                  <a:lnTo>
                    <a:pt x="28262" y="7"/>
                  </a:lnTo>
                  <a:lnTo>
                    <a:pt x="9710" y="7"/>
                  </a:lnTo>
                  <a:cubicBezTo>
                    <a:pt x="9611" y="2"/>
                    <a:pt x="9510" y="0"/>
                    <a:pt x="9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2846650" y="1808300"/>
              <a:ext cx="917650" cy="461325"/>
            </a:xfrm>
            <a:custGeom>
              <a:avLst/>
              <a:gdLst/>
              <a:ahLst/>
              <a:cxnLst/>
              <a:rect l="l" t="t" r="r" b="b"/>
              <a:pathLst>
                <a:path w="36706" h="18453" extrusionOk="0">
                  <a:moveTo>
                    <a:pt x="12668" y="0"/>
                  </a:moveTo>
                  <a:cubicBezTo>
                    <a:pt x="8179" y="0"/>
                    <a:pt x="4836" y="2047"/>
                    <a:pt x="1" y="6136"/>
                  </a:cubicBezTo>
                  <a:lnTo>
                    <a:pt x="29971" y="6136"/>
                  </a:lnTo>
                  <a:cubicBezTo>
                    <a:pt x="29971" y="6136"/>
                    <a:pt x="30470" y="7281"/>
                    <a:pt x="30569" y="7931"/>
                  </a:cubicBezTo>
                  <a:cubicBezTo>
                    <a:pt x="30669" y="8530"/>
                    <a:pt x="30920" y="10026"/>
                    <a:pt x="29472" y="11171"/>
                  </a:cubicBezTo>
                  <a:cubicBezTo>
                    <a:pt x="27976" y="12320"/>
                    <a:pt x="27378" y="13417"/>
                    <a:pt x="26931" y="14913"/>
                  </a:cubicBezTo>
                  <a:cubicBezTo>
                    <a:pt x="26432" y="16409"/>
                    <a:pt x="25734" y="16557"/>
                    <a:pt x="24936" y="16557"/>
                  </a:cubicBezTo>
                  <a:lnTo>
                    <a:pt x="14862" y="16557"/>
                  </a:lnTo>
                  <a:cubicBezTo>
                    <a:pt x="14862" y="17008"/>
                    <a:pt x="14810" y="17455"/>
                    <a:pt x="14762" y="17953"/>
                  </a:cubicBezTo>
                  <a:cubicBezTo>
                    <a:pt x="14710" y="18205"/>
                    <a:pt x="14910" y="18452"/>
                    <a:pt x="15209" y="18452"/>
                  </a:cubicBezTo>
                  <a:lnTo>
                    <a:pt x="28176" y="18452"/>
                  </a:lnTo>
                  <a:cubicBezTo>
                    <a:pt x="28475" y="18452"/>
                    <a:pt x="28726" y="18253"/>
                    <a:pt x="28726" y="17953"/>
                  </a:cubicBezTo>
                  <a:cubicBezTo>
                    <a:pt x="28626" y="14263"/>
                    <a:pt x="29971" y="11670"/>
                    <a:pt x="32217" y="11670"/>
                  </a:cubicBezTo>
                  <a:cubicBezTo>
                    <a:pt x="34511" y="11670"/>
                    <a:pt x="35656" y="15061"/>
                    <a:pt x="35157" y="17207"/>
                  </a:cubicBezTo>
                  <a:lnTo>
                    <a:pt x="35257" y="17207"/>
                  </a:lnTo>
                  <a:cubicBezTo>
                    <a:pt x="35457" y="17207"/>
                    <a:pt x="35656" y="17108"/>
                    <a:pt x="35756" y="16908"/>
                  </a:cubicBezTo>
                  <a:cubicBezTo>
                    <a:pt x="36207" y="15959"/>
                    <a:pt x="36705" y="13266"/>
                    <a:pt x="34459" y="11071"/>
                  </a:cubicBezTo>
                  <a:lnTo>
                    <a:pt x="34459" y="8929"/>
                  </a:lnTo>
                  <a:cubicBezTo>
                    <a:pt x="34459" y="7880"/>
                    <a:pt x="33960" y="7233"/>
                    <a:pt x="33414" y="7034"/>
                  </a:cubicBezTo>
                  <a:cubicBezTo>
                    <a:pt x="33214" y="6934"/>
                    <a:pt x="33015" y="6782"/>
                    <a:pt x="32963" y="6535"/>
                  </a:cubicBezTo>
                  <a:cubicBezTo>
                    <a:pt x="32516" y="5238"/>
                    <a:pt x="31267" y="2745"/>
                    <a:pt x="30621" y="1795"/>
                  </a:cubicBezTo>
                  <a:cubicBezTo>
                    <a:pt x="29923" y="698"/>
                    <a:pt x="28874" y="0"/>
                    <a:pt x="2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3214400" y="2085075"/>
              <a:ext cx="549900" cy="184550"/>
            </a:xfrm>
            <a:custGeom>
              <a:avLst/>
              <a:gdLst/>
              <a:ahLst/>
              <a:cxnLst/>
              <a:rect l="l" t="t" r="r" b="b"/>
              <a:pathLst>
                <a:path w="21996" h="7382" extrusionOk="0">
                  <a:moveTo>
                    <a:pt x="19749" y="0"/>
                  </a:moveTo>
                  <a:lnTo>
                    <a:pt x="19749" y="0"/>
                  </a:lnTo>
                  <a:cubicBezTo>
                    <a:pt x="19991" y="456"/>
                    <a:pt x="19995" y="615"/>
                    <a:pt x="19827" y="615"/>
                  </a:cubicBezTo>
                  <a:cubicBezTo>
                    <a:pt x="19719" y="615"/>
                    <a:pt x="19538" y="548"/>
                    <a:pt x="19302" y="451"/>
                  </a:cubicBezTo>
                  <a:cubicBezTo>
                    <a:pt x="18704" y="252"/>
                    <a:pt x="18054" y="200"/>
                    <a:pt x="17407" y="200"/>
                  </a:cubicBezTo>
                  <a:cubicBezTo>
                    <a:pt x="16757" y="200"/>
                    <a:pt x="13964" y="698"/>
                    <a:pt x="13717" y="4441"/>
                  </a:cubicBezTo>
                  <a:cubicBezTo>
                    <a:pt x="13617" y="6136"/>
                    <a:pt x="13517" y="6934"/>
                    <a:pt x="13517" y="6934"/>
                  </a:cubicBezTo>
                  <a:lnTo>
                    <a:pt x="798" y="6934"/>
                  </a:lnTo>
                  <a:cubicBezTo>
                    <a:pt x="551" y="6934"/>
                    <a:pt x="152" y="6882"/>
                    <a:pt x="52" y="6635"/>
                  </a:cubicBezTo>
                  <a:lnTo>
                    <a:pt x="52" y="6882"/>
                  </a:lnTo>
                  <a:cubicBezTo>
                    <a:pt x="0" y="7134"/>
                    <a:pt x="200" y="7381"/>
                    <a:pt x="499" y="7381"/>
                  </a:cubicBezTo>
                  <a:lnTo>
                    <a:pt x="13466" y="7381"/>
                  </a:lnTo>
                  <a:cubicBezTo>
                    <a:pt x="13765" y="7381"/>
                    <a:pt x="14016" y="7182"/>
                    <a:pt x="14016" y="6882"/>
                  </a:cubicBezTo>
                  <a:cubicBezTo>
                    <a:pt x="13916" y="3192"/>
                    <a:pt x="15261" y="599"/>
                    <a:pt x="17507" y="599"/>
                  </a:cubicBezTo>
                  <a:cubicBezTo>
                    <a:pt x="19801" y="599"/>
                    <a:pt x="20946" y="3990"/>
                    <a:pt x="20447" y="6136"/>
                  </a:cubicBezTo>
                  <a:lnTo>
                    <a:pt x="20547" y="6136"/>
                  </a:lnTo>
                  <a:cubicBezTo>
                    <a:pt x="20747" y="6136"/>
                    <a:pt x="20946" y="6037"/>
                    <a:pt x="21046" y="5837"/>
                  </a:cubicBezTo>
                  <a:cubicBezTo>
                    <a:pt x="21497" y="4888"/>
                    <a:pt x="21995" y="2195"/>
                    <a:pt x="19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3063600" y="1808300"/>
              <a:ext cx="503700" cy="143700"/>
            </a:xfrm>
            <a:custGeom>
              <a:avLst/>
              <a:gdLst/>
              <a:ahLst/>
              <a:cxnLst/>
              <a:rect l="l" t="t" r="r" b="b"/>
              <a:pathLst>
                <a:path w="20148" h="5748" extrusionOk="0">
                  <a:moveTo>
                    <a:pt x="3990" y="0"/>
                  </a:moveTo>
                  <a:cubicBezTo>
                    <a:pt x="2693" y="0"/>
                    <a:pt x="1496" y="200"/>
                    <a:pt x="347" y="499"/>
                  </a:cubicBezTo>
                  <a:cubicBezTo>
                    <a:pt x="248" y="551"/>
                    <a:pt x="100" y="599"/>
                    <a:pt x="0" y="650"/>
                  </a:cubicBezTo>
                  <a:cubicBezTo>
                    <a:pt x="812" y="587"/>
                    <a:pt x="2260" y="515"/>
                    <a:pt x="3737" y="515"/>
                  </a:cubicBezTo>
                  <a:cubicBezTo>
                    <a:pt x="5793" y="515"/>
                    <a:pt x="7904" y="654"/>
                    <a:pt x="8426" y="1149"/>
                  </a:cubicBezTo>
                  <a:cubicBezTo>
                    <a:pt x="8777" y="1496"/>
                    <a:pt x="5486" y="4241"/>
                    <a:pt x="4935" y="5187"/>
                  </a:cubicBezTo>
                  <a:cubicBezTo>
                    <a:pt x="4705" y="5586"/>
                    <a:pt x="4678" y="5747"/>
                    <a:pt x="4768" y="5747"/>
                  </a:cubicBezTo>
                  <a:cubicBezTo>
                    <a:pt x="4893" y="5747"/>
                    <a:pt x="5239" y="5443"/>
                    <a:pt x="5586" y="5039"/>
                  </a:cubicBezTo>
                  <a:cubicBezTo>
                    <a:pt x="6132" y="4341"/>
                    <a:pt x="8378" y="1995"/>
                    <a:pt x="9224" y="1396"/>
                  </a:cubicBezTo>
                  <a:cubicBezTo>
                    <a:pt x="10222" y="650"/>
                    <a:pt x="14311" y="650"/>
                    <a:pt x="16457" y="650"/>
                  </a:cubicBezTo>
                  <a:lnTo>
                    <a:pt x="20148" y="650"/>
                  </a:lnTo>
                  <a:cubicBezTo>
                    <a:pt x="19398" y="251"/>
                    <a:pt x="18652" y="0"/>
                    <a:pt x="17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3486200" y="1815775"/>
              <a:ext cx="122975" cy="63300"/>
            </a:xfrm>
            <a:custGeom>
              <a:avLst/>
              <a:gdLst/>
              <a:ahLst/>
              <a:cxnLst/>
              <a:rect l="l" t="t" r="r" b="b"/>
              <a:pathLst>
                <a:path w="4919" h="2532" extrusionOk="0">
                  <a:moveTo>
                    <a:pt x="2346" y="0"/>
                  </a:moveTo>
                  <a:lnTo>
                    <a:pt x="0" y="351"/>
                  </a:lnTo>
                  <a:cubicBezTo>
                    <a:pt x="1548" y="351"/>
                    <a:pt x="2945" y="1297"/>
                    <a:pt x="3344" y="2047"/>
                  </a:cubicBezTo>
                  <a:cubicBezTo>
                    <a:pt x="3517" y="2351"/>
                    <a:pt x="3908" y="2532"/>
                    <a:pt x="4224" y="2532"/>
                  </a:cubicBezTo>
                  <a:cubicBezTo>
                    <a:pt x="4634" y="2532"/>
                    <a:pt x="4918" y="2228"/>
                    <a:pt x="4441" y="1496"/>
                  </a:cubicBezTo>
                  <a:cubicBezTo>
                    <a:pt x="3643" y="200"/>
                    <a:pt x="2346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603400" y="1981650"/>
              <a:ext cx="103550" cy="39900"/>
            </a:xfrm>
            <a:custGeom>
              <a:avLst/>
              <a:gdLst/>
              <a:ahLst/>
              <a:cxnLst/>
              <a:rect l="l" t="t" r="r" b="b"/>
              <a:pathLst>
                <a:path w="4142" h="1596" extrusionOk="0">
                  <a:moveTo>
                    <a:pt x="0" y="0"/>
                  </a:moveTo>
                  <a:cubicBezTo>
                    <a:pt x="152" y="347"/>
                    <a:pt x="251" y="698"/>
                    <a:pt x="299" y="997"/>
                  </a:cubicBezTo>
                  <a:cubicBezTo>
                    <a:pt x="299" y="1145"/>
                    <a:pt x="351" y="1345"/>
                    <a:pt x="351" y="1596"/>
                  </a:cubicBezTo>
                  <a:lnTo>
                    <a:pt x="4141" y="1544"/>
                  </a:lnTo>
                  <a:cubicBezTo>
                    <a:pt x="4141" y="1045"/>
                    <a:pt x="3643" y="0"/>
                    <a:pt x="3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2547425" y="1805800"/>
              <a:ext cx="1218075" cy="467600"/>
            </a:xfrm>
            <a:custGeom>
              <a:avLst/>
              <a:gdLst/>
              <a:ahLst/>
              <a:cxnLst/>
              <a:rect l="l" t="t" r="r" b="b"/>
              <a:pathLst>
                <a:path w="48723" h="18704" extrusionOk="0">
                  <a:moveTo>
                    <a:pt x="39398" y="252"/>
                  </a:moveTo>
                  <a:cubicBezTo>
                    <a:pt x="40695" y="252"/>
                    <a:pt x="41792" y="798"/>
                    <a:pt x="42490" y="1947"/>
                  </a:cubicBezTo>
                  <a:cubicBezTo>
                    <a:pt x="43137" y="2893"/>
                    <a:pt x="44386" y="5338"/>
                    <a:pt x="44832" y="6683"/>
                  </a:cubicBezTo>
                  <a:cubicBezTo>
                    <a:pt x="44884" y="6934"/>
                    <a:pt x="45084" y="7134"/>
                    <a:pt x="45383" y="7234"/>
                  </a:cubicBezTo>
                  <a:cubicBezTo>
                    <a:pt x="45830" y="7381"/>
                    <a:pt x="46328" y="8031"/>
                    <a:pt x="46328" y="9029"/>
                  </a:cubicBezTo>
                  <a:lnTo>
                    <a:pt x="46328" y="11171"/>
                  </a:lnTo>
                  <a:lnTo>
                    <a:pt x="46328" y="11223"/>
                  </a:lnTo>
                  <a:cubicBezTo>
                    <a:pt x="48523" y="13318"/>
                    <a:pt x="48124" y="15911"/>
                    <a:pt x="47625" y="16956"/>
                  </a:cubicBezTo>
                  <a:cubicBezTo>
                    <a:pt x="47577" y="17108"/>
                    <a:pt x="47426" y="17208"/>
                    <a:pt x="47278" y="17208"/>
                  </a:cubicBezTo>
                  <a:cubicBezTo>
                    <a:pt x="47577" y="15711"/>
                    <a:pt x="47126" y="13864"/>
                    <a:pt x="46229" y="12767"/>
                  </a:cubicBezTo>
                  <a:cubicBezTo>
                    <a:pt x="45682" y="12069"/>
                    <a:pt x="44984" y="11670"/>
                    <a:pt x="44186" y="11670"/>
                  </a:cubicBezTo>
                  <a:cubicBezTo>
                    <a:pt x="43388" y="11670"/>
                    <a:pt x="42690" y="11969"/>
                    <a:pt x="42139" y="12568"/>
                  </a:cubicBezTo>
                  <a:cubicBezTo>
                    <a:pt x="41094" y="13617"/>
                    <a:pt x="40543" y="15612"/>
                    <a:pt x="40595" y="18053"/>
                  </a:cubicBezTo>
                  <a:cubicBezTo>
                    <a:pt x="40595" y="18153"/>
                    <a:pt x="40543" y="18253"/>
                    <a:pt x="40444" y="18353"/>
                  </a:cubicBezTo>
                  <a:cubicBezTo>
                    <a:pt x="40396" y="18404"/>
                    <a:pt x="40296" y="18452"/>
                    <a:pt x="40145" y="18452"/>
                  </a:cubicBezTo>
                  <a:lnTo>
                    <a:pt x="27178" y="18452"/>
                  </a:lnTo>
                  <a:cubicBezTo>
                    <a:pt x="27078" y="18452"/>
                    <a:pt x="26979" y="18404"/>
                    <a:pt x="26879" y="18353"/>
                  </a:cubicBezTo>
                  <a:cubicBezTo>
                    <a:pt x="26831" y="18253"/>
                    <a:pt x="26779" y="18153"/>
                    <a:pt x="26831" y="18053"/>
                  </a:cubicBezTo>
                  <a:cubicBezTo>
                    <a:pt x="27178" y="16059"/>
                    <a:pt x="26731" y="14064"/>
                    <a:pt x="25734" y="12819"/>
                  </a:cubicBezTo>
                  <a:cubicBezTo>
                    <a:pt x="25084" y="12069"/>
                    <a:pt x="24286" y="11670"/>
                    <a:pt x="23388" y="11670"/>
                  </a:cubicBezTo>
                  <a:cubicBezTo>
                    <a:pt x="22590" y="11670"/>
                    <a:pt x="21892" y="11969"/>
                    <a:pt x="21293" y="12620"/>
                  </a:cubicBezTo>
                  <a:cubicBezTo>
                    <a:pt x="20248" y="13765"/>
                    <a:pt x="19598" y="15911"/>
                    <a:pt x="19749" y="18105"/>
                  </a:cubicBezTo>
                  <a:cubicBezTo>
                    <a:pt x="19749" y="18205"/>
                    <a:pt x="19698" y="18305"/>
                    <a:pt x="19650" y="18353"/>
                  </a:cubicBezTo>
                  <a:cubicBezTo>
                    <a:pt x="19598" y="18404"/>
                    <a:pt x="19498" y="18452"/>
                    <a:pt x="19398" y="18452"/>
                  </a:cubicBezTo>
                  <a:lnTo>
                    <a:pt x="1445" y="18452"/>
                  </a:lnTo>
                  <a:cubicBezTo>
                    <a:pt x="1246" y="18452"/>
                    <a:pt x="1046" y="18404"/>
                    <a:pt x="898" y="18253"/>
                  </a:cubicBezTo>
                  <a:cubicBezTo>
                    <a:pt x="248" y="17654"/>
                    <a:pt x="248" y="17307"/>
                    <a:pt x="248" y="16809"/>
                  </a:cubicBezTo>
                  <a:lnTo>
                    <a:pt x="248" y="16757"/>
                  </a:lnTo>
                  <a:lnTo>
                    <a:pt x="248" y="16458"/>
                  </a:lnTo>
                  <a:cubicBezTo>
                    <a:pt x="248" y="15711"/>
                    <a:pt x="200" y="14315"/>
                    <a:pt x="699" y="13465"/>
                  </a:cubicBezTo>
                  <a:cubicBezTo>
                    <a:pt x="1198" y="12568"/>
                    <a:pt x="1944" y="12221"/>
                    <a:pt x="2442" y="12021"/>
                  </a:cubicBezTo>
                  <a:cubicBezTo>
                    <a:pt x="2494" y="12021"/>
                    <a:pt x="2542" y="11969"/>
                    <a:pt x="2542" y="11921"/>
                  </a:cubicBezTo>
                  <a:cubicBezTo>
                    <a:pt x="2542" y="11024"/>
                    <a:pt x="2542" y="9675"/>
                    <a:pt x="5036" y="8730"/>
                  </a:cubicBezTo>
                  <a:cubicBezTo>
                    <a:pt x="7282" y="7832"/>
                    <a:pt x="9923" y="6934"/>
                    <a:pt x="12018" y="6336"/>
                  </a:cubicBezTo>
                  <a:lnTo>
                    <a:pt x="12069" y="6336"/>
                  </a:lnTo>
                  <a:cubicBezTo>
                    <a:pt x="16705" y="2346"/>
                    <a:pt x="20049" y="252"/>
                    <a:pt x="24637" y="252"/>
                  </a:cubicBezTo>
                  <a:close/>
                  <a:moveTo>
                    <a:pt x="24637" y="0"/>
                  </a:moveTo>
                  <a:cubicBezTo>
                    <a:pt x="19997" y="0"/>
                    <a:pt x="16606" y="2147"/>
                    <a:pt x="11918" y="6136"/>
                  </a:cubicBezTo>
                  <a:cubicBezTo>
                    <a:pt x="9823" y="6735"/>
                    <a:pt x="7230" y="7632"/>
                    <a:pt x="4936" y="8530"/>
                  </a:cubicBezTo>
                  <a:cubicBezTo>
                    <a:pt x="2395" y="9528"/>
                    <a:pt x="2343" y="10924"/>
                    <a:pt x="2343" y="11822"/>
                  </a:cubicBezTo>
                  <a:cubicBezTo>
                    <a:pt x="1744" y="12021"/>
                    <a:pt x="998" y="12468"/>
                    <a:pt x="499" y="13366"/>
                  </a:cubicBezTo>
                  <a:cubicBezTo>
                    <a:pt x="1" y="14263"/>
                    <a:pt x="1" y="15711"/>
                    <a:pt x="1" y="16458"/>
                  </a:cubicBezTo>
                  <a:lnTo>
                    <a:pt x="1" y="16757"/>
                  </a:lnTo>
                  <a:lnTo>
                    <a:pt x="1" y="16809"/>
                  </a:lnTo>
                  <a:cubicBezTo>
                    <a:pt x="1" y="17355"/>
                    <a:pt x="1" y="17806"/>
                    <a:pt x="799" y="18404"/>
                  </a:cubicBezTo>
                  <a:cubicBezTo>
                    <a:pt x="946" y="18604"/>
                    <a:pt x="1198" y="18704"/>
                    <a:pt x="1445" y="18704"/>
                  </a:cubicBezTo>
                  <a:lnTo>
                    <a:pt x="19398" y="18704"/>
                  </a:lnTo>
                  <a:cubicBezTo>
                    <a:pt x="19550" y="18704"/>
                    <a:pt x="19698" y="18604"/>
                    <a:pt x="19797" y="18504"/>
                  </a:cubicBezTo>
                  <a:cubicBezTo>
                    <a:pt x="19897" y="18404"/>
                    <a:pt x="19949" y="18253"/>
                    <a:pt x="19949" y="18105"/>
                  </a:cubicBezTo>
                  <a:cubicBezTo>
                    <a:pt x="19849" y="16358"/>
                    <a:pt x="20296" y="14016"/>
                    <a:pt x="21493" y="12767"/>
                  </a:cubicBezTo>
                  <a:cubicBezTo>
                    <a:pt x="21992" y="12169"/>
                    <a:pt x="22642" y="11921"/>
                    <a:pt x="23388" y="11921"/>
                  </a:cubicBezTo>
                  <a:cubicBezTo>
                    <a:pt x="24186" y="11921"/>
                    <a:pt x="24936" y="12268"/>
                    <a:pt x="25534" y="12967"/>
                  </a:cubicBezTo>
                  <a:cubicBezTo>
                    <a:pt x="26532" y="14163"/>
                    <a:pt x="26931" y="16059"/>
                    <a:pt x="26580" y="18005"/>
                  </a:cubicBezTo>
                  <a:cubicBezTo>
                    <a:pt x="26580" y="18205"/>
                    <a:pt x="26632" y="18353"/>
                    <a:pt x="26731" y="18504"/>
                  </a:cubicBezTo>
                  <a:cubicBezTo>
                    <a:pt x="26831" y="18604"/>
                    <a:pt x="26979" y="18704"/>
                    <a:pt x="27178" y="18704"/>
                  </a:cubicBezTo>
                  <a:lnTo>
                    <a:pt x="40145" y="18704"/>
                  </a:lnTo>
                  <a:cubicBezTo>
                    <a:pt x="40344" y="18704"/>
                    <a:pt x="40496" y="18604"/>
                    <a:pt x="40595" y="18504"/>
                  </a:cubicBezTo>
                  <a:cubicBezTo>
                    <a:pt x="40743" y="18353"/>
                    <a:pt x="40795" y="18205"/>
                    <a:pt x="40795" y="18053"/>
                  </a:cubicBezTo>
                  <a:cubicBezTo>
                    <a:pt x="40743" y="15660"/>
                    <a:pt x="41294" y="13717"/>
                    <a:pt x="42291" y="12719"/>
                  </a:cubicBezTo>
                  <a:cubicBezTo>
                    <a:pt x="42838" y="12169"/>
                    <a:pt x="43436" y="11921"/>
                    <a:pt x="44186" y="11921"/>
                  </a:cubicBezTo>
                  <a:cubicBezTo>
                    <a:pt x="44884" y="11921"/>
                    <a:pt x="45531" y="12268"/>
                    <a:pt x="46081" y="12919"/>
                  </a:cubicBezTo>
                  <a:cubicBezTo>
                    <a:pt x="46927" y="14016"/>
                    <a:pt x="47326" y="15859"/>
                    <a:pt x="47027" y="17307"/>
                  </a:cubicBezTo>
                  <a:lnTo>
                    <a:pt x="47027" y="17407"/>
                  </a:lnTo>
                  <a:lnTo>
                    <a:pt x="47226" y="17407"/>
                  </a:lnTo>
                  <a:cubicBezTo>
                    <a:pt x="47477" y="17407"/>
                    <a:pt x="47725" y="17255"/>
                    <a:pt x="47825" y="17056"/>
                  </a:cubicBezTo>
                  <a:cubicBezTo>
                    <a:pt x="48375" y="15959"/>
                    <a:pt x="48722" y="13266"/>
                    <a:pt x="46528" y="11123"/>
                  </a:cubicBezTo>
                  <a:lnTo>
                    <a:pt x="46528" y="9029"/>
                  </a:lnTo>
                  <a:cubicBezTo>
                    <a:pt x="46528" y="7832"/>
                    <a:pt x="45929" y="7234"/>
                    <a:pt x="45431" y="7034"/>
                  </a:cubicBezTo>
                  <a:cubicBezTo>
                    <a:pt x="45231" y="6934"/>
                    <a:pt x="45084" y="6783"/>
                    <a:pt x="45032" y="6583"/>
                  </a:cubicBezTo>
                  <a:cubicBezTo>
                    <a:pt x="44585" y="5287"/>
                    <a:pt x="43336" y="2793"/>
                    <a:pt x="42690" y="1848"/>
                  </a:cubicBezTo>
                  <a:cubicBezTo>
                    <a:pt x="41892" y="651"/>
                    <a:pt x="40795" y="0"/>
                    <a:pt x="393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3223175" y="1966675"/>
              <a:ext cx="401475" cy="258050"/>
            </a:xfrm>
            <a:custGeom>
              <a:avLst/>
              <a:gdLst/>
              <a:ahLst/>
              <a:cxnLst/>
              <a:rect l="l" t="t" r="r" b="b"/>
              <a:pathLst>
                <a:path w="16059" h="10322" extrusionOk="0">
                  <a:moveTo>
                    <a:pt x="14611" y="248"/>
                  </a:moveTo>
                  <a:lnTo>
                    <a:pt x="15109" y="699"/>
                  </a:lnTo>
                  <a:cubicBezTo>
                    <a:pt x="15608" y="1896"/>
                    <a:pt x="15859" y="3539"/>
                    <a:pt x="14463" y="4637"/>
                  </a:cubicBezTo>
                  <a:cubicBezTo>
                    <a:pt x="14363" y="4688"/>
                    <a:pt x="14264" y="4788"/>
                    <a:pt x="14164" y="4836"/>
                  </a:cubicBezTo>
                  <a:cubicBezTo>
                    <a:pt x="13414" y="5434"/>
                    <a:pt x="12468" y="6133"/>
                    <a:pt x="11718" y="8678"/>
                  </a:cubicBezTo>
                  <a:cubicBezTo>
                    <a:pt x="11419" y="9723"/>
                    <a:pt x="10872" y="10122"/>
                    <a:pt x="9875" y="10122"/>
                  </a:cubicBezTo>
                  <a:lnTo>
                    <a:pt x="747" y="10122"/>
                  </a:lnTo>
                  <a:cubicBezTo>
                    <a:pt x="846" y="8925"/>
                    <a:pt x="1046" y="5434"/>
                    <a:pt x="799" y="2893"/>
                  </a:cubicBezTo>
                  <a:cubicBezTo>
                    <a:pt x="699" y="1596"/>
                    <a:pt x="400" y="599"/>
                    <a:pt x="300" y="248"/>
                  </a:cubicBezTo>
                  <a:close/>
                  <a:moveTo>
                    <a:pt x="148" y="1"/>
                  </a:moveTo>
                  <a:cubicBezTo>
                    <a:pt x="100" y="1"/>
                    <a:pt x="48" y="48"/>
                    <a:pt x="48" y="48"/>
                  </a:cubicBezTo>
                  <a:cubicBezTo>
                    <a:pt x="1" y="100"/>
                    <a:pt x="1" y="148"/>
                    <a:pt x="48" y="148"/>
                  </a:cubicBezTo>
                  <a:cubicBezTo>
                    <a:pt x="48" y="148"/>
                    <a:pt x="447" y="1345"/>
                    <a:pt x="599" y="2941"/>
                  </a:cubicBezTo>
                  <a:cubicBezTo>
                    <a:pt x="799" y="5534"/>
                    <a:pt x="599" y="9177"/>
                    <a:pt x="547" y="10222"/>
                  </a:cubicBezTo>
                  <a:lnTo>
                    <a:pt x="547" y="10322"/>
                  </a:lnTo>
                  <a:lnTo>
                    <a:pt x="9875" y="10322"/>
                  </a:lnTo>
                  <a:cubicBezTo>
                    <a:pt x="10972" y="10322"/>
                    <a:pt x="11571" y="9823"/>
                    <a:pt x="11918" y="8726"/>
                  </a:cubicBezTo>
                  <a:cubicBezTo>
                    <a:pt x="12668" y="6284"/>
                    <a:pt x="13565" y="5634"/>
                    <a:pt x="14311" y="5035"/>
                  </a:cubicBezTo>
                  <a:cubicBezTo>
                    <a:pt x="14411" y="4936"/>
                    <a:pt x="14511" y="4888"/>
                    <a:pt x="14611" y="4788"/>
                  </a:cubicBezTo>
                  <a:cubicBezTo>
                    <a:pt x="15808" y="3890"/>
                    <a:pt x="16059" y="2343"/>
                    <a:pt x="15261" y="599"/>
                  </a:cubicBezTo>
                  <a:lnTo>
                    <a:pt x="15261" y="547"/>
                  </a:lnTo>
                  <a:lnTo>
                    <a:pt x="14710" y="48"/>
                  </a:lnTo>
                  <a:cubicBezTo>
                    <a:pt x="14710" y="1"/>
                    <a:pt x="14663" y="1"/>
                    <a:pt x="146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2857825" y="1833525"/>
              <a:ext cx="402775" cy="136275"/>
            </a:xfrm>
            <a:custGeom>
              <a:avLst/>
              <a:gdLst/>
              <a:ahLst/>
              <a:cxnLst/>
              <a:rect l="l" t="t" r="r" b="b"/>
              <a:pathLst>
                <a:path w="16111" h="5451" extrusionOk="0">
                  <a:moveTo>
                    <a:pt x="11234" y="1"/>
                  </a:moveTo>
                  <a:cubicBezTo>
                    <a:pt x="9532" y="1"/>
                    <a:pt x="8035" y="105"/>
                    <a:pt x="7182" y="240"/>
                  </a:cubicBezTo>
                  <a:cubicBezTo>
                    <a:pt x="6835" y="288"/>
                    <a:pt x="6536" y="387"/>
                    <a:pt x="6236" y="539"/>
                  </a:cubicBezTo>
                  <a:cubicBezTo>
                    <a:pt x="4242" y="1636"/>
                    <a:pt x="1549" y="3631"/>
                    <a:pt x="1" y="5127"/>
                  </a:cubicBezTo>
                  <a:cubicBezTo>
                    <a:pt x="908" y="5297"/>
                    <a:pt x="3480" y="5451"/>
                    <a:pt x="6180" y="5451"/>
                  </a:cubicBezTo>
                  <a:cubicBezTo>
                    <a:pt x="8225" y="5451"/>
                    <a:pt x="10344" y="5363"/>
                    <a:pt x="11870" y="5127"/>
                  </a:cubicBezTo>
                  <a:cubicBezTo>
                    <a:pt x="13318" y="3180"/>
                    <a:pt x="15261" y="1337"/>
                    <a:pt x="16011" y="639"/>
                  </a:cubicBezTo>
                  <a:cubicBezTo>
                    <a:pt x="16111" y="487"/>
                    <a:pt x="16059" y="288"/>
                    <a:pt x="15859" y="288"/>
                  </a:cubicBezTo>
                  <a:cubicBezTo>
                    <a:pt x="14352" y="80"/>
                    <a:pt x="12715" y="1"/>
                    <a:pt x="11234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2855325" y="1830850"/>
              <a:ext cx="407775" cy="142025"/>
            </a:xfrm>
            <a:custGeom>
              <a:avLst/>
              <a:gdLst/>
              <a:ahLst/>
              <a:cxnLst/>
              <a:rect l="l" t="t" r="r" b="b"/>
              <a:pathLst>
                <a:path w="16311" h="5681" extrusionOk="0">
                  <a:moveTo>
                    <a:pt x="11334" y="207"/>
                  </a:moveTo>
                  <a:cubicBezTo>
                    <a:pt x="12815" y="207"/>
                    <a:pt x="14452" y="287"/>
                    <a:pt x="15959" y="494"/>
                  </a:cubicBezTo>
                  <a:cubicBezTo>
                    <a:pt x="16011" y="494"/>
                    <a:pt x="16059" y="546"/>
                    <a:pt x="16059" y="546"/>
                  </a:cubicBezTo>
                  <a:cubicBezTo>
                    <a:pt x="16059" y="546"/>
                    <a:pt x="16059" y="594"/>
                    <a:pt x="16011" y="646"/>
                  </a:cubicBezTo>
                  <a:cubicBezTo>
                    <a:pt x="15261" y="1344"/>
                    <a:pt x="13366" y="3187"/>
                    <a:pt x="11922" y="5134"/>
                  </a:cubicBezTo>
                  <a:cubicBezTo>
                    <a:pt x="10412" y="5360"/>
                    <a:pt x="8294" y="5442"/>
                    <a:pt x="6249" y="5442"/>
                  </a:cubicBezTo>
                  <a:cubicBezTo>
                    <a:pt x="3766" y="5442"/>
                    <a:pt x="1391" y="5320"/>
                    <a:pt x="352" y="5182"/>
                  </a:cubicBezTo>
                  <a:cubicBezTo>
                    <a:pt x="2047" y="3638"/>
                    <a:pt x="4589" y="1743"/>
                    <a:pt x="6384" y="746"/>
                  </a:cubicBezTo>
                  <a:cubicBezTo>
                    <a:pt x="6683" y="594"/>
                    <a:pt x="6983" y="494"/>
                    <a:pt x="7282" y="447"/>
                  </a:cubicBezTo>
                  <a:cubicBezTo>
                    <a:pt x="8135" y="312"/>
                    <a:pt x="9632" y="207"/>
                    <a:pt x="11334" y="207"/>
                  </a:cubicBezTo>
                  <a:close/>
                  <a:moveTo>
                    <a:pt x="11512" y="0"/>
                  </a:moveTo>
                  <a:cubicBezTo>
                    <a:pt x="9728" y="0"/>
                    <a:pt x="8167" y="108"/>
                    <a:pt x="7282" y="247"/>
                  </a:cubicBezTo>
                  <a:cubicBezTo>
                    <a:pt x="6935" y="295"/>
                    <a:pt x="6584" y="395"/>
                    <a:pt x="6284" y="546"/>
                  </a:cubicBezTo>
                  <a:cubicBezTo>
                    <a:pt x="4389" y="1592"/>
                    <a:pt x="1696" y="3586"/>
                    <a:pt x="1" y="5182"/>
                  </a:cubicBezTo>
                  <a:lnTo>
                    <a:pt x="1" y="5282"/>
                  </a:lnTo>
                  <a:cubicBezTo>
                    <a:pt x="1" y="5334"/>
                    <a:pt x="53" y="5334"/>
                    <a:pt x="101" y="5334"/>
                  </a:cubicBezTo>
                  <a:cubicBezTo>
                    <a:pt x="998" y="5533"/>
                    <a:pt x="3492" y="5681"/>
                    <a:pt x="6185" y="5681"/>
                  </a:cubicBezTo>
                  <a:cubicBezTo>
                    <a:pt x="8279" y="5681"/>
                    <a:pt x="10426" y="5581"/>
                    <a:pt x="11970" y="5334"/>
                  </a:cubicBezTo>
                  <a:cubicBezTo>
                    <a:pt x="12022" y="5334"/>
                    <a:pt x="12022" y="5334"/>
                    <a:pt x="12069" y="5282"/>
                  </a:cubicBezTo>
                  <a:cubicBezTo>
                    <a:pt x="13518" y="3387"/>
                    <a:pt x="15413" y="1544"/>
                    <a:pt x="16159" y="846"/>
                  </a:cubicBezTo>
                  <a:cubicBezTo>
                    <a:pt x="16259" y="746"/>
                    <a:pt x="16310" y="594"/>
                    <a:pt x="16259" y="494"/>
                  </a:cubicBezTo>
                  <a:cubicBezTo>
                    <a:pt x="16211" y="347"/>
                    <a:pt x="16111" y="295"/>
                    <a:pt x="16011" y="247"/>
                  </a:cubicBezTo>
                  <a:cubicBezTo>
                    <a:pt x="14522" y="69"/>
                    <a:pt x="12945" y="0"/>
                    <a:pt x="115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2865300" y="1837025"/>
              <a:ext cx="390325" cy="128375"/>
            </a:xfrm>
            <a:custGeom>
              <a:avLst/>
              <a:gdLst/>
              <a:ahLst/>
              <a:cxnLst/>
              <a:rect l="l" t="t" r="r" b="b"/>
              <a:pathLst>
                <a:path w="15613" h="5135" extrusionOk="0">
                  <a:moveTo>
                    <a:pt x="10972" y="0"/>
                  </a:moveTo>
                  <a:cubicBezTo>
                    <a:pt x="9428" y="0"/>
                    <a:pt x="7832" y="100"/>
                    <a:pt x="6883" y="247"/>
                  </a:cubicBezTo>
                  <a:cubicBezTo>
                    <a:pt x="6584" y="299"/>
                    <a:pt x="6284" y="399"/>
                    <a:pt x="6037" y="547"/>
                  </a:cubicBezTo>
                  <a:cubicBezTo>
                    <a:pt x="4242" y="1496"/>
                    <a:pt x="1696" y="3339"/>
                    <a:pt x="1" y="4887"/>
                  </a:cubicBezTo>
                  <a:cubicBezTo>
                    <a:pt x="1150" y="5035"/>
                    <a:pt x="3492" y="5135"/>
                    <a:pt x="5786" y="5135"/>
                  </a:cubicBezTo>
                  <a:cubicBezTo>
                    <a:pt x="8080" y="5135"/>
                    <a:pt x="10126" y="5035"/>
                    <a:pt x="11471" y="4836"/>
                  </a:cubicBezTo>
                  <a:cubicBezTo>
                    <a:pt x="12967" y="2940"/>
                    <a:pt x="14862" y="1097"/>
                    <a:pt x="15612" y="399"/>
                  </a:cubicBezTo>
                  <a:lnTo>
                    <a:pt x="15612" y="299"/>
                  </a:lnTo>
                  <a:lnTo>
                    <a:pt x="15560" y="299"/>
                  </a:lnTo>
                  <a:cubicBezTo>
                    <a:pt x="14216" y="100"/>
                    <a:pt x="12620" y="0"/>
                    <a:pt x="10972" y="0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2865300" y="1837025"/>
              <a:ext cx="390325" cy="128375"/>
            </a:xfrm>
            <a:custGeom>
              <a:avLst/>
              <a:gdLst/>
              <a:ahLst/>
              <a:cxnLst/>
              <a:rect l="l" t="t" r="r" b="b"/>
              <a:pathLst>
                <a:path w="15613" h="5135" extrusionOk="0">
                  <a:moveTo>
                    <a:pt x="10972" y="0"/>
                  </a:moveTo>
                  <a:cubicBezTo>
                    <a:pt x="9428" y="0"/>
                    <a:pt x="7832" y="100"/>
                    <a:pt x="6883" y="247"/>
                  </a:cubicBezTo>
                  <a:cubicBezTo>
                    <a:pt x="6584" y="299"/>
                    <a:pt x="6284" y="399"/>
                    <a:pt x="6037" y="547"/>
                  </a:cubicBezTo>
                  <a:cubicBezTo>
                    <a:pt x="4242" y="1496"/>
                    <a:pt x="1696" y="3339"/>
                    <a:pt x="1" y="4887"/>
                  </a:cubicBezTo>
                  <a:cubicBezTo>
                    <a:pt x="1150" y="5035"/>
                    <a:pt x="3492" y="5135"/>
                    <a:pt x="5786" y="5135"/>
                  </a:cubicBezTo>
                  <a:cubicBezTo>
                    <a:pt x="8080" y="5135"/>
                    <a:pt x="10126" y="5035"/>
                    <a:pt x="11471" y="4836"/>
                  </a:cubicBezTo>
                  <a:cubicBezTo>
                    <a:pt x="12967" y="2940"/>
                    <a:pt x="14862" y="1097"/>
                    <a:pt x="15612" y="399"/>
                  </a:cubicBezTo>
                  <a:lnTo>
                    <a:pt x="15612" y="299"/>
                  </a:lnTo>
                  <a:lnTo>
                    <a:pt x="15560" y="299"/>
                  </a:lnTo>
                  <a:cubicBezTo>
                    <a:pt x="14216" y="100"/>
                    <a:pt x="12620" y="0"/>
                    <a:pt x="10972" y="0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3168325" y="1845700"/>
              <a:ext cx="28650" cy="93575"/>
            </a:xfrm>
            <a:custGeom>
              <a:avLst/>
              <a:gdLst/>
              <a:ahLst/>
              <a:cxnLst/>
              <a:rect l="l" t="t" r="r" b="b"/>
              <a:pathLst>
                <a:path w="1146" h="3743" extrusionOk="0">
                  <a:moveTo>
                    <a:pt x="599" y="0"/>
                  </a:moveTo>
                  <a:lnTo>
                    <a:pt x="0" y="3742"/>
                  </a:lnTo>
                  <a:cubicBezTo>
                    <a:pt x="200" y="3443"/>
                    <a:pt x="447" y="3144"/>
                    <a:pt x="698" y="2893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2871600" y="1923000"/>
              <a:ext cx="46100" cy="39900"/>
            </a:xfrm>
            <a:custGeom>
              <a:avLst/>
              <a:gdLst/>
              <a:ahLst/>
              <a:cxnLst/>
              <a:rect l="l" t="t" r="r" b="b"/>
              <a:pathLst>
                <a:path w="1844" h="1596" extrusionOk="0">
                  <a:moveTo>
                    <a:pt x="1843" y="0"/>
                  </a:moveTo>
                  <a:lnTo>
                    <a:pt x="1843" y="0"/>
                  </a:lnTo>
                  <a:cubicBezTo>
                    <a:pt x="1045" y="499"/>
                    <a:pt x="499" y="1049"/>
                    <a:pt x="0" y="1496"/>
                  </a:cubicBezTo>
                  <a:cubicBezTo>
                    <a:pt x="447" y="1548"/>
                    <a:pt x="946" y="1596"/>
                    <a:pt x="1544" y="1596"/>
                  </a:cubicBezTo>
                  <a:lnTo>
                    <a:pt x="1843" y="0"/>
                  </a:ln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2865300" y="1837025"/>
              <a:ext cx="390325" cy="123400"/>
            </a:xfrm>
            <a:custGeom>
              <a:avLst/>
              <a:gdLst/>
              <a:ahLst/>
              <a:cxnLst/>
              <a:rect l="l" t="t" r="r" b="b"/>
              <a:pathLst>
                <a:path w="15613" h="4936" extrusionOk="0">
                  <a:moveTo>
                    <a:pt x="10972" y="0"/>
                  </a:moveTo>
                  <a:cubicBezTo>
                    <a:pt x="9428" y="0"/>
                    <a:pt x="7832" y="100"/>
                    <a:pt x="6883" y="247"/>
                  </a:cubicBezTo>
                  <a:cubicBezTo>
                    <a:pt x="6584" y="299"/>
                    <a:pt x="6284" y="399"/>
                    <a:pt x="6037" y="547"/>
                  </a:cubicBezTo>
                  <a:cubicBezTo>
                    <a:pt x="4242" y="1496"/>
                    <a:pt x="1696" y="3339"/>
                    <a:pt x="1" y="4887"/>
                  </a:cubicBezTo>
                  <a:cubicBezTo>
                    <a:pt x="100" y="4887"/>
                    <a:pt x="200" y="4935"/>
                    <a:pt x="252" y="4935"/>
                  </a:cubicBezTo>
                  <a:cubicBezTo>
                    <a:pt x="1198" y="4137"/>
                    <a:pt x="2446" y="3092"/>
                    <a:pt x="3990" y="1995"/>
                  </a:cubicBezTo>
                  <a:cubicBezTo>
                    <a:pt x="5439" y="946"/>
                    <a:pt x="7082" y="347"/>
                    <a:pt x="8531" y="347"/>
                  </a:cubicBezTo>
                  <a:lnTo>
                    <a:pt x="13566" y="347"/>
                  </a:lnTo>
                  <a:cubicBezTo>
                    <a:pt x="14216" y="347"/>
                    <a:pt x="14715" y="499"/>
                    <a:pt x="15114" y="846"/>
                  </a:cubicBezTo>
                  <a:cubicBezTo>
                    <a:pt x="15313" y="698"/>
                    <a:pt x="15461" y="499"/>
                    <a:pt x="15612" y="399"/>
                  </a:cubicBezTo>
                  <a:lnTo>
                    <a:pt x="15612" y="299"/>
                  </a:lnTo>
                  <a:lnTo>
                    <a:pt x="15560" y="299"/>
                  </a:lnTo>
                  <a:cubicBezTo>
                    <a:pt x="14216" y="100"/>
                    <a:pt x="12620" y="0"/>
                    <a:pt x="10972" y="0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3037350" y="1843200"/>
              <a:ext cx="1325" cy="25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3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2866600" y="1845700"/>
              <a:ext cx="250575" cy="119700"/>
            </a:xfrm>
            <a:custGeom>
              <a:avLst/>
              <a:gdLst/>
              <a:ahLst/>
              <a:cxnLst/>
              <a:rect l="l" t="t" r="r" b="b"/>
              <a:pathLst>
                <a:path w="10023" h="4788" extrusionOk="0">
                  <a:moveTo>
                    <a:pt x="1" y="4540"/>
                  </a:moveTo>
                  <a:cubicBezTo>
                    <a:pt x="27" y="4544"/>
                    <a:pt x="54" y="4548"/>
                    <a:pt x="81" y="4552"/>
                  </a:cubicBezTo>
                  <a:lnTo>
                    <a:pt x="81" y="4552"/>
                  </a:lnTo>
                  <a:cubicBezTo>
                    <a:pt x="58" y="4545"/>
                    <a:pt x="32" y="4540"/>
                    <a:pt x="1" y="4540"/>
                  </a:cubicBezTo>
                  <a:close/>
                  <a:moveTo>
                    <a:pt x="81" y="4552"/>
                  </a:moveTo>
                  <a:lnTo>
                    <a:pt x="81" y="4552"/>
                  </a:lnTo>
                  <a:cubicBezTo>
                    <a:pt x="131" y="4566"/>
                    <a:pt x="165" y="4588"/>
                    <a:pt x="200" y="4588"/>
                  </a:cubicBezTo>
                  <a:cubicBezTo>
                    <a:pt x="516" y="4625"/>
                    <a:pt x="857" y="4660"/>
                    <a:pt x="1242" y="4677"/>
                  </a:cubicBezTo>
                  <a:lnTo>
                    <a:pt x="1242" y="4677"/>
                  </a:lnTo>
                  <a:cubicBezTo>
                    <a:pt x="791" y="4638"/>
                    <a:pt x="399" y="4595"/>
                    <a:pt x="81" y="4552"/>
                  </a:cubicBezTo>
                  <a:close/>
                  <a:moveTo>
                    <a:pt x="8479" y="0"/>
                  </a:moveTo>
                  <a:cubicBezTo>
                    <a:pt x="7030" y="0"/>
                    <a:pt x="5387" y="599"/>
                    <a:pt x="3938" y="1648"/>
                  </a:cubicBezTo>
                  <a:cubicBezTo>
                    <a:pt x="3240" y="2147"/>
                    <a:pt x="2594" y="2645"/>
                    <a:pt x="2043" y="3092"/>
                  </a:cubicBezTo>
                  <a:lnTo>
                    <a:pt x="1744" y="4688"/>
                  </a:lnTo>
                  <a:cubicBezTo>
                    <a:pt x="1568" y="4688"/>
                    <a:pt x="1401" y="4684"/>
                    <a:pt x="1242" y="4677"/>
                  </a:cubicBezTo>
                  <a:lnTo>
                    <a:pt x="1242" y="4677"/>
                  </a:lnTo>
                  <a:cubicBezTo>
                    <a:pt x="1784" y="4723"/>
                    <a:pt x="2411" y="4763"/>
                    <a:pt x="3093" y="4788"/>
                  </a:cubicBezTo>
                  <a:cubicBezTo>
                    <a:pt x="4138" y="3643"/>
                    <a:pt x="6683" y="1748"/>
                    <a:pt x="10023" y="0"/>
                  </a:cubicBezTo>
                  <a:close/>
                </a:path>
              </a:pathLst>
            </a:custGeom>
            <a:solidFill>
              <a:srgbClr val="C9F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2871600" y="1923000"/>
              <a:ext cx="46100" cy="39900"/>
            </a:xfrm>
            <a:custGeom>
              <a:avLst/>
              <a:gdLst/>
              <a:ahLst/>
              <a:cxnLst/>
              <a:rect l="l" t="t" r="r" b="b"/>
              <a:pathLst>
                <a:path w="1844" h="1596" extrusionOk="0">
                  <a:moveTo>
                    <a:pt x="1843" y="0"/>
                  </a:moveTo>
                  <a:lnTo>
                    <a:pt x="1843" y="0"/>
                  </a:lnTo>
                  <a:cubicBezTo>
                    <a:pt x="1145" y="499"/>
                    <a:pt x="547" y="998"/>
                    <a:pt x="100" y="1448"/>
                  </a:cubicBezTo>
                  <a:cubicBezTo>
                    <a:pt x="48" y="1448"/>
                    <a:pt x="48" y="1448"/>
                    <a:pt x="0" y="1496"/>
                  </a:cubicBezTo>
                  <a:cubicBezTo>
                    <a:pt x="447" y="1548"/>
                    <a:pt x="946" y="1596"/>
                    <a:pt x="1544" y="1596"/>
                  </a:cubicBezTo>
                  <a:lnTo>
                    <a:pt x="1843" y="0"/>
                  </a:lnTo>
                  <a:close/>
                </a:path>
              </a:pathLst>
            </a:custGeom>
            <a:solidFill>
              <a:srgbClr val="C9F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2865300" y="1959200"/>
              <a:ext cx="1325" cy="25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1" y="0"/>
                  </a:moveTo>
                  <a:lnTo>
                    <a:pt x="53" y="0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2865300" y="1837025"/>
              <a:ext cx="266850" cy="123400"/>
            </a:xfrm>
            <a:custGeom>
              <a:avLst/>
              <a:gdLst/>
              <a:ahLst/>
              <a:cxnLst/>
              <a:rect l="l" t="t" r="r" b="b"/>
              <a:pathLst>
                <a:path w="10674" h="4936" extrusionOk="0">
                  <a:moveTo>
                    <a:pt x="10673" y="0"/>
                  </a:moveTo>
                  <a:cubicBezTo>
                    <a:pt x="9229" y="0"/>
                    <a:pt x="7781" y="100"/>
                    <a:pt x="6935" y="247"/>
                  </a:cubicBezTo>
                  <a:lnTo>
                    <a:pt x="6883" y="247"/>
                  </a:lnTo>
                  <a:cubicBezTo>
                    <a:pt x="6584" y="299"/>
                    <a:pt x="6284" y="399"/>
                    <a:pt x="6037" y="547"/>
                  </a:cubicBezTo>
                  <a:cubicBezTo>
                    <a:pt x="4242" y="1496"/>
                    <a:pt x="1696" y="3339"/>
                    <a:pt x="1" y="4887"/>
                  </a:cubicBezTo>
                  <a:lnTo>
                    <a:pt x="53" y="4887"/>
                  </a:lnTo>
                  <a:cubicBezTo>
                    <a:pt x="152" y="4887"/>
                    <a:pt x="200" y="4935"/>
                    <a:pt x="252" y="4935"/>
                  </a:cubicBezTo>
                  <a:cubicBezTo>
                    <a:pt x="300" y="4887"/>
                    <a:pt x="300" y="4887"/>
                    <a:pt x="352" y="4887"/>
                  </a:cubicBezTo>
                  <a:cubicBezTo>
                    <a:pt x="799" y="4437"/>
                    <a:pt x="1397" y="3938"/>
                    <a:pt x="2095" y="3439"/>
                  </a:cubicBezTo>
                  <a:cubicBezTo>
                    <a:pt x="2646" y="2992"/>
                    <a:pt x="3292" y="2494"/>
                    <a:pt x="3990" y="1995"/>
                  </a:cubicBezTo>
                  <a:cubicBezTo>
                    <a:pt x="5439" y="946"/>
                    <a:pt x="7082" y="347"/>
                    <a:pt x="8531" y="347"/>
                  </a:cubicBezTo>
                  <a:lnTo>
                    <a:pt x="10075" y="347"/>
                  </a:lnTo>
                  <a:cubicBezTo>
                    <a:pt x="10274" y="200"/>
                    <a:pt x="10474" y="100"/>
                    <a:pt x="10673" y="0"/>
                  </a:cubicBezTo>
                  <a:close/>
                </a:path>
              </a:pathLst>
            </a:custGeom>
            <a:solidFill>
              <a:srgbClr val="C9F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3193250" y="1842000"/>
              <a:ext cx="408975" cy="139675"/>
            </a:xfrm>
            <a:custGeom>
              <a:avLst/>
              <a:gdLst/>
              <a:ahLst/>
              <a:cxnLst/>
              <a:rect l="l" t="t" r="r" b="b"/>
              <a:pathLst>
                <a:path w="16359" h="5587" extrusionOk="0">
                  <a:moveTo>
                    <a:pt x="6983" y="1"/>
                  </a:moveTo>
                  <a:cubicBezTo>
                    <a:pt x="5435" y="1"/>
                    <a:pt x="3990" y="599"/>
                    <a:pt x="2941" y="1696"/>
                  </a:cubicBezTo>
                  <a:cubicBezTo>
                    <a:pt x="1996" y="2642"/>
                    <a:pt x="898" y="3890"/>
                    <a:pt x="200" y="4936"/>
                  </a:cubicBezTo>
                  <a:cubicBezTo>
                    <a:pt x="1" y="5235"/>
                    <a:pt x="200" y="5586"/>
                    <a:pt x="547" y="5586"/>
                  </a:cubicBezTo>
                  <a:lnTo>
                    <a:pt x="16358" y="5586"/>
                  </a:lnTo>
                  <a:cubicBezTo>
                    <a:pt x="16358" y="5586"/>
                    <a:pt x="15760" y="3539"/>
                    <a:pt x="14862" y="1744"/>
                  </a:cubicBezTo>
                  <a:cubicBezTo>
                    <a:pt x="14264" y="647"/>
                    <a:pt x="13166" y="1"/>
                    <a:pt x="11970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3191950" y="1838200"/>
              <a:ext cx="413950" cy="147150"/>
            </a:xfrm>
            <a:custGeom>
              <a:avLst/>
              <a:gdLst/>
              <a:ahLst/>
              <a:cxnLst/>
              <a:rect l="l" t="t" r="r" b="b"/>
              <a:pathLst>
                <a:path w="16558" h="5886" extrusionOk="0">
                  <a:moveTo>
                    <a:pt x="12022" y="252"/>
                  </a:moveTo>
                  <a:cubicBezTo>
                    <a:pt x="13167" y="252"/>
                    <a:pt x="14264" y="899"/>
                    <a:pt x="14814" y="1948"/>
                  </a:cubicBezTo>
                  <a:cubicBezTo>
                    <a:pt x="15560" y="3444"/>
                    <a:pt x="16111" y="5140"/>
                    <a:pt x="16259" y="5638"/>
                  </a:cubicBezTo>
                  <a:lnTo>
                    <a:pt x="599" y="5638"/>
                  </a:lnTo>
                  <a:cubicBezTo>
                    <a:pt x="452" y="5638"/>
                    <a:pt x="352" y="5586"/>
                    <a:pt x="300" y="5487"/>
                  </a:cubicBezTo>
                  <a:cubicBezTo>
                    <a:pt x="252" y="5387"/>
                    <a:pt x="252" y="5239"/>
                    <a:pt x="300" y="5140"/>
                  </a:cubicBezTo>
                  <a:cubicBezTo>
                    <a:pt x="898" y="4290"/>
                    <a:pt x="1848" y="3193"/>
                    <a:pt x="3093" y="1896"/>
                  </a:cubicBezTo>
                  <a:cubicBezTo>
                    <a:pt x="4090" y="851"/>
                    <a:pt x="5538" y="252"/>
                    <a:pt x="7035" y="252"/>
                  </a:cubicBezTo>
                  <a:close/>
                  <a:moveTo>
                    <a:pt x="7035" y="1"/>
                  </a:moveTo>
                  <a:cubicBezTo>
                    <a:pt x="5487" y="1"/>
                    <a:pt x="3990" y="651"/>
                    <a:pt x="2893" y="1748"/>
                  </a:cubicBezTo>
                  <a:cubicBezTo>
                    <a:pt x="2048" y="2646"/>
                    <a:pt x="898" y="3943"/>
                    <a:pt x="152" y="4988"/>
                  </a:cubicBezTo>
                  <a:cubicBezTo>
                    <a:pt x="1" y="5187"/>
                    <a:pt x="1" y="5387"/>
                    <a:pt x="101" y="5586"/>
                  </a:cubicBezTo>
                  <a:cubicBezTo>
                    <a:pt x="200" y="5738"/>
                    <a:pt x="400" y="5886"/>
                    <a:pt x="599" y="5886"/>
                  </a:cubicBezTo>
                  <a:lnTo>
                    <a:pt x="16410" y="5886"/>
                  </a:lnTo>
                  <a:cubicBezTo>
                    <a:pt x="16458" y="5886"/>
                    <a:pt x="16510" y="5838"/>
                    <a:pt x="16510" y="5838"/>
                  </a:cubicBezTo>
                  <a:cubicBezTo>
                    <a:pt x="16558" y="5786"/>
                    <a:pt x="16558" y="5786"/>
                    <a:pt x="16558" y="5738"/>
                  </a:cubicBezTo>
                  <a:cubicBezTo>
                    <a:pt x="16510" y="5686"/>
                    <a:pt x="15912" y="3644"/>
                    <a:pt x="15014" y="1848"/>
                  </a:cubicBezTo>
                  <a:cubicBezTo>
                    <a:pt x="14415" y="699"/>
                    <a:pt x="13266" y="1"/>
                    <a:pt x="120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2862825" y="1834525"/>
              <a:ext cx="396475" cy="134675"/>
            </a:xfrm>
            <a:custGeom>
              <a:avLst/>
              <a:gdLst/>
              <a:ahLst/>
              <a:cxnLst/>
              <a:rect l="l" t="t" r="r" b="b"/>
              <a:pathLst>
                <a:path w="15859" h="5387" extrusionOk="0">
                  <a:moveTo>
                    <a:pt x="11071" y="200"/>
                  </a:moveTo>
                  <a:cubicBezTo>
                    <a:pt x="12667" y="200"/>
                    <a:pt x="14215" y="300"/>
                    <a:pt x="15560" y="499"/>
                  </a:cubicBezTo>
                  <a:cubicBezTo>
                    <a:pt x="14762" y="1197"/>
                    <a:pt x="12966" y="2993"/>
                    <a:pt x="11522" y="4836"/>
                  </a:cubicBezTo>
                  <a:cubicBezTo>
                    <a:pt x="10174" y="5035"/>
                    <a:pt x="8179" y="5135"/>
                    <a:pt x="5885" y="5135"/>
                  </a:cubicBezTo>
                  <a:cubicBezTo>
                    <a:pt x="3742" y="5135"/>
                    <a:pt x="1548" y="5035"/>
                    <a:pt x="399" y="4936"/>
                  </a:cubicBezTo>
                  <a:cubicBezTo>
                    <a:pt x="2047" y="3392"/>
                    <a:pt x="4440" y="1644"/>
                    <a:pt x="6184" y="746"/>
                  </a:cubicBezTo>
                  <a:cubicBezTo>
                    <a:pt x="6435" y="599"/>
                    <a:pt x="6735" y="499"/>
                    <a:pt x="7034" y="447"/>
                  </a:cubicBezTo>
                  <a:cubicBezTo>
                    <a:pt x="7979" y="300"/>
                    <a:pt x="9527" y="200"/>
                    <a:pt x="11071" y="200"/>
                  </a:cubicBezTo>
                  <a:close/>
                  <a:moveTo>
                    <a:pt x="11071" y="0"/>
                  </a:moveTo>
                  <a:cubicBezTo>
                    <a:pt x="9527" y="0"/>
                    <a:pt x="7931" y="100"/>
                    <a:pt x="6982" y="248"/>
                  </a:cubicBezTo>
                  <a:cubicBezTo>
                    <a:pt x="6683" y="248"/>
                    <a:pt x="6336" y="399"/>
                    <a:pt x="6084" y="547"/>
                  </a:cubicBezTo>
                  <a:cubicBezTo>
                    <a:pt x="4289" y="1496"/>
                    <a:pt x="1747" y="3340"/>
                    <a:pt x="52" y="4936"/>
                  </a:cubicBezTo>
                  <a:cubicBezTo>
                    <a:pt x="0" y="4936"/>
                    <a:pt x="0" y="4987"/>
                    <a:pt x="0" y="5035"/>
                  </a:cubicBezTo>
                  <a:cubicBezTo>
                    <a:pt x="52" y="5087"/>
                    <a:pt x="52" y="5087"/>
                    <a:pt x="100" y="5087"/>
                  </a:cubicBezTo>
                  <a:cubicBezTo>
                    <a:pt x="1249" y="5287"/>
                    <a:pt x="3591" y="5386"/>
                    <a:pt x="5885" y="5386"/>
                  </a:cubicBezTo>
                  <a:cubicBezTo>
                    <a:pt x="8179" y="5386"/>
                    <a:pt x="10225" y="5287"/>
                    <a:pt x="11570" y="5087"/>
                  </a:cubicBezTo>
                  <a:cubicBezTo>
                    <a:pt x="11622" y="5087"/>
                    <a:pt x="11670" y="5035"/>
                    <a:pt x="11670" y="5035"/>
                  </a:cubicBezTo>
                  <a:cubicBezTo>
                    <a:pt x="13118" y="3092"/>
                    <a:pt x="15013" y="1245"/>
                    <a:pt x="15759" y="547"/>
                  </a:cubicBezTo>
                  <a:cubicBezTo>
                    <a:pt x="15811" y="499"/>
                    <a:pt x="15859" y="447"/>
                    <a:pt x="15811" y="399"/>
                  </a:cubicBezTo>
                  <a:cubicBezTo>
                    <a:pt x="15811" y="300"/>
                    <a:pt x="15759" y="300"/>
                    <a:pt x="15659" y="248"/>
                  </a:cubicBezTo>
                  <a:cubicBezTo>
                    <a:pt x="14315" y="100"/>
                    <a:pt x="12719" y="0"/>
                    <a:pt x="110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3199450" y="1845700"/>
              <a:ext cx="397775" cy="133475"/>
            </a:xfrm>
            <a:custGeom>
              <a:avLst/>
              <a:gdLst/>
              <a:ahLst/>
              <a:cxnLst/>
              <a:rect l="l" t="t" r="r" b="b"/>
              <a:pathLst>
                <a:path w="15911" h="5339" extrusionOk="0">
                  <a:moveTo>
                    <a:pt x="6735" y="0"/>
                  </a:moveTo>
                  <a:cubicBezTo>
                    <a:pt x="5238" y="0"/>
                    <a:pt x="3842" y="599"/>
                    <a:pt x="2793" y="1648"/>
                  </a:cubicBezTo>
                  <a:cubicBezTo>
                    <a:pt x="1596" y="2893"/>
                    <a:pt x="650" y="3990"/>
                    <a:pt x="52" y="4840"/>
                  </a:cubicBezTo>
                  <a:cubicBezTo>
                    <a:pt x="0" y="4939"/>
                    <a:pt x="0" y="5039"/>
                    <a:pt x="52" y="5139"/>
                  </a:cubicBezTo>
                  <a:cubicBezTo>
                    <a:pt x="100" y="5239"/>
                    <a:pt x="200" y="5338"/>
                    <a:pt x="299" y="5338"/>
                  </a:cubicBezTo>
                  <a:lnTo>
                    <a:pt x="15911" y="5338"/>
                  </a:lnTo>
                  <a:cubicBezTo>
                    <a:pt x="15759" y="4740"/>
                    <a:pt x="15213" y="3092"/>
                    <a:pt x="14462" y="1648"/>
                  </a:cubicBezTo>
                  <a:cubicBezTo>
                    <a:pt x="13916" y="599"/>
                    <a:pt x="12867" y="0"/>
                    <a:pt x="11722" y="0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3311650" y="1854475"/>
              <a:ext cx="285575" cy="124700"/>
            </a:xfrm>
            <a:custGeom>
              <a:avLst/>
              <a:gdLst/>
              <a:ahLst/>
              <a:cxnLst/>
              <a:rect l="l" t="t" r="r" b="b"/>
              <a:pathLst>
                <a:path w="11423" h="4988" extrusionOk="0">
                  <a:moveTo>
                    <a:pt x="1050" y="0"/>
                  </a:moveTo>
                  <a:cubicBezTo>
                    <a:pt x="0" y="0"/>
                    <a:pt x="1050" y="1744"/>
                    <a:pt x="1648" y="3140"/>
                  </a:cubicBezTo>
                  <a:cubicBezTo>
                    <a:pt x="1947" y="3739"/>
                    <a:pt x="2195" y="4437"/>
                    <a:pt x="2446" y="4987"/>
                  </a:cubicBezTo>
                  <a:lnTo>
                    <a:pt x="11423" y="4987"/>
                  </a:lnTo>
                  <a:cubicBezTo>
                    <a:pt x="11271" y="4389"/>
                    <a:pt x="10725" y="2741"/>
                    <a:pt x="9974" y="1297"/>
                  </a:cubicBezTo>
                  <a:cubicBezTo>
                    <a:pt x="9675" y="698"/>
                    <a:pt x="9228" y="248"/>
                    <a:pt x="8678" y="0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3492475" y="184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3F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3324125" y="1845700"/>
              <a:ext cx="189525" cy="133475"/>
            </a:xfrm>
            <a:custGeom>
              <a:avLst/>
              <a:gdLst/>
              <a:ahLst/>
              <a:cxnLst/>
              <a:rect l="l" t="t" r="r" b="b"/>
              <a:pathLst>
                <a:path w="7581" h="5339" extrusionOk="0">
                  <a:moveTo>
                    <a:pt x="5438" y="0"/>
                  </a:moveTo>
                  <a:lnTo>
                    <a:pt x="5087" y="351"/>
                  </a:lnTo>
                  <a:lnTo>
                    <a:pt x="7333" y="351"/>
                  </a:lnTo>
                  <a:lnTo>
                    <a:pt x="7580" y="100"/>
                  </a:lnTo>
                  <a:cubicBezTo>
                    <a:pt x="7333" y="0"/>
                    <a:pt x="7034" y="0"/>
                    <a:pt x="6735" y="0"/>
                  </a:cubicBezTo>
                  <a:close/>
                  <a:moveTo>
                    <a:pt x="1349" y="3942"/>
                  </a:moveTo>
                  <a:lnTo>
                    <a:pt x="0" y="5338"/>
                  </a:lnTo>
                  <a:lnTo>
                    <a:pt x="1895" y="5338"/>
                  </a:lnTo>
                  <a:lnTo>
                    <a:pt x="1895" y="5286"/>
                  </a:lnTo>
                  <a:cubicBezTo>
                    <a:pt x="1748" y="4887"/>
                    <a:pt x="1548" y="4441"/>
                    <a:pt x="1349" y="3942"/>
                  </a:cubicBezTo>
                  <a:close/>
                </a:path>
              </a:pathLst>
            </a:custGeom>
            <a:solidFill>
              <a:srgbClr val="BC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3357825" y="1854475"/>
              <a:ext cx="149650" cy="123400"/>
            </a:xfrm>
            <a:custGeom>
              <a:avLst/>
              <a:gdLst/>
              <a:ahLst/>
              <a:cxnLst/>
              <a:rect l="l" t="t" r="r" b="b"/>
              <a:pathLst>
                <a:path w="5986" h="4936" extrusionOk="0">
                  <a:moveTo>
                    <a:pt x="3739" y="0"/>
                  </a:moveTo>
                  <a:lnTo>
                    <a:pt x="1" y="3591"/>
                  </a:lnTo>
                  <a:cubicBezTo>
                    <a:pt x="200" y="4090"/>
                    <a:pt x="400" y="4536"/>
                    <a:pt x="547" y="4935"/>
                  </a:cubicBezTo>
                  <a:lnTo>
                    <a:pt x="5985" y="0"/>
                  </a:lnTo>
                  <a:close/>
                </a:path>
              </a:pathLst>
            </a:custGeom>
            <a:solidFill>
              <a:srgbClr val="BC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3219375" y="1845700"/>
              <a:ext cx="208300" cy="133475"/>
            </a:xfrm>
            <a:custGeom>
              <a:avLst/>
              <a:gdLst/>
              <a:ahLst/>
              <a:cxnLst/>
              <a:rect l="l" t="t" r="r" b="b"/>
              <a:pathLst>
                <a:path w="8332" h="5339" extrusionOk="0">
                  <a:moveTo>
                    <a:pt x="5638" y="0"/>
                  </a:moveTo>
                  <a:cubicBezTo>
                    <a:pt x="5487" y="100"/>
                    <a:pt x="5387" y="200"/>
                    <a:pt x="5239" y="351"/>
                  </a:cubicBezTo>
                  <a:lnTo>
                    <a:pt x="7980" y="351"/>
                  </a:lnTo>
                  <a:lnTo>
                    <a:pt x="8331" y="0"/>
                  </a:lnTo>
                  <a:close/>
                  <a:moveTo>
                    <a:pt x="4342" y="1197"/>
                  </a:moveTo>
                  <a:cubicBezTo>
                    <a:pt x="2794" y="2645"/>
                    <a:pt x="1250" y="4141"/>
                    <a:pt x="1" y="5338"/>
                  </a:cubicBezTo>
                  <a:lnTo>
                    <a:pt x="2594" y="5338"/>
                  </a:lnTo>
                  <a:lnTo>
                    <a:pt x="5088" y="2992"/>
                  </a:lnTo>
                  <a:cubicBezTo>
                    <a:pt x="4789" y="2346"/>
                    <a:pt x="4489" y="1696"/>
                    <a:pt x="4342" y="1197"/>
                  </a:cubicBezTo>
                  <a:close/>
                </a:path>
              </a:pathLst>
            </a:custGeom>
            <a:solidFill>
              <a:srgbClr val="BC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3327900" y="1854475"/>
              <a:ext cx="91000" cy="66050"/>
            </a:xfrm>
            <a:custGeom>
              <a:avLst/>
              <a:gdLst/>
              <a:ahLst/>
              <a:cxnLst/>
              <a:rect l="l" t="t" r="r" b="b"/>
              <a:pathLst>
                <a:path w="3640" h="2642" extrusionOk="0">
                  <a:moveTo>
                    <a:pt x="898" y="0"/>
                  </a:moveTo>
                  <a:cubicBezTo>
                    <a:pt x="599" y="248"/>
                    <a:pt x="300" y="547"/>
                    <a:pt x="1" y="846"/>
                  </a:cubicBezTo>
                  <a:cubicBezTo>
                    <a:pt x="148" y="1345"/>
                    <a:pt x="448" y="1995"/>
                    <a:pt x="747" y="2641"/>
                  </a:cubicBezTo>
                  <a:lnTo>
                    <a:pt x="3639" y="0"/>
                  </a:lnTo>
                  <a:close/>
                </a:path>
              </a:pathLst>
            </a:custGeom>
            <a:solidFill>
              <a:srgbClr val="BC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3199450" y="1888075"/>
              <a:ext cx="104750" cy="91100"/>
            </a:xfrm>
            <a:custGeom>
              <a:avLst/>
              <a:gdLst/>
              <a:ahLst/>
              <a:cxnLst/>
              <a:rect l="l" t="t" r="r" b="b"/>
              <a:pathLst>
                <a:path w="4190" h="3644" extrusionOk="0">
                  <a:moveTo>
                    <a:pt x="2745" y="1"/>
                  </a:moveTo>
                  <a:cubicBezTo>
                    <a:pt x="1548" y="1250"/>
                    <a:pt x="598" y="2347"/>
                    <a:pt x="52" y="3145"/>
                  </a:cubicBezTo>
                  <a:cubicBezTo>
                    <a:pt x="0" y="3244"/>
                    <a:pt x="0" y="3344"/>
                    <a:pt x="52" y="3444"/>
                  </a:cubicBezTo>
                  <a:cubicBezTo>
                    <a:pt x="100" y="3544"/>
                    <a:pt x="200" y="3643"/>
                    <a:pt x="299" y="3643"/>
                  </a:cubicBezTo>
                  <a:lnTo>
                    <a:pt x="4189" y="3643"/>
                  </a:lnTo>
                  <a:cubicBezTo>
                    <a:pt x="4042" y="3093"/>
                    <a:pt x="3491" y="1449"/>
                    <a:pt x="2745" y="1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3195750" y="1842000"/>
              <a:ext cx="405175" cy="139675"/>
            </a:xfrm>
            <a:custGeom>
              <a:avLst/>
              <a:gdLst/>
              <a:ahLst/>
              <a:cxnLst/>
              <a:rect l="l" t="t" r="r" b="b"/>
              <a:pathLst>
                <a:path w="16207" h="5587" extrusionOk="0">
                  <a:moveTo>
                    <a:pt x="11870" y="248"/>
                  </a:moveTo>
                  <a:cubicBezTo>
                    <a:pt x="12967" y="248"/>
                    <a:pt x="14012" y="846"/>
                    <a:pt x="14511" y="1844"/>
                  </a:cubicBezTo>
                  <a:cubicBezTo>
                    <a:pt x="15209" y="3192"/>
                    <a:pt x="15708" y="4637"/>
                    <a:pt x="15907" y="5335"/>
                  </a:cubicBezTo>
                  <a:lnTo>
                    <a:pt x="447" y="5335"/>
                  </a:lnTo>
                  <a:cubicBezTo>
                    <a:pt x="348" y="5335"/>
                    <a:pt x="300" y="5335"/>
                    <a:pt x="300" y="5235"/>
                  </a:cubicBezTo>
                  <a:cubicBezTo>
                    <a:pt x="248" y="5187"/>
                    <a:pt x="248" y="5135"/>
                    <a:pt x="300" y="5087"/>
                  </a:cubicBezTo>
                  <a:cubicBezTo>
                    <a:pt x="846" y="4238"/>
                    <a:pt x="1796" y="3093"/>
                    <a:pt x="3041" y="1844"/>
                  </a:cubicBezTo>
                  <a:cubicBezTo>
                    <a:pt x="4038" y="846"/>
                    <a:pt x="5434" y="248"/>
                    <a:pt x="6883" y="248"/>
                  </a:cubicBezTo>
                  <a:close/>
                  <a:moveTo>
                    <a:pt x="6883" y="1"/>
                  </a:moveTo>
                  <a:cubicBezTo>
                    <a:pt x="5386" y="1"/>
                    <a:pt x="3890" y="647"/>
                    <a:pt x="2893" y="1696"/>
                  </a:cubicBezTo>
                  <a:cubicBezTo>
                    <a:pt x="1644" y="2993"/>
                    <a:pt x="699" y="4090"/>
                    <a:pt x="100" y="4936"/>
                  </a:cubicBezTo>
                  <a:cubicBezTo>
                    <a:pt x="0" y="5087"/>
                    <a:pt x="0" y="5235"/>
                    <a:pt x="100" y="5335"/>
                  </a:cubicBezTo>
                  <a:cubicBezTo>
                    <a:pt x="148" y="5486"/>
                    <a:pt x="300" y="5586"/>
                    <a:pt x="447" y="5586"/>
                  </a:cubicBezTo>
                  <a:lnTo>
                    <a:pt x="16059" y="5586"/>
                  </a:lnTo>
                  <a:cubicBezTo>
                    <a:pt x="16107" y="5586"/>
                    <a:pt x="16158" y="5534"/>
                    <a:pt x="16158" y="5534"/>
                  </a:cubicBezTo>
                  <a:cubicBezTo>
                    <a:pt x="16206" y="5486"/>
                    <a:pt x="16206" y="5486"/>
                    <a:pt x="16206" y="5434"/>
                  </a:cubicBezTo>
                  <a:cubicBezTo>
                    <a:pt x="16007" y="4788"/>
                    <a:pt x="15460" y="3192"/>
                    <a:pt x="14710" y="1744"/>
                  </a:cubicBezTo>
                  <a:cubicBezTo>
                    <a:pt x="14164" y="699"/>
                    <a:pt x="13066" y="1"/>
                    <a:pt x="118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3199450" y="1923000"/>
              <a:ext cx="49875" cy="56175"/>
            </a:xfrm>
            <a:custGeom>
              <a:avLst/>
              <a:gdLst/>
              <a:ahLst/>
              <a:cxnLst/>
              <a:rect l="l" t="t" r="r" b="b"/>
              <a:pathLst>
                <a:path w="1995" h="2247" extrusionOk="0">
                  <a:moveTo>
                    <a:pt x="1448" y="0"/>
                  </a:moveTo>
                  <a:cubicBezTo>
                    <a:pt x="898" y="650"/>
                    <a:pt x="399" y="1249"/>
                    <a:pt x="52" y="1748"/>
                  </a:cubicBezTo>
                  <a:cubicBezTo>
                    <a:pt x="0" y="1847"/>
                    <a:pt x="0" y="1947"/>
                    <a:pt x="52" y="2047"/>
                  </a:cubicBezTo>
                  <a:cubicBezTo>
                    <a:pt x="100" y="2147"/>
                    <a:pt x="200" y="2246"/>
                    <a:pt x="299" y="2246"/>
                  </a:cubicBezTo>
                  <a:lnTo>
                    <a:pt x="1995" y="2246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3195750" y="1919975"/>
              <a:ext cx="56075" cy="61700"/>
            </a:xfrm>
            <a:custGeom>
              <a:avLst/>
              <a:gdLst/>
              <a:ahLst/>
              <a:cxnLst/>
              <a:rect l="l" t="t" r="r" b="b"/>
              <a:pathLst>
                <a:path w="2243" h="2468" extrusionOk="0">
                  <a:moveTo>
                    <a:pt x="1544" y="321"/>
                  </a:moveTo>
                  <a:lnTo>
                    <a:pt x="1995" y="2216"/>
                  </a:lnTo>
                  <a:lnTo>
                    <a:pt x="447" y="2216"/>
                  </a:lnTo>
                  <a:cubicBezTo>
                    <a:pt x="348" y="2216"/>
                    <a:pt x="300" y="2216"/>
                    <a:pt x="300" y="2116"/>
                  </a:cubicBezTo>
                  <a:cubicBezTo>
                    <a:pt x="248" y="2068"/>
                    <a:pt x="248" y="2016"/>
                    <a:pt x="300" y="1968"/>
                  </a:cubicBezTo>
                  <a:cubicBezTo>
                    <a:pt x="599" y="1470"/>
                    <a:pt x="1046" y="971"/>
                    <a:pt x="1544" y="321"/>
                  </a:cubicBezTo>
                  <a:close/>
                  <a:moveTo>
                    <a:pt x="1597" y="0"/>
                  </a:moveTo>
                  <a:cubicBezTo>
                    <a:pt x="1567" y="0"/>
                    <a:pt x="1544" y="21"/>
                    <a:pt x="1544" y="21"/>
                  </a:cubicBezTo>
                  <a:cubicBezTo>
                    <a:pt x="946" y="720"/>
                    <a:pt x="447" y="1318"/>
                    <a:pt x="100" y="1817"/>
                  </a:cubicBezTo>
                  <a:cubicBezTo>
                    <a:pt x="0" y="1968"/>
                    <a:pt x="0" y="2116"/>
                    <a:pt x="100" y="2216"/>
                  </a:cubicBezTo>
                  <a:cubicBezTo>
                    <a:pt x="148" y="2367"/>
                    <a:pt x="300" y="2467"/>
                    <a:pt x="447" y="2467"/>
                  </a:cubicBezTo>
                  <a:lnTo>
                    <a:pt x="2143" y="2467"/>
                  </a:lnTo>
                  <a:cubicBezTo>
                    <a:pt x="2143" y="2467"/>
                    <a:pt x="2195" y="2415"/>
                    <a:pt x="2243" y="2415"/>
                  </a:cubicBezTo>
                  <a:lnTo>
                    <a:pt x="2243" y="2315"/>
                  </a:lnTo>
                  <a:lnTo>
                    <a:pt x="1744" y="73"/>
                  </a:lnTo>
                  <a:cubicBezTo>
                    <a:pt x="1696" y="21"/>
                    <a:pt x="1696" y="21"/>
                    <a:pt x="1644" y="21"/>
                  </a:cubicBezTo>
                  <a:cubicBezTo>
                    <a:pt x="1628" y="5"/>
                    <a:pt x="1612" y="0"/>
                    <a:pt x="1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2608475" y="2021525"/>
              <a:ext cx="63650" cy="82475"/>
            </a:xfrm>
            <a:custGeom>
              <a:avLst/>
              <a:gdLst/>
              <a:ahLst/>
              <a:cxnLst/>
              <a:rect l="l" t="t" r="r" b="b"/>
              <a:pathLst>
                <a:path w="2546" h="3299" extrusionOk="0">
                  <a:moveTo>
                    <a:pt x="2546" y="1"/>
                  </a:moveTo>
                  <a:lnTo>
                    <a:pt x="2546" y="1"/>
                  </a:lnTo>
                  <a:cubicBezTo>
                    <a:pt x="100" y="946"/>
                    <a:pt x="0" y="2295"/>
                    <a:pt x="0" y="3292"/>
                  </a:cubicBezTo>
                  <a:cubicBezTo>
                    <a:pt x="58" y="3296"/>
                    <a:pt x="117" y="3298"/>
                    <a:pt x="176" y="3298"/>
                  </a:cubicBezTo>
                  <a:cubicBezTo>
                    <a:pt x="836" y="3298"/>
                    <a:pt x="1577" y="3060"/>
                    <a:pt x="1896" y="2694"/>
                  </a:cubicBezTo>
                  <a:cubicBezTo>
                    <a:pt x="2294" y="2295"/>
                    <a:pt x="1896" y="1246"/>
                    <a:pt x="2195" y="699"/>
                  </a:cubicBezTo>
                  <a:cubicBezTo>
                    <a:pt x="2494" y="200"/>
                    <a:pt x="2546" y="1"/>
                    <a:pt x="2546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2605975" y="2018075"/>
              <a:ext cx="69850" cy="89450"/>
            </a:xfrm>
            <a:custGeom>
              <a:avLst/>
              <a:gdLst/>
              <a:ahLst/>
              <a:cxnLst/>
              <a:rect l="l" t="t" r="r" b="b"/>
              <a:pathLst>
                <a:path w="2794" h="3578" extrusionOk="0">
                  <a:moveTo>
                    <a:pt x="2446" y="338"/>
                  </a:moveTo>
                  <a:lnTo>
                    <a:pt x="2446" y="338"/>
                  </a:lnTo>
                  <a:cubicBezTo>
                    <a:pt x="2394" y="438"/>
                    <a:pt x="2347" y="586"/>
                    <a:pt x="2195" y="785"/>
                  </a:cubicBezTo>
                  <a:cubicBezTo>
                    <a:pt x="2047" y="1084"/>
                    <a:pt x="2095" y="1436"/>
                    <a:pt x="2095" y="1834"/>
                  </a:cubicBezTo>
                  <a:cubicBezTo>
                    <a:pt x="2095" y="2182"/>
                    <a:pt x="2095" y="2581"/>
                    <a:pt x="1948" y="2780"/>
                  </a:cubicBezTo>
                  <a:cubicBezTo>
                    <a:pt x="1670" y="3058"/>
                    <a:pt x="962" y="3336"/>
                    <a:pt x="342" y="3336"/>
                  </a:cubicBezTo>
                  <a:cubicBezTo>
                    <a:pt x="294" y="3336"/>
                    <a:pt x="247" y="3334"/>
                    <a:pt x="200" y="3331"/>
                  </a:cubicBezTo>
                  <a:cubicBezTo>
                    <a:pt x="200" y="2481"/>
                    <a:pt x="300" y="1236"/>
                    <a:pt x="2446" y="338"/>
                  </a:cubicBezTo>
                  <a:close/>
                  <a:moveTo>
                    <a:pt x="2670" y="0"/>
                  </a:moveTo>
                  <a:cubicBezTo>
                    <a:pt x="2645" y="0"/>
                    <a:pt x="2620" y="13"/>
                    <a:pt x="2594" y="39"/>
                  </a:cubicBezTo>
                  <a:cubicBezTo>
                    <a:pt x="1" y="1037"/>
                    <a:pt x="1" y="2533"/>
                    <a:pt x="1" y="3430"/>
                  </a:cubicBezTo>
                  <a:cubicBezTo>
                    <a:pt x="1" y="3478"/>
                    <a:pt x="1" y="3530"/>
                    <a:pt x="100" y="3530"/>
                  </a:cubicBezTo>
                  <a:cubicBezTo>
                    <a:pt x="152" y="3530"/>
                    <a:pt x="200" y="3578"/>
                    <a:pt x="300" y="3578"/>
                  </a:cubicBezTo>
                  <a:cubicBezTo>
                    <a:pt x="950" y="3578"/>
                    <a:pt x="1748" y="3279"/>
                    <a:pt x="2095" y="2932"/>
                  </a:cubicBezTo>
                  <a:cubicBezTo>
                    <a:pt x="2347" y="2680"/>
                    <a:pt x="2347" y="2233"/>
                    <a:pt x="2295" y="1834"/>
                  </a:cubicBezTo>
                  <a:cubicBezTo>
                    <a:pt x="2295" y="1483"/>
                    <a:pt x="2295" y="1136"/>
                    <a:pt x="2394" y="885"/>
                  </a:cubicBezTo>
                  <a:cubicBezTo>
                    <a:pt x="2694" y="386"/>
                    <a:pt x="2746" y="139"/>
                    <a:pt x="2746" y="139"/>
                  </a:cubicBezTo>
                  <a:cubicBezTo>
                    <a:pt x="2793" y="87"/>
                    <a:pt x="2746" y="87"/>
                    <a:pt x="2746" y="39"/>
                  </a:cubicBezTo>
                  <a:cubicBezTo>
                    <a:pt x="2720" y="13"/>
                    <a:pt x="2695" y="0"/>
                    <a:pt x="26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2608475" y="2021525"/>
              <a:ext cx="63650" cy="82475"/>
            </a:xfrm>
            <a:custGeom>
              <a:avLst/>
              <a:gdLst/>
              <a:ahLst/>
              <a:cxnLst/>
              <a:rect l="l" t="t" r="r" b="b"/>
              <a:pathLst>
                <a:path w="2546" h="3299" extrusionOk="0">
                  <a:moveTo>
                    <a:pt x="2546" y="1"/>
                  </a:moveTo>
                  <a:lnTo>
                    <a:pt x="2546" y="1"/>
                  </a:lnTo>
                  <a:cubicBezTo>
                    <a:pt x="100" y="946"/>
                    <a:pt x="0" y="2295"/>
                    <a:pt x="0" y="3292"/>
                  </a:cubicBezTo>
                  <a:cubicBezTo>
                    <a:pt x="58" y="3296"/>
                    <a:pt x="117" y="3298"/>
                    <a:pt x="176" y="3298"/>
                  </a:cubicBezTo>
                  <a:cubicBezTo>
                    <a:pt x="836" y="3298"/>
                    <a:pt x="1577" y="3060"/>
                    <a:pt x="1896" y="2694"/>
                  </a:cubicBezTo>
                  <a:cubicBezTo>
                    <a:pt x="2294" y="2295"/>
                    <a:pt x="1896" y="1246"/>
                    <a:pt x="2195" y="699"/>
                  </a:cubicBezTo>
                  <a:cubicBezTo>
                    <a:pt x="2494" y="200"/>
                    <a:pt x="2546" y="1"/>
                    <a:pt x="2546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2665825" y="2081375"/>
              <a:ext cx="194525" cy="31150"/>
            </a:xfrm>
            <a:custGeom>
              <a:avLst/>
              <a:gdLst/>
              <a:ahLst/>
              <a:cxnLst/>
              <a:rect l="l" t="t" r="r" b="b"/>
              <a:pathLst>
                <a:path w="7781" h="1246" extrusionOk="0">
                  <a:moveTo>
                    <a:pt x="798" y="1"/>
                  </a:moveTo>
                  <a:cubicBezTo>
                    <a:pt x="499" y="1"/>
                    <a:pt x="152" y="300"/>
                    <a:pt x="100" y="599"/>
                  </a:cubicBezTo>
                  <a:cubicBezTo>
                    <a:pt x="0" y="946"/>
                    <a:pt x="200" y="1245"/>
                    <a:pt x="551" y="1245"/>
                  </a:cubicBezTo>
                  <a:lnTo>
                    <a:pt x="6934" y="1245"/>
                  </a:lnTo>
                  <a:cubicBezTo>
                    <a:pt x="7282" y="1245"/>
                    <a:pt x="7633" y="946"/>
                    <a:pt x="7681" y="599"/>
                  </a:cubicBezTo>
                  <a:cubicBezTo>
                    <a:pt x="7780" y="300"/>
                    <a:pt x="7533" y="1"/>
                    <a:pt x="7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2663325" y="2078875"/>
              <a:ext cx="198325" cy="36150"/>
            </a:xfrm>
            <a:custGeom>
              <a:avLst/>
              <a:gdLst/>
              <a:ahLst/>
              <a:cxnLst/>
              <a:rect l="l" t="t" r="r" b="b"/>
              <a:pathLst>
                <a:path w="7933" h="1446" extrusionOk="0">
                  <a:moveTo>
                    <a:pt x="7334" y="200"/>
                  </a:moveTo>
                  <a:cubicBezTo>
                    <a:pt x="7433" y="200"/>
                    <a:pt x="7533" y="248"/>
                    <a:pt x="7633" y="348"/>
                  </a:cubicBezTo>
                  <a:cubicBezTo>
                    <a:pt x="7681" y="448"/>
                    <a:pt x="7733" y="547"/>
                    <a:pt x="7681" y="699"/>
                  </a:cubicBezTo>
                  <a:cubicBezTo>
                    <a:pt x="7633" y="998"/>
                    <a:pt x="7334" y="1198"/>
                    <a:pt x="7034" y="1198"/>
                  </a:cubicBezTo>
                  <a:lnTo>
                    <a:pt x="651" y="1198"/>
                  </a:lnTo>
                  <a:cubicBezTo>
                    <a:pt x="499" y="1198"/>
                    <a:pt x="400" y="1146"/>
                    <a:pt x="352" y="1098"/>
                  </a:cubicBezTo>
                  <a:cubicBezTo>
                    <a:pt x="300" y="998"/>
                    <a:pt x="252" y="899"/>
                    <a:pt x="300" y="747"/>
                  </a:cubicBezTo>
                  <a:cubicBezTo>
                    <a:pt x="352" y="448"/>
                    <a:pt x="651" y="200"/>
                    <a:pt x="898" y="200"/>
                  </a:cubicBezTo>
                  <a:close/>
                  <a:moveTo>
                    <a:pt x="898" y="1"/>
                  </a:moveTo>
                  <a:cubicBezTo>
                    <a:pt x="551" y="1"/>
                    <a:pt x="152" y="300"/>
                    <a:pt x="53" y="699"/>
                  </a:cubicBezTo>
                  <a:cubicBezTo>
                    <a:pt x="1" y="899"/>
                    <a:pt x="53" y="1098"/>
                    <a:pt x="152" y="1198"/>
                  </a:cubicBezTo>
                  <a:cubicBezTo>
                    <a:pt x="300" y="1345"/>
                    <a:pt x="452" y="1445"/>
                    <a:pt x="651" y="1445"/>
                  </a:cubicBezTo>
                  <a:lnTo>
                    <a:pt x="7034" y="1445"/>
                  </a:lnTo>
                  <a:cubicBezTo>
                    <a:pt x="7433" y="1445"/>
                    <a:pt x="7832" y="1146"/>
                    <a:pt x="7880" y="747"/>
                  </a:cubicBezTo>
                  <a:cubicBezTo>
                    <a:pt x="7932" y="547"/>
                    <a:pt x="7932" y="348"/>
                    <a:pt x="7781" y="200"/>
                  </a:cubicBezTo>
                  <a:cubicBezTo>
                    <a:pt x="7681" y="101"/>
                    <a:pt x="7533" y="1"/>
                    <a:pt x="73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2665825" y="2081375"/>
              <a:ext cx="29950" cy="31150"/>
            </a:xfrm>
            <a:custGeom>
              <a:avLst/>
              <a:gdLst/>
              <a:ahLst/>
              <a:cxnLst/>
              <a:rect l="l" t="t" r="r" b="b"/>
              <a:pathLst>
                <a:path w="1198" h="1246" extrusionOk="0">
                  <a:moveTo>
                    <a:pt x="798" y="1"/>
                  </a:moveTo>
                  <a:cubicBezTo>
                    <a:pt x="499" y="1"/>
                    <a:pt x="152" y="300"/>
                    <a:pt x="100" y="599"/>
                  </a:cubicBezTo>
                  <a:cubicBezTo>
                    <a:pt x="0" y="946"/>
                    <a:pt x="200" y="1245"/>
                    <a:pt x="551" y="1245"/>
                  </a:cubicBezTo>
                  <a:lnTo>
                    <a:pt x="898" y="1245"/>
                  </a:lnTo>
                  <a:cubicBezTo>
                    <a:pt x="599" y="1245"/>
                    <a:pt x="352" y="946"/>
                    <a:pt x="451" y="599"/>
                  </a:cubicBezTo>
                  <a:cubicBezTo>
                    <a:pt x="499" y="300"/>
                    <a:pt x="850" y="1"/>
                    <a:pt x="1197" y="1"/>
                  </a:cubicBezTo>
                  <a:close/>
                </a:path>
              </a:pathLst>
            </a:custGeom>
            <a:solidFill>
              <a:srgbClr val="FFE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2663325" y="2078875"/>
              <a:ext cx="34950" cy="36150"/>
            </a:xfrm>
            <a:custGeom>
              <a:avLst/>
              <a:gdLst/>
              <a:ahLst/>
              <a:cxnLst/>
              <a:rect l="l" t="t" r="r" b="b"/>
              <a:pathLst>
                <a:path w="1398" h="1446" extrusionOk="0">
                  <a:moveTo>
                    <a:pt x="651" y="300"/>
                  </a:moveTo>
                  <a:lnTo>
                    <a:pt x="651" y="300"/>
                  </a:lnTo>
                  <a:cubicBezTo>
                    <a:pt x="551" y="400"/>
                    <a:pt x="452" y="547"/>
                    <a:pt x="452" y="699"/>
                  </a:cubicBezTo>
                  <a:cubicBezTo>
                    <a:pt x="400" y="899"/>
                    <a:pt x="452" y="1046"/>
                    <a:pt x="551" y="1198"/>
                  </a:cubicBezTo>
                  <a:cubicBezTo>
                    <a:pt x="452" y="1198"/>
                    <a:pt x="400" y="1146"/>
                    <a:pt x="352" y="1098"/>
                  </a:cubicBezTo>
                  <a:cubicBezTo>
                    <a:pt x="300" y="998"/>
                    <a:pt x="252" y="899"/>
                    <a:pt x="300" y="747"/>
                  </a:cubicBezTo>
                  <a:cubicBezTo>
                    <a:pt x="352" y="547"/>
                    <a:pt x="499" y="348"/>
                    <a:pt x="651" y="300"/>
                  </a:cubicBezTo>
                  <a:close/>
                  <a:moveTo>
                    <a:pt x="898" y="1"/>
                  </a:moveTo>
                  <a:cubicBezTo>
                    <a:pt x="551" y="1"/>
                    <a:pt x="152" y="300"/>
                    <a:pt x="53" y="699"/>
                  </a:cubicBezTo>
                  <a:cubicBezTo>
                    <a:pt x="1" y="899"/>
                    <a:pt x="53" y="1098"/>
                    <a:pt x="152" y="1198"/>
                  </a:cubicBezTo>
                  <a:cubicBezTo>
                    <a:pt x="300" y="1345"/>
                    <a:pt x="452" y="1445"/>
                    <a:pt x="651" y="1445"/>
                  </a:cubicBezTo>
                  <a:lnTo>
                    <a:pt x="998" y="1445"/>
                  </a:lnTo>
                  <a:cubicBezTo>
                    <a:pt x="1098" y="1445"/>
                    <a:pt x="1150" y="1397"/>
                    <a:pt x="1150" y="1345"/>
                  </a:cubicBezTo>
                  <a:cubicBezTo>
                    <a:pt x="1150" y="1246"/>
                    <a:pt x="1098" y="1198"/>
                    <a:pt x="998" y="1198"/>
                  </a:cubicBezTo>
                  <a:cubicBezTo>
                    <a:pt x="898" y="1198"/>
                    <a:pt x="799" y="1146"/>
                    <a:pt x="699" y="1098"/>
                  </a:cubicBezTo>
                  <a:cubicBezTo>
                    <a:pt x="651" y="998"/>
                    <a:pt x="651" y="899"/>
                    <a:pt x="651" y="747"/>
                  </a:cubicBezTo>
                  <a:cubicBezTo>
                    <a:pt x="699" y="448"/>
                    <a:pt x="998" y="200"/>
                    <a:pt x="1297" y="200"/>
                  </a:cubicBezTo>
                  <a:cubicBezTo>
                    <a:pt x="1349" y="200"/>
                    <a:pt x="1397" y="149"/>
                    <a:pt x="1397" y="101"/>
                  </a:cubicBezTo>
                  <a:cubicBezTo>
                    <a:pt x="1397" y="49"/>
                    <a:pt x="1349" y="1"/>
                    <a:pt x="12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2569875" y="2189800"/>
              <a:ext cx="342825" cy="41525"/>
            </a:xfrm>
            <a:custGeom>
              <a:avLst/>
              <a:gdLst/>
              <a:ahLst/>
              <a:cxnLst/>
              <a:rect l="l" t="t" r="r" b="b"/>
              <a:pathLst>
                <a:path w="13713" h="1661" extrusionOk="0">
                  <a:moveTo>
                    <a:pt x="699" y="0"/>
                  </a:moveTo>
                  <a:cubicBezTo>
                    <a:pt x="200" y="0"/>
                    <a:pt x="0" y="1098"/>
                    <a:pt x="699" y="1397"/>
                  </a:cubicBezTo>
                  <a:cubicBezTo>
                    <a:pt x="1147" y="1572"/>
                    <a:pt x="4015" y="1660"/>
                    <a:pt x="6876" y="1660"/>
                  </a:cubicBezTo>
                  <a:cubicBezTo>
                    <a:pt x="9737" y="1660"/>
                    <a:pt x="12592" y="1572"/>
                    <a:pt x="13015" y="1397"/>
                  </a:cubicBezTo>
                  <a:cubicBezTo>
                    <a:pt x="13713" y="1098"/>
                    <a:pt x="13665" y="0"/>
                    <a:pt x="13015" y="0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2572375" y="2186100"/>
              <a:ext cx="340325" cy="47400"/>
            </a:xfrm>
            <a:custGeom>
              <a:avLst/>
              <a:gdLst/>
              <a:ahLst/>
              <a:cxnLst/>
              <a:rect l="l" t="t" r="r" b="b"/>
              <a:pathLst>
                <a:path w="13613" h="1896" extrusionOk="0">
                  <a:moveTo>
                    <a:pt x="12915" y="248"/>
                  </a:moveTo>
                  <a:cubicBezTo>
                    <a:pt x="13214" y="248"/>
                    <a:pt x="13314" y="547"/>
                    <a:pt x="13314" y="599"/>
                  </a:cubicBezTo>
                  <a:cubicBezTo>
                    <a:pt x="13365" y="898"/>
                    <a:pt x="13266" y="1297"/>
                    <a:pt x="12915" y="1445"/>
                  </a:cubicBezTo>
                  <a:cubicBezTo>
                    <a:pt x="12466" y="1595"/>
                    <a:pt x="9611" y="1669"/>
                    <a:pt x="6763" y="1669"/>
                  </a:cubicBezTo>
                  <a:cubicBezTo>
                    <a:pt x="3914" y="1669"/>
                    <a:pt x="1071" y="1595"/>
                    <a:pt x="646" y="1445"/>
                  </a:cubicBezTo>
                  <a:cubicBezTo>
                    <a:pt x="299" y="1297"/>
                    <a:pt x="200" y="946"/>
                    <a:pt x="248" y="647"/>
                  </a:cubicBezTo>
                  <a:cubicBezTo>
                    <a:pt x="299" y="448"/>
                    <a:pt x="399" y="248"/>
                    <a:pt x="599" y="248"/>
                  </a:cubicBezTo>
                  <a:close/>
                  <a:moveTo>
                    <a:pt x="599" y="1"/>
                  </a:moveTo>
                  <a:cubicBezTo>
                    <a:pt x="347" y="1"/>
                    <a:pt x="100" y="248"/>
                    <a:pt x="48" y="599"/>
                  </a:cubicBezTo>
                  <a:cubicBezTo>
                    <a:pt x="0" y="946"/>
                    <a:pt x="100" y="1445"/>
                    <a:pt x="547" y="1644"/>
                  </a:cubicBezTo>
                  <a:cubicBezTo>
                    <a:pt x="998" y="1796"/>
                    <a:pt x="3890" y="1896"/>
                    <a:pt x="6783" y="1896"/>
                  </a:cubicBezTo>
                  <a:cubicBezTo>
                    <a:pt x="9623" y="1896"/>
                    <a:pt x="12516" y="1796"/>
                    <a:pt x="12967" y="1644"/>
                  </a:cubicBezTo>
                  <a:cubicBezTo>
                    <a:pt x="13465" y="1445"/>
                    <a:pt x="13613" y="946"/>
                    <a:pt x="13513" y="547"/>
                  </a:cubicBezTo>
                  <a:cubicBezTo>
                    <a:pt x="13465" y="248"/>
                    <a:pt x="13266" y="1"/>
                    <a:pt x="129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2584825" y="2191100"/>
              <a:ext cx="321700" cy="31325"/>
            </a:xfrm>
            <a:custGeom>
              <a:avLst/>
              <a:gdLst/>
              <a:ahLst/>
              <a:cxnLst/>
              <a:rect l="l" t="t" r="r" b="b"/>
              <a:pathLst>
                <a:path w="12868" h="1253" extrusionOk="0">
                  <a:moveTo>
                    <a:pt x="647" y="0"/>
                  </a:moveTo>
                  <a:cubicBezTo>
                    <a:pt x="148" y="0"/>
                    <a:pt x="1" y="846"/>
                    <a:pt x="647" y="1046"/>
                  </a:cubicBezTo>
                  <a:cubicBezTo>
                    <a:pt x="1054" y="1189"/>
                    <a:pt x="3526" y="1252"/>
                    <a:pt x="6086" y="1252"/>
                  </a:cubicBezTo>
                  <a:cubicBezTo>
                    <a:pt x="8878" y="1252"/>
                    <a:pt x="11776" y="1177"/>
                    <a:pt x="12217" y="1046"/>
                  </a:cubicBezTo>
                  <a:cubicBezTo>
                    <a:pt x="12867" y="846"/>
                    <a:pt x="12768" y="0"/>
                    <a:pt x="12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2586025" y="2187300"/>
              <a:ext cx="319200" cy="37425"/>
            </a:xfrm>
            <a:custGeom>
              <a:avLst/>
              <a:gdLst/>
              <a:ahLst/>
              <a:cxnLst/>
              <a:rect l="l" t="t" r="r" b="b"/>
              <a:pathLst>
                <a:path w="12768" h="1497" extrusionOk="0">
                  <a:moveTo>
                    <a:pt x="12169" y="252"/>
                  </a:moveTo>
                  <a:cubicBezTo>
                    <a:pt x="12369" y="252"/>
                    <a:pt x="12468" y="400"/>
                    <a:pt x="12520" y="551"/>
                  </a:cubicBezTo>
                  <a:cubicBezTo>
                    <a:pt x="12520" y="751"/>
                    <a:pt x="12421" y="998"/>
                    <a:pt x="12121" y="1098"/>
                  </a:cubicBezTo>
                  <a:cubicBezTo>
                    <a:pt x="11722" y="1223"/>
                    <a:pt x="9041" y="1286"/>
                    <a:pt x="6360" y="1286"/>
                  </a:cubicBezTo>
                  <a:cubicBezTo>
                    <a:pt x="3679" y="1286"/>
                    <a:pt x="998" y="1223"/>
                    <a:pt x="599" y="1098"/>
                  </a:cubicBezTo>
                  <a:cubicBezTo>
                    <a:pt x="352" y="998"/>
                    <a:pt x="252" y="751"/>
                    <a:pt x="300" y="551"/>
                  </a:cubicBezTo>
                  <a:cubicBezTo>
                    <a:pt x="300" y="400"/>
                    <a:pt x="400" y="252"/>
                    <a:pt x="599" y="252"/>
                  </a:cubicBezTo>
                  <a:close/>
                  <a:moveTo>
                    <a:pt x="599" y="1"/>
                  </a:moveTo>
                  <a:cubicBezTo>
                    <a:pt x="352" y="1"/>
                    <a:pt x="100" y="252"/>
                    <a:pt x="53" y="551"/>
                  </a:cubicBezTo>
                  <a:cubicBezTo>
                    <a:pt x="1" y="799"/>
                    <a:pt x="152" y="1150"/>
                    <a:pt x="551" y="1297"/>
                  </a:cubicBezTo>
                  <a:cubicBezTo>
                    <a:pt x="998" y="1449"/>
                    <a:pt x="3691" y="1497"/>
                    <a:pt x="6384" y="1497"/>
                  </a:cubicBezTo>
                  <a:cubicBezTo>
                    <a:pt x="9077" y="1497"/>
                    <a:pt x="11722" y="1449"/>
                    <a:pt x="12169" y="1297"/>
                  </a:cubicBezTo>
                  <a:cubicBezTo>
                    <a:pt x="12620" y="1150"/>
                    <a:pt x="12768" y="799"/>
                    <a:pt x="12720" y="499"/>
                  </a:cubicBezTo>
                  <a:cubicBezTo>
                    <a:pt x="12668" y="200"/>
                    <a:pt x="12468" y="1"/>
                    <a:pt x="121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2896525" y="2024025"/>
              <a:ext cx="155825" cy="81375"/>
            </a:xfrm>
            <a:custGeom>
              <a:avLst/>
              <a:gdLst/>
              <a:ahLst/>
              <a:cxnLst/>
              <a:rect l="l" t="t" r="r" b="b"/>
              <a:pathLst>
                <a:path w="6233" h="3255" extrusionOk="0">
                  <a:moveTo>
                    <a:pt x="4589" y="1"/>
                  </a:moveTo>
                  <a:cubicBezTo>
                    <a:pt x="3192" y="1"/>
                    <a:pt x="1696" y="1397"/>
                    <a:pt x="747" y="1744"/>
                  </a:cubicBezTo>
                  <a:cubicBezTo>
                    <a:pt x="148" y="1995"/>
                    <a:pt x="1" y="2993"/>
                    <a:pt x="846" y="3140"/>
                  </a:cubicBezTo>
                  <a:cubicBezTo>
                    <a:pt x="1289" y="3182"/>
                    <a:pt x="2277" y="3255"/>
                    <a:pt x="2880" y="3255"/>
                  </a:cubicBezTo>
                  <a:cubicBezTo>
                    <a:pt x="3028" y="3255"/>
                    <a:pt x="3152" y="3250"/>
                    <a:pt x="3240" y="3240"/>
                  </a:cubicBezTo>
                  <a:cubicBezTo>
                    <a:pt x="3990" y="3140"/>
                    <a:pt x="5486" y="2594"/>
                    <a:pt x="5885" y="1397"/>
                  </a:cubicBezTo>
                  <a:cubicBezTo>
                    <a:pt x="6232" y="348"/>
                    <a:pt x="5434" y="1"/>
                    <a:pt x="4589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2581050" y="2192300"/>
              <a:ext cx="22450" cy="27450"/>
            </a:xfrm>
            <a:custGeom>
              <a:avLst/>
              <a:gdLst/>
              <a:ahLst/>
              <a:cxnLst/>
              <a:rect l="l" t="t" r="r" b="b"/>
              <a:pathLst>
                <a:path w="898" h="1098" extrusionOk="0">
                  <a:moveTo>
                    <a:pt x="451" y="0"/>
                  </a:moveTo>
                  <a:cubicBezTo>
                    <a:pt x="200" y="0"/>
                    <a:pt x="0" y="251"/>
                    <a:pt x="0" y="551"/>
                  </a:cubicBezTo>
                  <a:cubicBezTo>
                    <a:pt x="0" y="850"/>
                    <a:pt x="200" y="1097"/>
                    <a:pt x="451" y="1097"/>
                  </a:cubicBezTo>
                  <a:cubicBezTo>
                    <a:pt x="698" y="1097"/>
                    <a:pt x="898" y="850"/>
                    <a:pt x="898" y="551"/>
                  </a:cubicBezTo>
                  <a:cubicBezTo>
                    <a:pt x="898" y="251"/>
                    <a:pt x="698" y="0"/>
                    <a:pt x="451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2577350" y="2188600"/>
              <a:ext cx="28650" cy="33625"/>
            </a:xfrm>
            <a:custGeom>
              <a:avLst/>
              <a:gdLst/>
              <a:ahLst/>
              <a:cxnLst/>
              <a:rect l="l" t="t" r="r" b="b"/>
              <a:pathLst>
                <a:path w="1146" h="1345" extrusionOk="0">
                  <a:moveTo>
                    <a:pt x="599" y="248"/>
                  </a:moveTo>
                  <a:cubicBezTo>
                    <a:pt x="799" y="248"/>
                    <a:pt x="946" y="447"/>
                    <a:pt x="946" y="699"/>
                  </a:cubicBezTo>
                  <a:cubicBezTo>
                    <a:pt x="946" y="946"/>
                    <a:pt x="799" y="1146"/>
                    <a:pt x="599" y="1146"/>
                  </a:cubicBezTo>
                  <a:cubicBezTo>
                    <a:pt x="400" y="1146"/>
                    <a:pt x="248" y="946"/>
                    <a:pt x="248" y="699"/>
                  </a:cubicBezTo>
                  <a:cubicBezTo>
                    <a:pt x="248" y="447"/>
                    <a:pt x="400" y="248"/>
                    <a:pt x="599" y="248"/>
                  </a:cubicBezTo>
                  <a:close/>
                  <a:moveTo>
                    <a:pt x="599" y="0"/>
                  </a:moveTo>
                  <a:cubicBezTo>
                    <a:pt x="300" y="0"/>
                    <a:pt x="1" y="300"/>
                    <a:pt x="1" y="699"/>
                  </a:cubicBezTo>
                  <a:cubicBezTo>
                    <a:pt x="1" y="1046"/>
                    <a:pt x="300" y="1345"/>
                    <a:pt x="599" y="1345"/>
                  </a:cubicBezTo>
                  <a:cubicBezTo>
                    <a:pt x="898" y="1345"/>
                    <a:pt x="1146" y="1046"/>
                    <a:pt x="1146" y="699"/>
                  </a:cubicBezTo>
                  <a:cubicBezTo>
                    <a:pt x="1146" y="300"/>
                    <a:pt x="898" y="0"/>
                    <a:pt x="5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2576050" y="2192300"/>
              <a:ext cx="22475" cy="27450"/>
            </a:xfrm>
            <a:custGeom>
              <a:avLst/>
              <a:gdLst/>
              <a:ahLst/>
              <a:cxnLst/>
              <a:rect l="l" t="t" r="r" b="b"/>
              <a:pathLst>
                <a:path w="899" h="1098" extrusionOk="0">
                  <a:moveTo>
                    <a:pt x="452" y="0"/>
                  </a:moveTo>
                  <a:cubicBezTo>
                    <a:pt x="200" y="0"/>
                    <a:pt x="1" y="251"/>
                    <a:pt x="1" y="551"/>
                  </a:cubicBezTo>
                  <a:cubicBezTo>
                    <a:pt x="1" y="850"/>
                    <a:pt x="200" y="1097"/>
                    <a:pt x="452" y="1097"/>
                  </a:cubicBezTo>
                  <a:cubicBezTo>
                    <a:pt x="699" y="1097"/>
                    <a:pt x="898" y="850"/>
                    <a:pt x="898" y="551"/>
                  </a:cubicBezTo>
                  <a:cubicBezTo>
                    <a:pt x="898" y="251"/>
                    <a:pt x="699" y="0"/>
                    <a:pt x="452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2573575" y="2188600"/>
              <a:ext cx="28750" cy="33625"/>
            </a:xfrm>
            <a:custGeom>
              <a:avLst/>
              <a:gdLst/>
              <a:ahLst/>
              <a:cxnLst/>
              <a:rect l="l" t="t" r="r" b="b"/>
              <a:pathLst>
                <a:path w="1150" h="1345" extrusionOk="0">
                  <a:moveTo>
                    <a:pt x="551" y="248"/>
                  </a:moveTo>
                  <a:cubicBezTo>
                    <a:pt x="750" y="248"/>
                    <a:pt x="898" y="447"/>
                    <a:pt x="898" y="699"/>
                  </a:cubicBezTo>
                  <a:cubicBezTo>
                    <a:pt x="898" y="946"/>
                    <a:pt x="750" y="1146"/>
                    <a:pt x="551" y="1146"/>
                  </a:cubicBezTo>
                  <a:cubicBezTo>
                    <a:pt x="351" y="1146"/>
                    <a:pt x="200" y="946"/>
                    <a:pt x="200" y="699"/>
                  </a:cubicBezTo>
                  <a:cubicBezTo>
                    <a:pt x="200" y="447"/>
                    <a:pt x="351" y="248"/>
                    <a:pt x="551" y="248"/>
                  </a:cubicBezTo>
                  <a:close/>
                  <a:moveTo>
                    <a:pt x="551" y="0"/>
                  </a:moveTo>
                  <a:cubicBezTo>
                    <a:pt x="251" y="0"/>
                    <a:pt x="0" y="300"/>
                    <a:pt x="0" y="699"/>
                  </a:cubicBezTo>
                  <a:cubicBezTo>
                    <a:pt x="0" y="1046"/>
                    <a:pt x="251" y="1345"/>
                    <a:pt x="551" y="1345"/>
                  </a:cubicBezTo>
                  <a:cubicBezTo>
                    <a:pt x="850" y="1345"/>
                    <a:pt x="1149" y="1046"/>
                    <a:pt x="1149" y="699"/>
                  </a:cubicBezTo>
                  <a:cubicBezTo>
                    <a:pt x="1149" y="300"/>
                    <a:pt x="850" y="0"/>
                    <a:pt x="5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2885250" y="2192300"/>
              <a:ext cx="22475" cy="27450"/>
            </a:xfrm>
            <a:custGeom>
              <a:avLst/>
              <a:gdLst/>
              <a:ahLst/>
              <a:cxnLst/>
              <a:rect l="l" t="t" r="r" b="b"/>
              <a:pathLst>
                <a:path w="899" h="1098" extrusionOk="0">
                  <a:moveTo>
                    <a:pt x="452" y="0"/>
                  </a:moveTo>
                  <a:cubicBezTo>
                    <a:pt x="200" y="0"/>
                    <a:pt x="1" y="251"/>
                    <a:pt x="1" y="551"/>
                  </a:cubicBezTo>
                  <a:cubicBezTo>
                    <a:pt x="1" y="850"/>
                    <a:pt x="200" y="1097"/>
                    <a:pt x="452" y="1097"/>
                  </a:cubicBezTo>
                  <a:cubicBezTo>
                    <a:pt x="699" y="1097"/>
                    <a:pt x="898" y="850"/>
                    <a:pt x="898" y="551"/>
                  </a:cubicBezTo>
                  <a:cubicBezTo>
                    <a:pt x="898" y="251"/>
                    <a:pt x="699" y="0"/>
                    <a:pt x="452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2882750" y="2188600"/>
              <a:ext cx="28750" cy="33625"/>
            </a:xfrm>
            <a:custGeom>
              <a:avLst/>
              <a:gdLst/>
              <a:ahLst/>
              <a:cxnLst/>
              <a:rect l="l" t="t" r="r" b="b"/>
              <a:pathLst>
                <a:path w="1150" h="1345" extrusionOk="0">
                  <a:moveTo>
                    <a:pt x="552" y="248"/>
                  </a:moveTo>
                  <a:cubicBezTo>
                    <a:pt x="751" y="248"/>
                    <a:pt x="899" y="447"/>
                    <a:pt x="899" y="699"/>
                  </a:cubicBezTo>
                  <a:cubicBezTo>
                    <a:pt x="899" y="946"/>
                    <a:pt x="751" y="1146"/>
                    <a:pt x="552" y="1146"/>
                  </a:cubicBezTo>
                  <a:cubicBezTo>
                    <a:pt x="352" y="1146"/>
                    <a:pt x="200" y="946"/>
                    <a:pt x="200" y="699"/>
                  </a:cubicBezTo>
                  <a:cubicBezTo>
                    <a:pt x="200" y="447"/>
                    <a:pt x="352" y="248"/>
                    <a:pt x="552" y="248"/>
                  </a:cubicBezTo>
                  <a:close/>
                  <a:moveTo>
                    <a:pt x="552" y="0"/>
                  </a:moveTo>
                  <a:cubicBezTo>
                    <a:pt x="252" y="0"/>
                    <a:pt x="1" y="300"/>
                    <a:pt x="1" y="699"/>
                  </a:cubicBezTo>
                  <a:cubicBezTo>
                    <a:pt x="1" y="1046"/>
                    <a:pt x="252" y="1345"/>
                    <a:pt x="552" y="1345"/>
                  </a:cubicBezTo>
                  <a:cubicBezTo>
                    <a:pt x="899" y="1345"/>
                    <a:pt x="1150" y="1046"/>
                    <a:pt x="1150" y="699"/>
                  </a:cubicBezTo>
                  <a:cubicBezTo>
                    <a:pt x="1150" y="300"/>
                    <a:pt x="899" y="0"/>
                    <a:pt x="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2880275" y="2192300"/>
              <a:ext cx="23750" cy="27450"/>
            </a:xfrm>
            <a:custGeom>
              <a:avLst/>
              <a:gdLst/>
              <a:ahLst/>
              <a:cxnLst/>
              <a:rect l="l" t="t" r="r" b="b"/>
              <a:pathLst>
                <a:path w="950" h="1098" extrusionOk="0">
                  <a:moveTo>
                    <a:pt x="499" y="0"/>
                  </a:moveTo>
                  <a:cubicBezTo>
                    <a:pt x="200" y="0"/>
                    <a:pt x="0" y="251"/>
                    <a:pt x="0" y="551"/>
                  </a:cubicBezTo>
                  <a:cubicBezTo>
                    <a:pt x="0" y="850"/>
                    <a:pt x="200" y="1097"/>
                    <a:pt x="499" y="1097"/>
                  </a:cubicBezTo>
                  <a:cubicBezTo>
                    <a:pt x="750" y="1097"/>
                    <a:pt x="950" y="850"/>
                    <a:pt x="950" y="551"/>
                  </a:cubicBezTo>
                  <a:cubicBezTo>
                    <a:pt x="950" y="251"/>
                    <a:pt x="750" y="0"/>
                    <a:pt x="499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2877775" y="2188600"/>
              <a:ext cx="28750" cy="33625"/>
            </a:xfrm>
            <a:custGeom>
              <a:avLst/>
              <a:gdLst/>
              <a:ahLst/>
              <a:cxnLst/>
              <a:rect l="l" t="t" r="r" b="b"/>
              <a:pathLst>
                <a:path w="1150" h="1345" extrusionOk="0">
                  <a:moveTo>
                    <a:pt x="599" y="248"/>
                  </a:moveTo>
                  <a:cubicBezTo>
                    <a:pt x="751" y="248"/>
                    <a:pt x="950" y="447"/>
                    <a:pt x="950" y="699"/>
                  </a:cubicBezTo>
                  <a:cubicBezTo>
                    <a:pt x="950" y="946"/>
                    <a:pt x="751" y="1146"/>
                    <a:pt x="599" y="1146"/>
                  </a:cubicBezTo>
                  <a:cubicBezTo>
                    <a:pt x="399" y="1146"/>
                    <a:pt x="252" y="946"/>
                    <a:pt x="252" y="699"/>
                  </a:cubicBezTo>
                  <a:cubicBezTo>
                    <a:pt x="252" y="447"/>
                    <a:pt x="399" y="248"/>
                    <a:pt x="599" y="248"/>
                  </a:cubicBezTo>
                  <a:close/>
                  <a:moveTo>
                    <a:pt x="599" y="0"/>
                  </a:moveTo>
                  <a:cubicBezTo>
                    <a:pt x="252" y="0"/>
                    <a:pt x="0" y="300"/>
                    <a:pt x="0" y="699"/>
                  </a:cubicBezTo>
                  <a:cubicBezTo>
                    <a:pt x="0" y="1046"/>
                    <a:pt x="252" y="1345"/>
                    <a:pt x="599" y="1345"/>
                  </a:cubicBezTo>
                  <a:cubicBezTo>
                    <a:pt x="898" y="1345"/>
                    <a:pt x="1149" y="1046"/>
                    <a:pt x="1149" y="699"/>
                  </a:cubicBezTo>
                  <a:cubicBezTo>
                    <a:pt x="1149" y="300"/>
                    <a:pt x="898" y="0"/>
                    <a:pt x="5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3471225" y="1845700"/>
              <a:ext cx="44925" cy="133475"/>
            </a:xfrm>
            <a:custGeom>
              <a:avLst/>
              <a:gdLst/>
              <a:ahLst/>
              <a:cxnLst/>
              <a:rect l="l" t="t" r="r" b="b"/>
              <a:pathLst>
                <a:path w="1797" h="5339" extrusionOk="0">
                  <a:moveTo>
                    <a:pt x="1" y="0"/>
                  </a:moveTo>
                  <a:lnTo>
                    <a:pt x="1250" y="5338"/>
                  </a:lnTo>
                  <a:lnTo>
                    <a:pt x="1796" y="5338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4"/>
            <p:cNvSpPr/>
            <p:nvPr/>
          </p:nvSpPr>
          <p:spPr>
            <a:xfrm>
              <a:off x="3468750" y="1842000"/>
              <a:ext cx="51175" cy="139675"/>
            </a:xfrm>
            <a:custGeom>
              <a:avLst/>
              <a:gdLst/>
              <a:ahLst/>
              <a:cxnLst/>
              <a:rect l="l" t="t" r="r" b="b"/>
              <a:pathLst>
                <a:path w="2047" h="5587" extrusionOk="0">
                  <a:moveTo>
                    <a:pt x="599" y="248"/>
                  </a:moveTo>
                  <a:lnTo>
                    <a:pt x="1795" y="5335"/>
                  </a:lnTo>
                  <a:lnTo>
                    <a:pt x="1448" y="5335"/>
                  </a:lnTo>
                  <a:lnTo>
                    <a:pt x="251" y="248"/>
                  </a:lnTo>
                  <a:close/>
                  <a:moveTo>
                    <a:pt x="100" y="1"/>
                  </a:moveTo>
                  <a:cubicBezTo>
                    <a:pt x="100" y="1"/>
                    <a:pt x="52" y="48"/>
                    <a:pt x="0" y="48"/>
                  </a:cubicBezTo>
                  <a:lnTo>
                    <a:pt x="0" y="148"/>
                  </a:lnTo>
                  <a:lnTo>
                    <a:pt x="1249" y="5486"/>
                  </a:lnTo>
                  <a:cubicBezTo>
                    <a:pt x="1249" y="5534"/>
                    <a:pt x="1297" y="5586"/>
                    <a:pt x="1349" y="5586"/>
                  </a:cubicBezTo>
                  <a:lnTo>
                    <a:pt x="1895" y="5586"/>
                  </a:lnTo>
                  <a:cubicBezTo>
                    <a:pt x="1947" y="5586"/>
                    <a:pt x="1995" y="5534"/>
                    <a:pt x="1995" y="5534"/>
                  </a:cubicBezTo>
                  <a:cubicBezTo>
                    <a:pt x="2047" y="5486"/>
                    <a:pt x="2047" y="5486"/>
                    <a:pt x="2047" y="5434"/>
                  </a:cubicBezTo>
                  <a:lnTo>
                    <a:pt x="798" y="100"/>
                  </a:lnTo>
                  <a:cubicBezTo>
                    <a:pt x="798" y="48"/>
                    <a:pt x="750" y="1"/>
                    <a:pt x="6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2988775" y="2031500"/>
              <a:ext cx="31150" cy="49900"/>
            </a:xfrm>
            <a:custGeom>
              <a:avLst/>
              <a:gdLst/>
              <a:ahLst/>
              <a:cxnLst/>
              <a:rect l="l" t="t" r="r" b="b"/>
              <a:pathLst>
                <a:path w="1246" h="1996" extrusionOk="0">
                  <a:moveTo>
                    <a:pt x="599" y="1"/>
                  </a:moveTo>
                  <a:cubicBezTo>
                    <a:pt x="448" y="1"/>
                    <a:pt x="248" y="49"/>
                    <a:pt x="1" y="101"/>
                  </a:cubicBezTo>
                  <a:lnTo>
                    <a:pt x="101" y="101"/>
                  </a:lnTo>
                  <a:cubicBezTo>
                    <a:pt x="348" y="101"/>
                    <a:pt x="599" y="200"/>
                    <a:pt x="799" y="348"/>
                  </a:cubicBezTo>
                  <a:cubicBezTo>
                    <a:pt x="899" y="300"/>
                    <a:pt x="1046" y="200"/>
                    <a:pt x="1198" y="148"/>
                  </a:cubicBezTo>
                  <a:cubicBezTo>
                    <a:pt x="1046" y="49"/>
                    <a:pt x="847" y="1"/>
                    <a:pt x="599" y="1"/>
                  </a:cubicBezTo>
                  <a:close/>
                  <a:moveTo>
                    <a:pt x="1246" y="1645"/>
                  </a:moveTo>
                  <a:lnTo>
                    <a:pt x="1246" y="1645"/>
                  </a:lnTo>
                  <a:cubicBezTo>
                    <a:pt x="1198" y="1696"/>
                    <a:pt x="1198" y="1696"/>
                    <a:pt x="1146" y="1696"/>
                  </a:cubicBezTo>
                  <a:cubicBezTo>
                    <a:pt x="1098" y="1796"/>
                    <a:pt x="1046" y="1896"/>
                    <a:pt x="1046" y="1996"/>
                  </a:cubicBezTo>
                  <a:cubicBezTo>
                    <a:pt x="1098" y="1896"/>
                    <a:pt x="1198" y="1796"/>
                    <a:pt x="1246" y="1645"/>
                  </a:cubicBez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2963850" y="2034000"/>
              <a:ext cx="54875" cy="61075"/>
            </a:xfrm>
            <a:custGeom>
              <a:avLst/>
              <a:gdLst/>
              <a:ahLst/>
              <a:cxnLst/>
              <a:rect l="l" t="t" r="r" b="b"/>
              <a:pathLst>
                <a:path w="2195" h="2443" extrusionOk="0">
                  <a:moveTo>
                    <a:pt x="1098" y="1"/>
                  </a:moveTo>
                  <a:cubicBezTo>
                    <a:pt x="499" y="1"/>
                    <a:pt x="1" y="547"/>
                    <a:pt x="1" y="1197"/>
                  </a:cubicBezTo>
                  <a:cubicBezTo>
                    <a:pt x="1" y="1896"/>
                    <a:pt x="499" y="2442"/>
                    <a:pt x="1098" y="2442"/>
                  </a:cubicBezTo>
                  <a:cubicBezTo>
                    <a:pt x="1696" y="2442"/>
                    <a:pt x="2195" y="1896"/>
                    <a:pt x="2195" y="1197"/>
                  </a:cubicBezTo>
                  <a:cubicBezTo>
                    <a:pt x="2195" y="547"/>
                    <a:pt x="1696" y="1"/>
                    <a:pt x="1098" y="1"/>
                  </a:cubicBezTo>
                  <a:close/>
                </a:path>
              </a:pathLst>
            </a:custGeom>
            <a:solidFill>
              <a:srgbClr val="DF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2966350" y="2036500"/>
              <a:ext cx="49900" cy="56075"/>
            </a:xfrm>
            <a:custGeom>
              <a:avLst/>
              <a:gdLst/>
              <a:ahLst/>
              <a:cxnLst/>
              <a:rect l="l" t="t" r="r" b="b"/>
              <a:pathLst>
                <a:path w="1996" h="2243" extrusionOk="0">
                  <a:moveTo>
                    <a:pt x="998" y="0"/>
                  </a:moveTo>
                  <a:cubicBezTo>
                    <a:pt x="447" y="0"/>
                    <a:pt x="0" y="499"/>
                    <a:pt x="0" y="1097"/>
                  </a:cubicBezTo>
                  <a:cubicBezTo>
                    <a:pt x="0" y="1744"/>
                    <a:pt x="447" y="2242"/>
                    <a:pt x="998" y="2242"/>
                  </a:cubicBezTo>
                  <a:cubicBezTo>
                    <a:pt x="1544" y="2242"/>
                    <a:pt x="1995" y="1744"/>
                    <a:pt x="1995" y="1097"/>
                  </a:cubicBezTo>
                  <a:cubicBezTo>
                    <a:pt x="1995" y="499"/>
                    <a:pt x="1544" y="0"/>
                    <a:pt x="998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2967550" y="2036500"/>
              <a:ext cx="46200" cy="27450"/>
            </a:xfrm>
            <a:custGeom>
              <a:avLst/>
              <a:gdLst/>
              <a:ahLst/>
              <a:cxnLst/>
              <a:rect l="l" t="t" r="r" b="b"/>
              <a:pathLst>
                <a:path w="1848" h="1098" extrusionOk="0">
                  <a:moveTo>
                    <a:pt x="950" y="0"/>
                  </a:moveTo>
                  <a:cubicBezTo>
                    <a:pt x="499" y="0"/>
                    <a:pt x="152" y="347"/>
                    <a:pt x="0" y="798"/>
                  </a:cubicBezTo>
                  <a:cubicBezTo>
                    <a:pt x="0" y="798"/>
                    <a:pt x="650" y="798"/>
                    <a:pt x="1249" y="1097"/>
                  </a:cubicBezTo>
                  <a:cubicBezTo>
                    <a:pt x="1249" y="1097"/>
                    <a:pt x="1648" y="898"/>
                    <a:pt x="1847" y="746"/>
                  </a:cubicBezTo>
                  <a:cubicBezTo>
                    <a:pt x="1748" y="300"/>
                    <a:pt x="1397" y="0"/>
                    <a:pt x="950" y="0"/>
                  </a:cubicBezTo>
                  <a:close/>
                </a:path>
              </a:pathLst>
            </a:custGeom>
            <a:solidFill>
              <a:srgbClr val="C3CD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2991275" y="203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9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2991275" y="203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2991275" y="203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9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2991275" y="203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2981300" y="2036500"/>
              <a:ext cx="22475" cy="12500"/>
            </a:xfrm>
            <a:custGeom>
              <a:avLst/>
              <a:gdLst/>
              <a:ahLst/>
              <a:cxnLst/>
              <a:rect l="l" t="t" r="r" b="b"/>
              <a:pathLst>
                <a:path w="899" h="500" extrusionOk="0">
                  <a:moveTo>
                    <a:pt x="400" y="0"/>
                  </a:moveTo>
                  <a:cubicBezTo>
                    <a:pt x="248" y="0"/>
                    <a:pt x="148" y="48"/>
                    <a:pt x="1" y="100"/>
                  </a:cubicBezTo>
                  <a:cubicBezTo>
                    <a:pt x="200" y="200"/>
                    <a:pt x="300" y="347"/>
                    <a:pt x="400" y="499"/>
                  </a:cubicBezTo>
                  <a:cubicBezTo>
                    <a:pt x="599" y="399"/>
                    <a:pt x="747" y="347"/>
                    <a:pt x="898" y="248"/>
                  </a:cubicBezTo>
                  <a:lnTo>
                    <a:pt x="898" y="148"/>
                  </a:lnTo>
                  <a:cubicBezTo>
                    <a:pt x="747" y="48"/>
                    <a:pt x="599" y="0"/>
                    <a:pt x="400" y="0"/>
                  </a:cubicBezTo>
                  <a:close/>
                </a:path>
              </a:pathLst>
            </a:custGeom>
            <a:solidFill>
              <a:srgbClr val="D5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2991275" y="2092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9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2978800" y="2081375"/>
              <a:ext cx="19975" cy="11200"/>
            </a:xfrm>
            <a:custGeom>
              <a:avLst/>
              <a:gdLst/>
              <a:ahLst/>
              <a:cxnLst/>
              <a:rect l="l" t="t" r="r" b="b"/>
              <a:pathLst>
                <a:path w="799" h="448" extrusionOk="0">
                  <a:moveTo>
                    <a:pt x="799" y="1"/>
                  </a:moveTo>
                  <a:cubicBezTo>
                    <a:pt x="599" y="49"/>
                    <a:pt x="448" y="100"/>
                    <a:pt x="248" y="100"/>
                  </a:cubicBezTo>
                  <a:cubicBezTo>
                    <a:pt x="149" y="200"/>
                    <a:pt x="49" y="248"/>
                    <a:pt x="1" y="300"/>
                  </a:cubicBezTo>
                  <a:cubicBezTo>
                    <a:pt x="149" y="400"/>
                    <a:pt x="300" y="447"/>
                    <a:pt x="500" y="447"/>
                  </a:cubicBezTo>
                  <a:lnTo>
                    <a:pt x="548" y="447"/>
                  </a:lnTo>
                  <a:cubicBezTo>
                    <a:pt x="699" y="300"/>
                    <a:pt x="747" y="148"/>
                    <a:pt x="799" y="1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2994975" y="2058925"/>
              <a:ext cx="12475" cy="11200"/>
            </a:xfrm>
            <a:custGeom>
              <a:avLst/>
              <a:gdLst/>
              <a:ahLst/>
              <a:cxnLst/>
              <a:rect l="l" t="t" r="r" b="b"/>
              <a:pathLst>
                <a:path w="499" h="448" extrusionOk="0">
                  <a:moveTo>
                    <a:pt x="252" y="1"/>
                  </a:moveTo>
                  <a:cubicBezTo>
                    <a:pt x="100" y="1"/>
                    <a:pt x="0" y="101"/>
                    <a:pt x="0" y="248"/>
                  </a:cubicBezTo>
                  <a:cubicBezTo>
                    <a:pt x="0" y="348"/>
                    <a:pt x="100" y="448"/>
                    <a:pt x="252" y="448"/>
                  </a:cubicBezTo>
                  <a:cubicBezTo>
                    <a:pt x="351" y="448"/>
                    <a:pt x="499" y="348"/>
                    <a:pt x="499" y="248"/>
                  </a:cubicBezTo>
                  <a:cubicBezTo>
                    <a:pt x="499" y="101"/>
                    <a:pt x="351" y="1"/>
                    <a:pt x="252" y="1"/>
                  </a:cubicBezTo>
                  <a:close/>
                </a:path>
              </a:pathLst>
            </a:custGeom>
            <a:solidFill>
              <a:srgbClr val="DB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3526100" y="1952925"/>
              <a:ext cx="82300" cy="45000"/>
            </a:xfrm>
            <a:custGeom>
              <a:avLst/>
              <a:gdLst/>
              <a:ahLst/>
              <a:cxnLst/>
              <a:rect l="l" t="t" r="r" b="b"/>
              <a:pathLst>
                <a:path w="3292" h="1800" extrusionOk="0">
                  <a:moveTo>
                    <a:pt x="2693" y="0"/>
                  </a:moveTo>
                  <a:cubicBezTo>
                    <a:pt x="1748" y="0"/>
                    <a:pt x="0" y="152"/>
                    <a:pt x="251" y="1149"/>
                  </a:cubicBezTo>
                  <a:cubicBezTo>
                    <a:pt x="409" y="1738"/>
                    <a:pt x="1155" y="1800"/>
                    <a:pt x="2296" y="1800"/>
                  </a:cubicBezTo>
                  <a:cubicBezTo>
                    <a:pt x="2601" y="1800"/>
                    <a:pt x="2934" y="1795"/>
                    <a:pt x="3292" y="1795"/>
                  </a:cubicBezTo>
                  <a:lnTo>
                    <a:pt x="3044" y="1149"/>
                  </a:lnTo>
                  <a:cubicBezTo>
                    <a:pt x="3044" y="1149"/>
                    <a:pt x="2793" y="351"/>
                    <a:pt x="2693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3527375" y="1950425"/>
              <a:ext cx="83525" cy="49900"/>
            </a:xfrm>
            <a:custGeom>
              <a:avLst/>
              <a:gdLst/>
              <a:ahLst/>
              <a:cxnLst/>
              <a:rect l="l" t="t" r="r" b="b"/>
              <a:pathLst>
                <a:path w="3341" h="1996" extrusionOk="0">
                  <a:moveTo>
                    <a:pt x="2542" y="200"/>
                  </a:moveTo>
                  <a:cubicBezTo>
                    <a:pt x="2694" y="599"/>
                    <a:pt x="2893" y="1297"/>
                    <a:pt x="2893" y="1297"/>
                  </a:cubicBezTo>
                  <a:lnTo>
                    <a:pt x="3093" y="1796"/>
                  </a:lnTo>
                  <a:lnTo>
                    <a:pt x="2742" y="1796"/>
                  </a:lnTo>
                  <a:cubicBezTo>
                    <a:pt x="1345" y="1796"/>
                    <a:pt x="448" y="1796"/>
                    <a:pt x="300" y="1249"/>
                  </a:cubicBezTo>
                  <a:cubicBezTo>
                    <a:pt x="248" y="1050"/>
                    <a:pt x="300" y="898"/>
                    <a:pt x="400" y="750"/>
                  </a:cubicBezTo>
                  <a:cubicBezTo>
                    <a:pt x="747" y="300"/>
                    <a:pt x="1944" y="252"/>
                    <a:pt x="2542" y="200"/>
                  </a:cubicBezTo>
                  <a:close/>
                  <a:moveTo>
                    <a:pt x="2642" y="0"/>
                  </a:moveTo>
                  <a:cubicBezTo>
                    <a:pt x="1896" y="0"/>
                    <a:pt x="647" y="100"/>
                    <a:pt x="200" y="651"/>
                  </a:cubicBezTo>
                  <a:cubicBezTo>
                    <a:pt x="49" y="850"/>
                    <a:pt x="1" y="1050"/>
                    <a:pt x="101" y="1297"/>
                  </a:cubicBezTo>
                  <a:cubicBezTo>
                    <a:pt x="248" y="1947"/>
                    <a:pt x="1098" y="1995"/>
                    <a:pt x="2343" y="1995"/>
                  </a:cubicBezTo>
                  <a:lnTo>
                    <a:pt x="3241" y="1995"/>
                  </a:lnTo>
                  <a:cubicBezTo>
                    <a:pt x="3292" y="1995"/>
                    <a:pt x="3340" y="1995"/>
                    <a:pt x="3340" y="1947"/>
                  </a:cubicBezTo>
                  <a:lnTo>
                    <a:pt x="3340" y="1847"/>
                  </a:lnTo>
                  <a:lnTo>
                    <a:pt x="3141" y="1249"/>
                  </a:lnTo>
                  <a:cubicBezTo>
                    <a:pt x="3093" y="1249"/>
                    <a:pt x="2842" y="399"/>
                    <a:pt x="2742" y="52"/>
                  </a:cubicBezTo>
                  <a:cubicBezTo>
                    <a:pt x="2742" y="52"/>
                    <a:pt x="2694" y="0"/>
                    <a:pt x="26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3543550" y="1969175"/>
              <a:ext cx="51175" cy="16250"/>
            </a:xfrm>
            <a:custGeom>
              <a:avLst/>
              <a:gdLst/>
              <a:ahLst/>
              <a:cxnLst/>
              <a:rect l="l" t="t" r="r" b="b"/>
              <a:pathLst>
                <a:path w="2047" h="650" extrusionOk="0">
                  <a:moveTo>
                    <a:pt x="1050" y="0"/>
                  </a:moveTo>
                  <a:cubicBezTo>
                    <a:pt x="451" y="0"/>
                    <a:pt x="0" y="148"/>
                    <a:pt x="0" y="347"/>
                  </a:cubicBezTo>
                  <a:cubicBezTo>
                    <a:pt x="0" y="547"/>
                    <a:pt x="451" y="647"/>
                    <a:pt x="1050" y="647"/>
                  </a:cubicBezTo>
                  <a:cubicBezTo>
                    <a:pt x="1174" y="647"/>
                    <a:pt x="1294" y="649"/>
                    <a:pt x="1404" y="649"/>
                  </a:cubicBezTo>
                  <a:cubicBezTo>
                    <a:pt x="1778" y="649"/>
                    <a:pt x="2047" y="618"/>
                    <a:pt x="2047" y="347"/>
                  </a:cubicBezTo>
                  <a:cubicBezTo>
                    <a:pt x="2047" y="0"/>
                    <a:pt x="1596" y="0"/>
                    <a:pt x="1050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3541050" y="1966675"/>
              <a:ext cx="57375" cy="22475"/>
            </a:xfrm>
            <a:custGeom>
              <a:avLst/>
              <a:gdLst/>
              <a:ahLst/>
              <a:cxnLst/>
              <a:rect l="l" t="t" r="r" b="b"/>
              <a:pathLst>
                <a:path w="2295" h="899" extrusionOk="0">
                  <a:moveTo>
                    <a:pt x="1249" y="248"/>
                  </a:moveTo>
                  <a:cubicBezTo>
                    <a:pt x="1596" y="248"/>
                    <a:pt x="1896" y="248"/>
                    <a:pt x="1995" y="348"/>
                  </a:cubicBezTo>
                  <a:cubicBezTo>
                    <a:pt x="2047" y="348"/>
                    <a:pt x="2047" y="400"/>
                    <a:pt x="2047" y="447"/>
                  </a:cubicBezTo>
                  <a:cubicBezTo>
                    <a:pt x="2047" y="499"/>
                    <a:pt x="2047" y="547"/>
                    <a:pt x="1995" y="547"/>
                  </a:cubicBezTo>
                  <a:cubicBezTo>
                    <a:pt x="1896" y="647"/>
                    <a:pt x="1549" y="647"/>
                    <a:pt x="1197" y="647"/>
                  </a:cubicBezTo>
                  <a:lnTo>
                    <a:pt x="1150" y="647"/>
                  </a:lnTo>
                  <a:cubicBezTo>
                    <a:pt x="551" y="647"/>
                    <a:pt x="200" y="499"/>
                    <a:pt x="200" y="447"/>
                  </a:cubicBezTo>
                  <a:cubicBezTo>
                    <a:pt x="200" y="400"/>
                    <a:pt x="551" y="248"/>
                    <a:pt x="1150" y="248"/>
                  </a:cubicBezTo>
                  <a:close/>
                  <a:moveTo>
                    <a:pt x="1150" y="1"/>
                  </a:moveTo>
                  <a:cubicBezTo>
                    <a:pt x="599" y="1"/>
                    <a:pt x="1" y="148"/>
                    <a:pt x="1" y="447"/>
                  </a:cubicBezTo>
                  <a:cubicBezTo>
                    <a:pt x="1" y="747"/>
                    <a:pt x="599" y="898"/>
                    <a:pt x="1150" y="898"/>
                  </a:cubicBezTo>
                  <a:lnTo>
                    <a:pt x="1297" y="898"/>
                  </a:lnTo>
                  <a:cubicBezTo>
                    <a:pt x="1696" y="898"/>
                    <a:pt x="1995" y="898"/>
                    <a:pt x="2195" y="699"/>
                  </a:cubicBezTo>
                  <a:cubicBezTo>
                    <a:pt x="2247" y="647"/>
                    <a:pt x="2295" y="547"/>
                    <a:pt x="2295" y="447"/>
                  </a:cubicBezTo>
                  <a:cubicBezTo>
                    <a:pt x="2295" y="348"/>
                    <a:pt x="2247" y="248"/>
                    <a:pt x="2195" y="200"/>
                  </a:cubicBezTo>
                  <a:cubicBezTo>
                    <a:pt x="1995" y="1"/>
                    <a:pt x="1648" y="1"/>
                    <a:pt x="1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3241825" y="1925475"/>
              <a:ext cx="87300" cy="37425"/>
            </a:xfrm>
            <a:custGeom>
              <a:avLst/>
              <a:gdLst/>
              <a:ahLst/>
              <a:cxnLst/>
              <a:rect l="l" t="t" r="r" b="b"/>
              <a:pathLst>
                <a:path w="3492" h="1497" extrusionOk="0">
                  <a:moveTo>
                    <a:pt x="1397" y="1"/>
                  </a:moveTo>
                  <a:cubicBezTo>
                    <a:pt x="950" y="1"/>
                    <a:pt x="599" y="200"/>
                    <a:pt x="352" y="352"/>
                  </a:cubicBezTo>
                  <a:cubicBezTo>
                    <a:pt x="152" y="500"/>
                    <a:pt x="1" y="799"/>
                    <a:pt x="1" y="1050"/>
                  </a:cubicBezTo>
                  <a:lnTo>
                    <a:pt x="1" y="1497"/>
                  </a:lnTo>
                  <a:lnTo>
                    <a:pt x="3492" y="1497"/>
                  </a:lnTo>
                  <a:lnTo>
                    <a:pt x="3492" y="1298"/>
                  </a:lnTo>
                  <a:cubicBezTo>
                    <a:pt x="3492" y="899"/>
                    <a:pt x="3244" y="500"/>
                    <a:pt x="2893" y="352"/>
                  </a:cubicBezTo>
                  <a:cubicBezTo>
                    <a:pt x="2494" y="153"/>
                    <a:pt x="1995" y="1"/>
                    <a:pt x="1397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3218200" y="1954200"/>
              <a:ext cx="39900" cy="19975"/>
            </a:xfrm>
            <a:custGeom>
              <a:avLst/>
              <a:gdLst/>
              <a:ahLst/>
              <a:cxnLst/>
              <a:rect l="l" t="t" r="r" b="b"/>
              <a:pathLst>
                <a:path w="1596" h="799" extrusionOk="0">
                  <a:moveTo>
                    <a:pt x="599" y="1"/>
                  </a:moveTo>
                  <a:cubicBezTo>
                    <a:pt x="399" y="1"/>
                    <a:pt x="200" y="248"/>
                    <a:pt x="148" y="400"/>
                  </a:cubicBezTo>
                  <a:cubicBezTo>
                    <a:pt x="0" y="699"/>
                    <a:pt x="247" y="799"/>
                    <a:pt x="646" y="799"/>
                  </a:cubicBezTo>
                  <a:lnTo>
                    <a:pt x="1596" y="799"/>
                  </a:lnTo>
                  <a:lnTo>
                    <a:pt x="1197" y="348"/>
                  </a:lnTo>
                  <a:lnTo>
                    <a:pt x="846" y="348"/>
                  </a:lnTo>
                  <a:cubicBezTo>
                    <a:pt x="846" y="348"/>
                    <a:pt x="746" y="1"/>
                    <a:pt x="599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3216900" y="1950425"/>
              <a:ext cx="43700" cy="27450"/>
            </a:xfrm>
            <a:custGeom>
              <a:avLst/>
              <a:gdLst/>
              <a:ahLst/>
              <a:cxnLst/>
              <a:rect l="l" t="t" r="r" b="b"/>
              <a:pathLst>
                <a:path w="1748" h="1098" extrusionOk="0">
                  <a:moveTo>
                    <a:pt x="651" y="252"/>
                  </a:moveTo>
                  <a:cubicBezTo>
                    <a:pt x="651" y="252"/>
                    <a:pt x="750" y="399"/>
                    <a:pt x="750" y="551"/>
                  </a:cubicBezTo>
                  <a:cubicBezTo>
                    <a:pt x="798" y="599"/>
                    <a:pt x="850" y="599"/>
                    <a:pt x="898" y="599"/>
                  </a:cubicBezTo>
                  <a:lnTo>
                    <a:pt x="1197" y="599"/>
                  </a:lnTo>
                  <a:lnTo>
                    <a:pt x="1397" y="850"/>
                  </a:lnTo>
                  <a:lnTo>
                    <a:pt x="698" y="850"/>
                  </a:lnTo>
                  <a:cubicBezTo>
                    <a:pt x="451" y="850"/>
                    <a:pt x="351" y="798"/>
                    <a:pt x="299" y="750"/>
                  </a:cubicBezTo>
                  <a:cubicBezTo>
                    <a:pt x="299" y="750"/>
                    <a:pt x="252" y="698"/>
                    <a:pt x="299" y="599"/>
                  </a:cubicBezTo>
                  <a:cubicBezTo>
                    <a:pt x="351" y="451"/>
                    <a:pt x="499" y="252"/>
                    <a:pt x="651" y="252"/>
                  </a:cubicBezTo>
                  <a:close/>
                  <a:moveTo>
                    <a:pt x="651" y="0"/>
                  </a:moveTo>
                  <a:cubicBezTo>
                    <a:pt x="351" y="0"/>
                    <a:pt x="152" y="351"/>
                    <a:pt x="100" y="499"/>
                  </a:cubicBezTo>
                  <a:cubicBezTo>
                    <a:pt x="0" y="698"/>
                    <a:pt x="52" y="798"/>
                    <a:pt x="100" y="850"/>
                  </a:cubicBezTo>
                  <a:cubicBezTo>
                    <a:pt x="200" y="998"/>
                    <a:pt x="399" y="1097"/>
                    <a:pt x="698" y="1097"/>
                  </a:cubicBezTo>
                  <a:lnTo>
                    <a:pt x="1648" y="1097"/>
                  </a:lnTo>
                  <a:cubicBezTo>
                    <a:pt x="1696" y="1097"/>
                    <a:pt x="1748" y="1050"/>
                    <a:pt x="1748" y="998"/>
                  </a:cubicBezTo>
                  <a:lnTo>
                    <a:pt x="1748" y="898"/>
                  </a:lnTo>
                  <a:lnTo>
                    <a:pt x="1349" y="451"/>
                  </a:lnTo>
                  <a:cubicBezTo>
                    <a:pt x="1297" y="399"/>
                    <a:pt x="1297" y="399"/>
                    <a:pt x="1249" y="399"/>
                  </a:cubicBezTo>
                  <a:lnTo>
                    <a:pt x="950" y="399"/>
                  </a:lnTo>
                  <a:cubicBezTo>
                    <a:pt x="950" y="252"/>
                    <a:pt x="850" y="0"/>
                    <a:pt x="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3241825" y="1962900"/>
              <a:ext cx="87300" cy="12475"/>
            </a:xfrm>
            <a:custGeom>
              <a:avLst/>
              <a:gdLst/>
              <a:ahLst/>
              <a:cxnLst/>
              <a:rect l="l" t="t" r="r" b="b"/>
              <a:pathLst>
                <a:path w="3492" h="499" extrusionOk="0">
                  <a:moveTo>
                    <a:pt x="1" y="0"/>
                  </a:moveTo>
                  <a:cubicBezTo>
                    <a:pt x="1" y="451"/>
                    <a:pt x="551" y="499"/>
                    <a:pt x="898" y="499"/>
                  </a:cubicBezTo>
                  <a:lnTo>
                    <a:pt x="2993" y="499"/>
                  </a:lnTo>
                  <a:cubicBezTo>
                    <a:pt x="3344" y="499"/>
                    <a:pt x="3492" y="251"/>
                    <a:pt x="3492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3239325" y="1960400"/>
              <a:ext cx="92300" cy="17475"/>
            </a:xfrm>
            <a:custGeom>
              <a:avLst/>
              <a:gdLst/>
              <a:ahLst/>
              <a:cxnLst/>
              <a:rect l="l" t="t" r="r" b="b"/>
              <a:pathLst>
                <a:path w="3692" h="699" extrusionOk="0">
                  <a:moveTo>
                    <a:pt x="3444" y="200"/>
                  </a:moveTo>
                  <a:cubicBezTo>
                    <a:pt x="3444" y="351"/>
                    <a:pt x="3344" y="451"/>
                    <a:pt x="3093" y="451"/>
                  </a:cubicBezTo>
                  <a:lnTo>
                    <a:pt x="998" y="451"/>
                  </a:lnTo>
                  <a:cubicBezTo>
                    <a:pt x="452" y="451"/>
                    <a:pt x="300" y="351"/>
                    <a:pt x="252" y="200"/>
                  </a:cubicBezTo>
                  <a:close/>
                  <a:moveTo>
                    <a:pt x="101" y="0"/>
                  </a:moveTo>
                  <a:cubicBezTo>
                    <a:pt x="53" y="0"/>
                    <a:pt x="1" y="52"/>
                    <a:pt x="1" y="100"/>
                  </a:cubicBezTo>
                  <a:cubicBezTo>
                    <a:pt x="1" y="499"/>
                    <a:pt x="352" y="698"/>
                    <a:pt x="998" y="698"/>
                  </a:cubicBezTo>
                  <a:lnTo>
                    <a:pt x="3093" y="698"/>
                  </a:lnTo>
                  <a:cubicBezTo>
                    <a:pt x="3544" y="698"/>
                    <a:pt x="3691" y="399"/>
                    <a:pt x="3691" y="100"/>
                  </a:cubicBezTo>
                  <a:cubicBezTo>
                    <a:pt x="3691" y="52"/>
                    <a:pt x="3643" y="0"/>
                    <a:pt x="3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2896525" y="2061425"/>
              <a:ext cx="59875" cy="43625"/>
            </a:xfrm>
            <a:custGeom>
              <a:avLst/>
              <a:gdLst/>
              <a:ahLst/>
              <a:cxnLst/>
              <a:rect l="l" t="t" r="r" b="b"/>
              <a:pathLst>
                <a:path w="2395" h="1745" extrusionOk="0">
                  <a:moveTo>
                    <a:pt x="1297" y="1"/>
                  </a:moveTo>
                  <a:cubicBezTo>
                    <a:pt x="1098" y="100"/>
                    <a:pt x="946" y="200"/>
                    <a:pt x="747" y="248"/>
                  </a:cubicBezTo>
                  <a:cubicBezTo>
                    <a:pt x="148" y="499"/>
                    <a:pt x="1" y="1497"/>
                    <a:pt x="846" y="1644"/>
                  </a:cubicBezTo>
                  <a:cubicBezTo>
                    <a:pt x="1146" y="1696"/>
                    <a:pt x="1696" y="1696"/>
                    <a:pt x="2195" y="1744"/>
                  </a:cubicBezTo>
                  <a:cubicBezTo>
                    <a:pt x="2342" y="1545"/>
                    <a:pt x="2394" y="1345"/>
                    <a:pt x="2394" y="1146"/>
                  </a:cubicBezTo>
                  <a:cubicBezTo>
                    <a:pt x="2394" y="499"/>
                    <a:pt x="1896" y="1"/>
                    <a:pt x="1297" y="1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2907700" y="2088850"/>
              <a:ext cx="48700" cy="13700"/>
            </a:xfrm>
            <a:custGeom>
              <a:avLst/>
              <a:gdLst/>
              <a:ahLst/>
              <a:cxnLst/>
              <a:rect l="l" t="t" r="r" b="b"/>
              <a:pathLst>
                <a:path w="1948" h="548" extrusionOk="0">
                  <a:moveTo>
                    <a:pt x="1947" y="1"/>
                  </a:moveTo>
                  <a:cubicBezTo>
                    <a:pt x="1189" y="310"/>
                    <a:pt x="573" y="357"/>
                    <a:pt x="266" y="357"/>
                  </a:cubicBezTo>
                  <a:cubicBezTo>
                    <a:pt x="128" y="357"/>
                    <a:pt x="52" y="348"/>
                    <a:pt x="52" y="348"/>
                  </a:cubicBezTo>
                  <a:lnTo>
                    <a:pt x="0" y="348"/>
                  </a:lnTo>
                  <a:cubicBezTo>
                    <a:pt x="100" y="448"/>
                    <a:pt x="252" y="500"/>
                    <a:pt x="399" y="547"/>
                  </a:cubicBezTo>
                  <a:lnTo>
                    <a:pt x="599" y="547"/>
                  </a:lnTo>
                  <a:cubicBezTo>
                    <a:pt x="1097" y="500"/>
                    <a:pt x="1648" y="348"/>
                    <a:pt x="1947" y="248"/>
                  </a:cubicBezTo>
                  <a:lnTo>
                    <a:pt x="1947" y="49"/>
                  </a:lnTo>
                  <a:lnTo>
                    <a:pt x="1947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2906500" y="2061425"/>
              <a:ext cx="32450" cy="15000"/>
            </a:xfrm>
            <a:custGeom>
              <a:avLst/>
              <a:gdLst/>
              <a:ahLst/>
              <a:cxnLst/>
              <a:rect l="l" t="t" r="r" b="b"/>
              <a:pathLst>
                <a:path w="1298" h="600" extrusionOk="0">
                  <a:moveTo>
                    <a:pt x="1046" y="1"/>
                  </a:moveTo>
                  <a:cubicBezTo>
                    <a:pt x="699" y="200"/>
                    <a:pt x="447" y="300"/>
                    <a:pt x="248" y="348"/>
                  </a:cubicBezTo>
                  <a:cubicBezTo>
                    <a:pt x="148" y="400"/>
                    <a:pt x="48" y="499"/>
                    <a:pt x="0" y="599"/>
                  </a:cubicBezTo>
                  <a:cubicBezTo>
                    <a:pt x="447" y="499"/>
                    <a:pt x="998" y="248"/>
                    <a:pt x="1297" y="100"/>
                  </a:cubicBezTo>
                  <a:cubicBezTo>
                    <a:pt x="1245" y="49"/>
                    <a:pt x="1145" y="49"/>
                    <a:pt x="1046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2902700" y="2067625"/>
              <a:ext cx="46225" cy="17475"/>
            </a:xfrm>
            <a:custGeom>
              <a:avLst/>
              <a:gdLst/>
              <a:ahLst/>
              <a:cxnLst/>
              <a:rect l="l" t="t" r="r" b="b"/>
              <a:pathLst>
                <a:path w="1849" h="699" extrusionOk="0">
                  <a:moveTo>
                    <a:pt x="1649" y="0"/>
                  </a:moveTo>
                  <a:cubicBezTo>
                    <a:pt x="751" y="499"/>
                    <a:pt x="101" y="499"/>
                    <a:pt x="101" y="499"/>
                  </a:cubicBezTo>
                  <a:lnTo>
                    <a:pt x="1" y="698"/>
                  </a:lnTo>
                  <a:cubicBezTo>
                    <a:pt x="699" y="698"/>
                    <a:pt x="1748" y="200"/>
                    <a:pt x="1848" y="100"/>
                  </a:cubicBezTo>
                  <a:cubicBezTo>
                    <a:pt x="1796" y="52"/>
                    <a:pt x="1649" y="0"/>
                    <a:pt x="1649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2904000" y="2076400"/>
              <a:ext cx="51100" cy="18775"/>
            </a:xfrm>
            <a:custGeom>
              <a:avLst/>
              <a:gdLst/>
              <a:ahLst/>
              <a:cxnLst/>
              <a:rect l="l" t="t" r="r" b="b"/>
              <a:pathLst>
                <a:path w="2044" h="751" extrusionOk="0">
                  <a:moveTo>
                    <a:pt x="1944" y="0"/>
                  </a:moveTo>
                  <a:cubicBezTo>
                    <a:pt x="1053" y="510"/>
                    <a:pt x="304" y="548"/>
                    <a:pt x="102" y="548"/>
                  </a:cubicBezTo>
                  <a:cubicBezTo>
                    <a:pt x="67" y="548"/>
                    <a:pt x="49" y="547"/>
                    <a:pt x="49" y="547"/>
                  </a:cubicBezTo>
                  <a:lnTo>
                    <a:pt x="1" y="599"/>
                  </a:lnTo>
                  <a:cubicBezTo>
                    <a:pt x="1" y="646"/>
                    <a:pt x="49" y="698"/>
                    <a:pt x="49" y="746"/>
                  </a:cubicBezTo>
                  <a:cubicBezTo>
                    <a:pt x="86" y="749"/>
                    <a:pt x="125" y="750"/>
                    <a:pt x="165" y="750"/>
                  </a:cubicBezTo>
                  <a:cubicBezTo>
                    <a:pt x="858" y="750"/>
                    <a:pt x="1809" y="342"/>
                    <a:pt x="2043" y="248"/>
                  </a:cubicBezTo>
                  <a:cubicBezTo>
                    <a:pt x="2043" y="148"/>
                    <a:pt x="1996" y="100"/>
                    <a:pt x="1996" y="48"/>
                  </a:cubicBezTo>
                  <a:lnTo>
                    <a:pt x="1944" y="0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2624725" y="2061425"/>
              <a:ext cx="37425" cy="41125"/>
            </a:xfrm>
            <a:custGeom>
              <a:avLst/>
              <a:gdLst/>
              <a:ahLst/>
              <a:cxnLst/>
              <a:rect l="l" t="t" r="r" b="b"/>
              <a:pathLst>
                <a:path w="1497" h="1645" extrusionOk="0">
                  <a:moveTo>
                    <a:pt x="1146" y="1"/>
                  </a:moveTo>
                  <a:cubicBezTo>
                    <a:pt x="547" y="1"/>
                    <a:pt x="1" y="499"/>
                    <a:pt x="1" y="1146"/>
                  </a:cubicBezTo>
                  <a:cubicBezTo>
                    <a:pt x="1" y="1297"/>
                    <a:pt x="49" y="1497"/>
                    <a:pt x="148" y="1644"/>
                  </a:cubicBezTo>
                  <a:cubicBezTo>
                    <a:pt x="599" y="1545"/>
                    <a:pt x="1046" y="1345"/>
                    <a:pt x="1246" y="1098"/>
                  </a:cubicBezTo>
                  <a:cubicBezTo>
                    <a:pt x="1497" y="898"/>
                    <a:pt x="1445" y="448"/>
                    <a:pt x="1445" y="49"/>
                  </a:cubicBezTo>
                  <a:cubicBezTo>
                    <a:pt x="1345" y="1"/>
                    <a:pt x="1246" y="1"/>
                    <a:pt x="1146" y="1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2625925" y="2078875"/>
              <a:ext cx="31250" cy="13700"/>
            </a:xfrm>
            <a:custGeom>
              <a:avLst/>
              <a:gdLst/>
              <a:ahLst/>
              <a:cxnLst/>
              <a:rect l="l" t="t" r="r" b="b"/>
              <a:pathLst>
                <a:path w="1250" h="548" extrusionOk="0">
                  <a:moveTo>
                    <a:pt x="52" y="1"/>
                  </a:moveTo>
                  <a:cubicBezTo>
                    <a:pt x="52" y="49"/>
                    <a:pt x="1" y="149"/>
                    <a:pt x="1" y="248"/>
                  </a:cubicBezTo>
                  <a:cubicBezTo>
                    <a:pt x="252" y="348"/>
                    <a:pt x="651" y="448"/>
                    <a:pt x="1050" y="547"/>
                  </a:cubicBezTo>
                  <a:lnTo>
                    <a:pt x="1198" y="400"/>
                  </a:lnTo>
                  <a:lnTo>
                    <a:pt x="1249" y="400"/>
                  </a:lnTo>
                  <a:cubicBezTo>
                    <a:pt x="950" y="348"/>
                    <a:pt x="499" y="200"/>
                    <a:pt x="52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2625925" y="2091350"/>
              <a:ext cx="19975" cy="8700"/>
            </a:xfrm>
            <a:custGeom>
              <a:avLst/>
              <a:gdLst/>
              <a:ahLst/>
              <a:cxnLst/>
              <a:rect l="l" t="t" r="r" b="b"/>
              <a:pathLst>
                <a:path w="799" h="348" extrusionOk="0">
                  <a:moveTo>
                    <a:pt x="1" y="1"/>
                  </a:moveTo>
                  <a:lnTo>
                    <a:pt x="1" y="248"/>
                  </a:lnTo>
                  <a:cubicBezTo>
                    <a:pt x="152" y="300"/>
                    <a:pt x="300" y="300"/>
                    <a:pt x="451" y="348"/>
                  </a:cubicBezTo>
                  <a:cubicBezTo>
                    <a:pt x="551" y="300"/>
                    <a:pt x="699" y="248"/>
                    <a:pt x="799" y="200"/>
                  </a:cubicBezTo>
                  <a:cubicBezTo>
                    <a:pt x="551" y="148"/>
                    <a:pt x="300" y="100"/>
                    <a:pt x="1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2639700" y="2062625"/>
              <a:ext cx="21150" cy="11300"/>
            </a:xfrm>
            <a:custGeom>
              <a:avLst/>
              <a:gdLst/>
              <a:ahLst/>
              <a:cxnLst/>
              <a:rect l="l" t="t" r="r" b="b"/>
              <a:pathLst>
                <a:path w="846" h="452" extrusionOk="0">
                  <a:moveTo>
                    <a:pt x="200" y="1"/>
                  </a:moveTo>
                  <a:cubicBezTo>
                    <a:pt x="148" y="52"/>
                    <a:pt x="48" y="52"/>
                    <a:pt x="0" y="100"/>
                  </a:cubicBezTo>
                  <a:cubicBezTo>
                    <a:pt x="200" y="252"/>
                    <a:pt x="547" y="352"/>
                    <a:pt x="846" y="451"/>
                  </a:cubicBezTo>
                  <a:lnTo>
                    <a:pt x="846" y="252"/>
                  </a:lnTo>
                  <a:cubicBezTo>
                    <a:pt x="698" y="200"/>
                    <a:pt x="447" y="152"/>
                    <a:pt x="200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2630925" y="2068900"/>
              <a:ext cx="29925" cy="13700"/>
            </a:xfrm>
            <a:custGeom>
              <a:avLst/>
              <a:gdLst/>
              <a:ahLst/>
              <a:cxnLst/>
              <a:rect l="l" t="t" r="r" b="b"/>
              <a:pathLst>
                <a:path w="1197" h="548" extrusionOk="0">
                  <a:moveTo>
                    <a:pt x="152" y="1"/>
                  </a:moveTo>
                  <a:lnTo>
                    <a:pt x="0" y="149"/>
                  </a:lnTo>
                  <a:cubicBezTo>
                    <a:pt x="251" y="300"/>
                    <a:pt x="698" y="448"/>
                    <a:pt x="1149" y="548"/>
                  </a:cubicBezTo>
                  <a:cubicBezTo>
                    <a:pt x="1149" y="500"/>
                    <a:pt x="1197" y="448"/>
                    <a:pt x="1197" y="400"/>
                  </a:cubicBezTo>
                  <a:cubicBezTo>
                    <a:pt x="950" y="348"/>
                    <a:pt x="551" y="200"/>
                    <a:pt x="152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3009925" y="2067625"/>
              <a:ext cx="185900" cy="151825"/>
            </a:xfrm>
            <a:custGeom>
              <a:avLst/>
              <a:gdLst/>
              <a:ahLst/>
              <a:cxnLst/>
              <a:rect l="l" t="t" r="r" b="b"/>
              <a:pathLst>
                <a:path w="7436" h="6073" extrusionOk="0">
                  <a:moveTo>
                    <a:pt x="4541" y="0"/>
                  </a:moveTo>
                  <a:cubicBezTo>
                    <a:pt x="3444" y="0"/>
                    <a:pt x="1996" y="599"/>
                    <a:pt x="1098" y="1947"/>
                  </a:cubicBezTo>
                  <a:cubicBezTo>
                    <a:pt x="200" y="3244"/>
                    <a:pt x="1" y="4788"/>
                    <a:pt x="53" y="5486"/>
                  </a:cubicBezTo>
                  <a:cubicBezTo>
                    <a:pt x="53" y="5827"/>
                    <a:pt x="159" y="6072"/>
                    <a:pt x="303" y="6072"/>
                  </a:cubicBezTo>
                  <a:cubicBezTo>
                    <a:pt x="454" y="6072"/>
                    <a:pt x="645" y="5802"/>
                    <a:pt x="799" y="5087"/>
                  </a:cubicBezTo>
                  <a:cubicBezTo>
                    <a:pt x="1098" y="3690"/>
                    <a:pt x="1948" y="1847"/>
                    <a:pt x="3392" y="1097"/>
                  </a:cubicBezTo>
                  <a:cubicBezTo>
                    <a:pt x="3850" y="860"/>
                    <a:pt x="4336" y="767"/>
                    <a:pt x="4805" y="767"/>
                  </a:cubicBezTo>
                  <a:cubicBezTo>
                    <a:pt x="5715" y="767"/>
                    <a:pt x="6556" y="1119"/>
                    <a:pt x="6983" y="1448"/>
                  </a:cubicBezTo>
                  <a:cubicBezTo>
                    <a:pt x="7061" y="1511"/>
                    <a:pt x="7139" y="1539"/>
                    <a:pt x="7205" y="1539"/>
                  </a:cubicBezTo>
                  <a:cubicBezTo>
                    <a:pt x="7350" y="1539"/>
                    <a:pt x="7435" y="1403"/>
                    <a:pt x="7334" y="1197"/>
                  </a:cubicBezTo>
                  <a:cubicBezTo>
                    <a:pt x="6883" y="499"/>
                    <a:pt x="5387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2563600" y="2119975"/>
              <a:ext cx="429025" cy="49800"/>
            </a:xfrm>
            <a:custGeom>
              <a:avLst/>
              <a:gdLst/>
              <a:ahLst/>
              <a:cxnLst/>
              <a:rect l="l" t="t" r="r" b="b"/>
              <a:pathLst>
                <a:path w="17161" h="1992" extrusionOk="0">
                  <a:moveTo>
                    <a:pt x="1396" y="1"/>
                  </a:moveTo>
                  <a:cubicBezTo>
                    <a:pt x="898" y="1"/>
                    <a:pt x="0" y="1297"/>
                    <a:pt x="499" y="1297"/>
                  </a:cubicBezTo>
                  <a:lnTo>
                    <a:pt x="14514" y="1297"/>
                  </a:lnTo>
                  <a:cubicBezTo>
                    <a:pt x="14514" y="1297"/>
                    <a:pt x="14538" y="1295"/>
                    <a:pt x="14578" y="1295"/>
                  </a:cubicBezTo>
                  <a:cubicBezTo>
                    <a:pt x="14723" y="1295"/>
                    <a:pt x="15088" y="1324"/>
                    <a:pt x="15360" y="1596"/>
                  </a:cubicBezTo>
                  <a:cubicBezTo>
                    <a:pt x="15646" y="1882"/>
                    <a:pt x="15941" y="1991"/>
                    <a:pt x="16202" y="1991"/>
                  </a:cubicBezTo>
                  <a:cubicBezTo>
                    <a:pt x="16761" y="1991"/>
                    <a:pt x="17160" y="1490"/>
                    <a:pt x="16956" y="1150"/>
                  </a:cubicBezTo>
                  <a:cubicBezTo>
                    <a:pt x="16657" y="651"/>
                    <a:pt x="16158" y="1"/>
                    <a:pt x="14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3241825" y="2072600"/>
              <a:ext cx="431400" cy="182050"/>
            </a:xfrm>
            <a:custGeom>
              <a:avLst/>
              <a:gdLst/>
              <a:ahLst/>
              <a:cxnLst/>
              <a:rect l="l" t="t" r="r" b="b"/>
              <a:pathLst>
                <a:path w="17256" h="7282" extrusionOk="0">
                  <a:moveTo>
                    <a:pt x="16558" y="1"/>
                  </a:moveTo>
                  <a:cubicBezTo>
                    <a:pt x="14415" y="1"/>
                    <a:pt x="13218" y="950"/>
                    <a:pt x="12169" y="2494"/>
                  </a:cubicBezTo>
                  <a:cubicBezTo>
                    <a:pt x="11371" y="3643"/>
                    <a:pt x="11223" y="4888"/>
                    <a:pt x="11172" y="5686"/>
                  </a:cubicBezTo>
                  <a:cubicBezTo>
                    <a:pt x="11124" y="6037"/>
                    <a:pt x="10825" y="6284"/>
                    <a:pt x="10473" y="6284"/>
                  </a:cubicBezTo>
                  <a:lnTo>
                    <a:pt x="1" y="6284"/>
                  </a:lnTo>
                  <a:lnTo>
                    <a:pt x="1" y="7282"/>
                  </a:lnTo>
                  <a:lnTo>
                    <a:pt x="11423" y="7282"/>
                  </a:lnTo>
                  <a:cubicBezTo>
                    <a:pt x="12021" y="7282"/>
                    <a:pt x="12221" y="7034"/>
                    <a:pt x="12221" y="6436"/>
                  </a:cubicBezTo>
                  <a:cubicBezTo>
                    <a:pt x="12221" y="5287"/>
                    <a:pt x="12468" y="3192"/>
                    <a:pt x="13366" y="2095"/>
                  </a:cubicBezTo>
                  <a:cubicBezTo>
                    <a:pt x="14463" y="651"/>
                    <a:pt x="15812" y="551"/>
                    <a:pt x="16558" y="551"/>
                  </a:cubicBezTo>
                  <a:cubicBezTo>
                    <a:pt x="17256" y="551"/>
                    <a:pt x="17108" y="1"/>
                    <a:pt x="16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3243125" y="1925475"/>
              <a:ext cx="83500" cy="22475"/>
            </a:xfrm>
            <a:custGeom>
              <a:avLst/>
              <a:gdLst/>
              <a:ahLst/>
              <a:cxnLst/>
              <a:rect l="l" t="t" r="r" b="b"/>
              <a:pathLst>
                <a:path w="3340" h="899" extrusionOk="0">
                  <a:moveTo>
                    <a:pt x="1345" y="1"/>
                  </a:moveTo>
                  <a:cubicBezTo>
                    <a:pt x="898" y="1"/>
                    <a:pt x="547" y="200"/>
                    <a:pt x="300" y="352"/>
                  </a:cubicBezTo>
                  <a:cubicBezTo>
                    <a:pt x="200" y="452"/>
                    <a:pt x="48" y="599"/>
                    <a:pt x="1" y="751"/>
                  </a:cubicBezTo>
                  <a:cubicBezTo>
                    <a:pt x="404" y="610"/>
                    <a:pt x="858" y="556"/>
                    <a:pt x="1304" y="556"/>
                  </a:cubicBezTo>
                  <a:cubicBezTo>
                    <a:pt x="2125" y="556"/>
                    <a:pt x="2921" y="738"/>
                    <a:pt x="3340" y="899"/>
                  </a:cubicBezTo>
                  <a:cubicBezTo>
                    <a:pt x="3240" y="651"/>
                    <a:pt x="3092" y="452"/>
                    <a:pt x="2841" y="352"/>
                  </a:cubicBezTo>
                  <a:cubicBezTo>
                    <a:pt x="2442" y="153"/>
                    <a:pt x="1943" y="1"/>
                    <a:pt x="1345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3239325" y="1923000"/>
              <a:ext cx="92300" cy="42400"/>
            </a:xfrm>
            <a:custGeom>
              <a:avLst/>
              <a:gdLst/>
              <a:ahLst/>
              <a:cxnLst/>
              <a:rect l="l" t="t" r="r" b="b"/>
              <a:pathLst>
                <a:path w="3692" h="1696" extrusionOk="0">
                  <a:moveTo>
                    <a:pt x="1497" y="200"/>
                  </a:moveTo>
                  <a:cubicBezTo>
                    <a:pt x="2095" y="200"/>
                    <a:pt x="2594" y="399"/>
                    <a:pt x="2945" y="551"/>
                  </a:cubicBezTo>
                  <a:cubicBezTo>
                    <a:pt x="3244" y="698"/>
                    <a:pt x="3492" y="1049"/>
                    <a:pt x="3492" y="1397"/>
                  </a:cubicBezTo>
                  <a:lnTo>
                    <a:pt x="3492" y="1496"/>
                  </a:lnTo>
                  <a:lnTo>
                    <a:pt x="200" y="1496"/>
                  </a:lnTo>
                  <a:lnTo>
                    <a:pt x="200" y="1149"/>
                  </a:lnTo>
                  <a:cubicBezTo>
                    <a:pt x="200" y="898"/>
                    <a:pt x="352" y="698"/>
                    <a:pt x="551" y="551"/>
                  </a:cubicBezTo>
                  <a:cubicBezTo>
                    <a:pt x="751" y="399"/>
                    <a:pt x="1098" y="200"/>
                    <a:pt x="1497" y="200"/>
                  </a:cubicBezTo>
                  <a:close/>
                  <a:moveTo>
                    <a:pt x="1497" y="0"/>
                  </a:moveTo>
                  <a:cubicBezTo>
                    <a:pt x="1050" y="0"/>
                    <a:pt x="651" y="200"/>
                    <a:pt x="400" y="351"/>
                  </a:cubicBezTo>
                  <a:cubicBezTo>
                    <a:pt x="153" y="551"/>
                    <a:pt x="1" y="850"/>
                    <a:pt x="1" y="1149"/>
                  </a:cubicBezTo>
                  <a:lnTo>
                    <a:pt x="1" y="1596"/>
                  </a:lnTo>
                  <a:cubicBezTo>
                    <a:pt x="1" y="1648"/>
                    <a:pt x="53" y="1696"/>
                    <a:pt x="101" y="1696"/>
                  </a:cubicBezTo>
                  <a:lnTo>
                    <a:pt x="3592" y="1696"/>
                  </a:lnTo>
                  <a:cubicBezTo>
                    <a:pt x="3643" y="1696"/>
                    <a:pt x="3691" y="1648"/>
                    <a:pt x="3691" y="1596"/>
                  </a:cubicBezTo>
                  <a:lnTo>
                    <a:pt x="3691" y="1397"/>
                  </a:lnTo>
                  <a:cubicBezTo>
                    <a:pt x="3691" y="950"/>
                    <a:pt x="3444" y="551"/>
                    <a:pt x="3045" y="351"/>
                  </a:cubicBezTo>
                  <a:cubicBezTo>
                    <a:pt x="2546" y="100"/>
                    <a:pt x="1996" y="0"/>
                    <a:pt x="1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2899025" y="2058925"/>
              <a:ext cx="59875" cy="48600"/>
            </a:xfrm>
            <a:custGeom>
              <a:avLst/>
              <a:gdLst/>
              <a:ahLst/>
              <a:cxnLst/>
              <a:rect l="l" t="t" r="r" b="b"/>
              <a:pathLst>
                <a:path w="2395" h="1944" extrusionOk="0">
                  <a:moveTo>
                    <a:pt x="1197" y="200"/>
                  </a:moveTo>
                  <a:cubicBezTo>
                    <a:pt x="1744" y="248"/>
                    <a:pt x="2195" y="699"/>
                    <a:pt x="2195" y="1246"/>
                  </a:cubicBezTo>
                  <a:cubicBezTo>
                    <a:pt x="2195" y="1397"/>
                    <a:pt x="2143" y="1597"/>
                    <a:pt x="2043" y="1744"/>
                  </a:cubicBezTo>
                  <a:cubicBezTo>
                    <a:pt x="1544" y="1697"/>
                    <a:pt x="1046" y="1645"/>
                    <a:pt x="746" y="1597"/>
                  </a:cubicBezTo>
                  <a:cubicBezTo>
                    <a:pt x="499" y="1545"/>
                    <a:pt x="299" y="1397"/>
                    <a:pt x="248" y="1146"/>
                  </a:cubicBezTo>
                  <a:cubicBezTo>
                    <a:pt x="248" y="899"/>
                    <a:pt x="447" y="599"/>
                    <a:pt x="698" y="448"/>
                  </a:cubicBezTo>
                  <a:cubicBezTo>
                    <a:pt x="846" y="400"/>
                    <a:pt x="998" y="348"/>
                    <a:pt x="1197" y="200"/>
                  </a:cubicBezTo>
                  <a:close/>
                  <a:moveTo>
                    <a:pt x="1145" y="1"/>
                  </a:moveTo>
                  <a:cubicBezTo>
                    <a:pt x="946" y="149"/>
                    <a:pt x="746" y="200"/>
                    <a:pt x="647" y="248"/>
                  </a:cubicBezTo>
                  <a:cubicBezTo>
                    <a:pt x="248" y="400"/>
                    <a:pt x="0" y="799"/>
                    <a:pt x="48" y="1198"/>
                  </a:cubicBezTo>
                  <a:cubicBezTo>
                    <a:pt x="100" y="1545"/>
                    <a:pt x="347" y="1796"/>
                    <a:pt x="746" y="1844"/>
                  </a:cubicBezTo>
                  <a:cubicBezTo>
                    <a:pt x="998" y="1896"/>
                    <a:pt x="1544" y="1944"/>
                    <a:pt x="2095" y="1944"/>
                  </a:cubicBezTo>
                  <a:cubicBezTo>
                    <a:pt x="2143" y="1944"/>
                    <a:pt x="2195" y="1944"/>
                    <a:pt x="2195" y="1896"/>
                  </a:cubicBezTo>
                  <a:cubicBezTo>
                    <a:pt x="2342" y="1697"/>
                    <a:pt x="2394" y="1445"/>
                    <a:pt x="2394" y="1246"/>
                  </a:cubicBezTo>
                  <a:cubicBezTo>
                    <a:pt x="2394" y="548"/>
                    <a:pt x="1843" y="1"/>
                    <a:pt x="1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3043650" y="2053950"/>
              <a:ext cx="1225" cy="5000"/>
            </a:xfrm>
            <a:custGeom>
              <a:avLst/>
              <a:gdLst/>
              <a:ahLst/>
              <a:cxnLst/>
              <a:rect l="l" t="t" r="r" b="b"/>
              <a:pathLst>
                <a:path w="49" h="200" extrusionOk="0">
                  <a:moveTo>
                    <a:pt x="0" y="200"/>
                  </a:moveTo>
                  <a:lnTo>
                    <a:pt x="0" y="200"/>
                  </a:lnTo>
                  <a:lnTo>
                    <a:pt x="0" y="200"/>
                  </a:lnTo>
                  <a:close/>
                  <a:moveTo>
                    <a:pt x="0" y="200"/>
                  </a:moveTo>
                  <a:lnTo>
                    <a:pt x="0" y="200"/>
                  </a:lnTo>
                  <a:lnTo>
                    <a:pt x="0" y="200"/>
                  </a:lnTo>
                  <a:close/>
                  <a:moveTo>
                    <a:pt x="0" y="200"/>
                  </a:moveTo>
                  <a:lnTo>
                    <a:pt x="0" y="200"/>
                  </a:lnTo>
                  <a:lnTo>
                    <a:pt x="0" y="200"/>
                  </a:lnTo>
                  <a:close/>
                  <a:moveTo>
                    <a:pt x="0" y="200"/>
                  </a:moveTo>
                  <a:lnTo>
                    <a:pt x="0" y="200"/>
                  </a:lnTo>
                  <a:lnTo>
                    <a:pt x="0" y="200"/>
                  </a:lnTo>
                  <a:close/>
                  <a:moveTo>
                    <a:pt x="0" y="148"/>
                  </a:moveTo>
                  <a:lnTo>
                    <a:pt x="0" y="200"/>
                  </a:lnTo>
                  <a:lnTo>
                    <a:pt x="0" y="148"/>
                  </a:lnTo>
                  <a:close/>
                  <a:moveTo>
                    <a:pt x="0" y="148"/>
                  </a:moveTo>
                  <a:lnTo>
                    <a:pt x="0" y="148"/>
                  </a:lnTo>
                  <a:lnTo>
                    <a:pt x="0" y="148"/>
                  </a:lnTo>
                  <a:close/>
                  <a:moveTo>
                    <a:pt x="48" y="100"/>
                  </a:moveTo>
                  <a:lnTo>
                    <a:pt x="0" y="148"/>
                  </a:lnTo>
                  <a:lnTo>
                    <a:pt x="48" y="100"/>
                  </a:lnTo>
                  <a:close/>
                  <a:moveTo>
                    <a:pt x="48" y="100"/>
                  </a:moveTo>
                  <a:lnTo>
                    <a:pt x="48" y="100"/>
                  </a:lnTo>
                  <a:lnTo>
                    <a:pt x="48" y="100"/>
                  </a:lnTo>
                  <a:close/>
                  <a:moveTo>
                    <a:pt x="48" y="48"/>
                  </a:moveTo>
                  <a:lnTo>
                    <a:pt x="48" y="100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1"/>
                  </a:move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48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2950075" y="2027725"/>
              <a:ext cx="97275" cy="61150"/>
            </a:xfrm>
            <a:custGeom>
              <a:avLst/>
              <a:gdLst/>
              <a:ahLst/>
              <a:cxnLst/>
              <a:rect l="l" t="t" r="r" b="b"/>
              <a:pathLst>
                <a:path w="3891" h="2446" extrusionOk="0">
                  <a:moveTo>
                    <a:pt x="3292" y="0"/>
                  </a:moveTo>
                  <a:cubicBezTo>
                    <a:pt x="3093" y="100"/>
                    <a:pt x="2893" y="200"/>
                    <a:pt x="2746" y="299"/>
                  </a:cubicBezTo>
                  <a:lnTo>
                    <a:pt x="2893" y="451"/>
                  </a:lnTo>
                  <a:cubicBezTo>
                    <a:pt x="3145" y="798"/>
                    <a:pt x="3045" y="1397"/>
                    <a:pt x="2794" y="1796"/>
                  </a:cubicBezTo>
                  <a:cubicBezTo>
                    <a:pt x="3145" y="1648"/>
                    <a:pt x="3492" y="1448"/>
                    <a:pt x="3743" y="1249"/>
                  </a:cubicBezTo>
                  <a:lnTo>
                    <a:pt x="3743" y="1197"/>
                  </a:lnTo>
                  <a:lnTo>
                    <a:pt x="3791" y="1149"/>
                  </a:lnTo>
                  <a:lnTo>
                    <a:pt x="3791" y="1097"/>
                  </a:lnTo>
                  <a:lnTo>
                    <a:pt x="3791" y="1050"/>
                  </a:lnTo>
                  <a:cubicBezTo>
                    <a:pt x="3891" y="499"/>
                    <a:pt x="3643" y="200"/>
                    <a:pt x="3292" y="0"/>
                  </a:cubicBezTo>
                  <a:close/>
                  <a:moveTo>
                    <a:pt x="552" y="1349"/>
                  </a:moveTo>
                  <a:cubicBezTo>
                    <a:pt x="352" y="1448"/>
                    <a:pt x="153" y="1548"/>
                    <a:pt x="1" y="1596"/>
                  </a:cubicBezTo>
                  <a:cubicBezTo>
                    <a:pt x="200" y="1847"/>
                    <a:pt x="352" y="2147"/>
                    <a:pt x="352" y="2446"/>
                  </a:cubicBezTo>
                  <a:cubicBezTo>
                    <a:pt x="552" y="2446"/>
                    <a:pt x="699" y="2394"/>
                    <a:pt x="899" y="2394"/>
                  </a:cubicBezTo>
                  <a:cubicBezTo>
                    <a:pt x="699" y="2147"/>
                    <a:pt x="552" y="1847"/>
                    <a:pt x="552" y="1448"/>
                  </a:cubicBezTo>
                  <a:lnTo>
                    <a:pt x="552" y="1349"/>
                  </a:ln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3008725" y="2035200"/>
              <a:ext cx="19975" cy="38725"/>
            </a:xfrm>
            <a:custGeom>
              <a:avLst/>
              <a:gdLst/>
              <a:ahLst/>
              <a:cxnLst/>
              <a:rect l="l" t="t" r="r" b="b"/>
              <a:pathLst>
                <a:path w="799" h="1549" extrusionOk="0">
                  <a:moveTo>
                    <a:pt x="400" y="0"/>
                  </a:moveTo>
                  <a:cubicBezTo>
                    <a:pt x="248" y="52"/>
                    <a:pt x="101" y="152"/>
                    <a:pt x="1" y="200"/>
                  </a:cubicBezTo>
                  <a:cubicBezTo>
                    <a:pt x="248" y="451"/>
                    <a:pt x="400" y="798"/>
                    <a:pt x="400" y="1149"/>
                  </a:cubicBezTo>
                  <a:cubicBezTo>
                    <a:pt x="400" y="1297"/>
                    <a:pt x="400" y="1449"/>
                    <a:pt x="348" y="1548"/>
                  </a:cubicBezTo>
                  <a:cubicBezTo>
                    <a:pt x="400" y="1548"/>
                    <a:pt x="400" y="1548"/>
                    <a:pt x="448" y="1497"/>
                  </a:cubicBezTo>
                  <a:cubicBezTo>
                    <a:pt x="699" y="1098"/>
                    <a:pt x="799" y="499"/>
                    <a:pt x="547" y="152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BDE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2963850" y="2040175"/>
              <a:ext cx="54875" cy="47425"/>
            </a:xfrm>
            <a:custGeom>
              <a:avLst/>
              <a:gdLst/>
              <a:ahLst/>
              <a:cxnLst/>
              <a:rect l="l" t="t" r="r" b="b"/>
              <a:pathLst>
                <a:path w="2195" h="1897" extrusionOk="0">
                  <a:moveTo>
                    <a:pt x="1796" y="1"/>
                  </a:moveTo>
                  <a:cubicBezTo>
                    <a:pt x="1744" y="1"/>
                    <a:pt x="1696" y="53"/>
                    <a:pt x="1644" y="53"/>
                  </a:cubicBezTo>
                  <a:cubicBezTo>
                    <a:pt x="1896" y="252"/>
                    <a:pt x="2095" y="599"/>
                    <a:pt x="2095" y="950"/>
                  </a:cubicBezTo>
                  <a:cubicBezTo>
                    <a:pt x="2095" y="1150"/>
                    <a:pt x="2043" y="1298"/>
                    <a:pt x="1995" y="1397"/>
                  </a:cubicBezTo>
                  <a:cubicBezTo>
                    <a:pt x="2043" y="1397"/>
                    <a:pt x="2095" y="1397"/>
                    <a:pt x="2143" y="1349"/>
                  </a:cubicBezTo>
                  <a:cubicBezTo>
                    <a:pt x="2195" y="1250"/>
                    <a:pt x="2195" y="1098"/>
                    <a:pt x="2195" y="950"/>
                  </a:cubicBezTo>
                  <a:cubicBezTo>
                    <a:pt x="2195" y="599"/>
                    <a:pt x="2043" y="252"/>
                    <a:pt x="1796" y="1"/>
                  </a:cubicBezTo>
                  <a:close/>
                  <a:moveTo>
                    <a:pt x="148" y="799"/>
                  </a:moveTo>
                  <a:cubicBezTo>
                    <a:pt x="100" y="799"/>
                    <a:pt x="48" y="851"/>
                    <a:pt x="1" y="851"/>
                  </a:cubicBezTo>
                  <a:lnTo>
                    <a:pt x="1" y="950"/>
                  </a:lnTo>
                  <a:cubicBezTo>
                    <a:pt x="1" y="1349"/>
                    <a:pt x="148" y="1649"/>
                    <a:pt x="348" y="1896"/>
                  </a:cubicBezTo>
                  <a:cubicBezTo>
                    <a:pt x="399" y="1848"/>
                    <a:pt x="447" y="1848"/>
                    <a:pt x="499" y="1848"/>
                  </a:cubicBezTo>
                  <a:cubicBezTo>
                    <a:pt x="248" y="1649"/>
                    <a:pt x="100" y="1349"/>
                    <a:pt x="100" y="950"/>
                  </a:cubicBezTo>
                  <a:cubicBezTo>
                    <a:pt x="100" y="899"/>
                    <a:pt x="148" y="851"/>
                    <a:pt x="148" y="799"/>
                  </a:cubicBezTo>
                  <a:close/>
                </a:path>
              </a:pathLst>
            </a:custGeom>
            <a:solidFill>
              <a:srgbClr val="E9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2966350" y="2041475"/>
              <a:ext cx="49900" cy="44925"/>
            </a:xfrm>
            <a:custGeom>
              <a:avLst/>
              <a:gdLst/>
              <a:ahLst/>
              <a:cxnLst/>
              <a:rect l="l" t="t" r="r" b="b"/>
              <a:pathLst>
                <a:path w="1996" h="1797" extrusionOk="0">
                  <a:moveTo>
                    <a:pt x="1544" y="1"/>
                  </a:moveTo>
                  <a:cubicBezTo>
                    <a:pt x="1612" y="55"/>
                    <a:pt x="1676" y="119"/>
                    <a:pt x="1733" y="192"/>
                  </a:cubicBezTo>
                  <a:lnTo>
                    <a:pt x="1733" y="192"/>
                  </a:lnTo>
                  <a:cubicBezTo>
                    <a:pt x="1683" y="122"/>
                    <a:pt x="1621" y="58"/>
                    <a:pt x="1544" y="1"/>
                  </a:cubicBezTo>
                  <a:close/>
                  <a:moveTo>
                    <a:pt x="1733" y="192"/>
                  </a:moveTo>
                  <a:lnTo>
                    <a:pt x="1733" y="192"/>
                  </a:lnTo>
                  <a:cubicBezTo>
                    <a:pt x="1813" y="302"/>
                    <a:pt x="1863" y="425"/>
                    <a:pt x="1895" y="547"/>
                  </a:cubicBezTo>
                  <a:cubicBezTo>
                    <a:pt x="1843" y="599"/>
                    <a:pt x="1696" y="699"/>
                    <a:pt x="1544" y="747"/>
                  </a:cubicBezTo>
                  <a:cubicBezTo>
                    <a:pt x="1596" y="799"/>
                    <a:pt x="1644" y="847"/>
                    <a:pt x="1644" y="946"/>
                  </a:cubicBezTo>
                  <a:cubicBezTo>
                    <a:pt x="1644" y="1046"/>
                    <a:pt x="1496" y="1146"/>
                    <a:pt x="1397" y="1146"/>
                  </a:cubicBezTo>
                  <a:lnTo>
                    <a:pt x="1345" y="1146"/>
                  </a:lnTo>
                  <a:cubicBezTo>
                    <a:pt x="1345" y="1297"/>
                    <a:pt x="1345" y="1445"/>
                    <a:pt x="1297" y="1597"/>
                  </a:cubicBezTo>
                  <a:cubicBezTo>
                    <a:pt x="1496" y="1497"/>
                    <a:pt x="1696" y="1445"/>
                    <a:pt x="1895" y="1345"/>
                  </a:cubicBezTo>
                  <a:cubicBezTo>
                    <a:pt x="1943" y="1246"/>
                    <a:pt x="1995" y="1098"/>
                    <a:pt x="1995" y="898"/>
                  </a:cubicBezTo>
                  <a:cubicBezTo>
                    <a:pt x="1995" y="642"/>
                    <a:pt x="1889" y="388"/>
                    <a:pt x="1733" y="192"/>
                  </a:cubicBezTo>
                  <a:close/>
                  <a:moveTo>
                    <a:pt x="347" y="599"/>
                  </a:moveTo>
                  <a:lnTo>
                    <a:pt x="48" y="747"/>
                  </a:lnTo>
                  <a:cubicBezTo>
                    <a:pt x="48" y="799"/>
                    <a:pt x="0" y="847"/>
                    <a:pt x="0" y="898"/>
                  </a:cubicBezTo>
                  <a:cubicBezTo>
                    <a:pt x="0" y="1297"/>
                    <a:pt x="148" y="1597"/>
                    <a:pt x="399" y="1796"/>
                  </a:cubicBezTo>
                  <a:cubicBezTo>
                    <a:pt x="499" y="1796"/>
                    <a:pt x="647" y="1744"/>
                    <a:pt x="746" y="1696"/>
                  </a:cubicBezTo>
                  <a:cubicBezTo>
                    <a:pt x="946" y="1597"/>
                    <a:pt x="1145" y="1397"/>
                    <a:pt x="1297" y="1146"/>
                  </a:cubicBezTo>
                  <a:cubicBezTo>
                    <a:pt x="1197" y="1098"/>
                    <a:pt x="1145" y="1046"/>
                    <a:pt x="1145" y="946"/>
                  </a:cubicBezTo>
                  <a:lnTo>
                    <a:pt x="1145" y="847"/>
                  </a:lnTo>
                  <a:cubicBezTo>
                    <a:pt x="846" y="699"/>
                    <a:pt x="547" y="647"/>
                    <a:pt x="347" y="599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2975025" y="2041475"/>
              <a:ext cx="38725" cy="21175"/>
            </a:xfrm>
            <a:custGeom>
              <a:avLst/>
              <a:gdLst/>
              <a:ahLst/>
              <a:cxnLst/>
              <a:rect l="l" t="t" r="r" b="b"/>
              <a:pathLst>
                <a:path w="1549" h="847" extrusionOk="0">
                  <a:moveTo>
                    <a:pt x="1197" y="1"/>
                  </a:moveTo>
                  <a:cubicBezTo>
                    <a:pt x="1197" y="1"/>
                    <a:pt x="1197" y="49"/>
                    <a:pt x="1149" y="49"/>
                  </a:cubicBezTo>
                  <a:cubicBezTo>
                    <a:pt x="1197" y="300"/>
                    <a:pt x="1149" y="547"/>
                    <a:pt x="1098" y="699"/>
                  </a:cubicBezTo>
                  <a:cubicBezTo>
                    <a:pt x="1149" y="699"/>
                    <a:pt x="1197" y="747"/>
                    <a:pt x="1197" y="747"/>
                  </a:cubicBezTo>
                  <a:cubicBezTo>
                    <a:pt x="1349" y="699"/>
                    <a:pt x="1496" y="599"/>
                    <a:pt x="1548" y="547"/>
                  </a:cubicBezTo>
                  <a:cubicBezTo>
                    <a:pt x="1496" y="348"/>
                    <a:pt x="1397" y="148"/>
                    <a:pt x="1197" y="1"/>
                  </a:cubicBezTo>
                  <a:close/>
                  <a:moveTo>
                    <a:pt x="651" y="300"/>
                  </a:moveTo>
                  <a:cubicBezTo>
                    <a:pt x="451" y="400"/>
                    <a:pt x="200" y="500"/>
                    <a:pt x="0" y="599"/>
                  </a:cubicBezTo>
                  <a:cubicBezTo>
                    <a:pt x="200" y="647"/>
                    <a:pt x="499" y="699"/>
                    <a:pt x="798" y="847"/>
                  </a:cubicBezTo>
                  <a:lnTo>
                    <a:pt x="950" y="699"/>
                  </a:lnTo>
                  <a:cubicBezTo>
                    <a:pt x="898" y="599"/>
                    <a:pt x="798" y="448"/>
                    <a:pt x="651" y="300"/>
                  </a:cubicBezTo>
                  <a:close/>
                </a:path>
              </a:pathLst>
            </a:custGeom>
            <a:solidFill>
              <a:srgbClr val="D5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2991275" y="2042675"/>
              <a:ext cx="13700" cy="16275"/>
            </a:xfrm>
            <a:custGeom>
              <a:avLst/>
              <a:gdLst/>
              <a:ahLst/>
              <a:cxnLst/>
              <a:rect l="l" t="t" r="r" b="b"/>
              <a:pathLst>
                <a:path w="548" h="651" extrusionOk="0">
                  <a:moveTo>
                    <a:pt x="499" y="1"/>
                  </a:moveTo>
                  <a:lnTo>
                    <a:pt x="499" y="1"/>
                  </a:lnTo>
                  <a:cubicBezTo>
                    <a:pt x="348" y="100"/>
                    <a:pt x="200" y="152"/>
                    <a:pt x="1" y="252"/>
                  </a:cubicBezTo>
                  <a:cubicBezTo>
                    <a:pt x="148" y="400"/>
                    <a:pt x="248" y="551"/>
                    <a:pt x="300" y="651"/>
                  </a:cubicBezTo>
                  <a:lnTo>
                    <a:pt x="448" y="651"/>
                  </a:lnTo>
                  <a:cubicBezTo>
                    <a:pt x="499" y="499"/>
                    <a:pt x="547" y="252"/>
                    <a:pt x="499" y="1"/>
                  </a:cubicBezTo>
                  <a:close/>
                </a:path>
              </a:pathLst>
            </a:custGeom>
            <a:solidFill>
              <a:srgbClr val="E2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2985000" y="2070100"/>
              <a:ext cx="14975" cy="13800"/>
            </a:xfrm>
            <a:custGeom>
              <a:avLst/>
              <a:gdLst/>
              <a:ahLst/>
              <a:cxnLst/>
              <a:rect l="l" t="t" r="r" b="b"/>
              <a:pathLst>
                <a:path w="599" h="552" extrusionOk="0">
                  <a:moveTo>
                    <a:pt x="551" y="1"/>
                  </a:moveTo>
                  <a:cubicBezTo>
                    <a:pt x="399" y="252"/>
                    <a:pt x="200" y="452"/>
                    <a:pt x="0" y="551"/>
                  </a:cubicBezTo>
                  <a:cubicBezTo>
                    <a:pt x="200" y="551"/>
                    <a:pt x="351" y="500"/>
                    <a:pt x="551" y="452"/>
                  </a:cubicBezTo>
                  <a:cubicBezTo>
                    <a:pt x="599" y="300"/>
                    <a:pt x="599" y="152"/>
                    <a:pt x="599" y="1"/>
                  </a:cubicBezTo>
                  <a:close/>
                </a:path>
              </a:pathLst>
            </a:custGeom>
            <a:solidFill>
              <a:srgbClr val="E6F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2994975" y="2058925"/>
              <a:ext cx="12475" cy="11200"/>
            </a:xfrm>
            <a:custGeom>
              <a:avLst/>
              <a:gdLst/>
              <a:ahLst/>
              <a:cxnLst/>
              <a:rect l="l" t="t" r="r" b="b"/>
              <a:pathLst>
                <a:path w="499" h="448" extrusionOk="0">
                  <a:moveTo>
                    <a:pt x="152" y="1"/>
                  </a:moveTo>
                  <a:lnTo>
                    <a:pt x="0" y="149"/>
                  </a:lnTo>
                  <a:lnTo>
                    <a:pt x="0" y="248"/>
                  </a:lnTo>
                  <a:cubicBezTo>
                    <a:pt x="0" y="348"/>
                    <a:pt x="52" y="400"/>
                    <a:pt x="152" y="448"/>
                  </a:cubicBezTo>
                  <a:lnTo>
                    <a:pt x="252" y="448"/>
                  </a:lnTo>
                  <a:cubicBezTo>
                    <a:pt x="351" y="448"/>
                    <a:pt x="499" y="348"/>
                    <a:pt x="499" y="248"/>
                  </a:cubicBezTo>
                  <a:cubicBezTo>
                    <a:pt x="499" y="149"/>
                    <a:pt x="451" y="101"/>
                    <a:pt x="399" y="49"/>
                  </a:cubicBezTo>
                  <a:cubicBezTo>
                    <a:pt x="399" y="49"/>
                    <a:pt x="351" y="1"/>
                    <a:pt x="300" y="1"/>
                  </a:cubicBezTo>
                  <a:close/>
                </a:path>
              </a:pathLst>
            </a:custGeom>
            <a:solidFill>
              <a:srgbClr val="E6E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2910200" y="2072600"/>
              <a:ext cx="43700" cy="19975"/>
            </a:xfrm>
            <a:custGeom>
              <a:avLst/>
              <a:gdLst/>
              <a:ahLst/>
              <a:cxnLst/>
              <a:rect l="l" t="t" r="r" b="b"/>
              <a:pathLst>
                <a:path w="1748" h="799" extrusionOk="0">
                  <a:moveTo>
                    <a:pt x="1448" y="1"/>
                  </a:moveTo>
                  <a:cubicBezTo>
                    <a:pt x="1197" y="100"/>
                    <a:pt x="599" y="352"/>
                    <a:pt x="52" y="451"/>
                  </a:cubicBezTo>
                  <a:cubicBezTo>
                    <a:pt x="0" y="551"/>
                    <a:pt x="52" y="599"/>
                    <a:pt x="100" y="651"/>
                  </a:cubicBezTo>
                  <a:cubicBezTo>
                    <a:pt x="451" y="651"/>
                    <a:pt x="997" y="499"/>
                    <a:pt x="1596" y="200"/>
                  </a:cubicBezTo>
                  <a:cubicBezTo>
                    <a:pt x="1548" y="100"/>
                    <a:pt x="1496" y="52"/>
                    <a:pt x="1448" y="1"/>
                  </a:cubicBezTo>
                  <a:close/>
                  <a:moveTo>
                    <a:pt x="1696" y="451"/>
                  </a:moveTo>
                  <a:cubicBezTo>
                    <a:pt x="1496" y="499"/>
                    <a:pt x="1097" y="699"/>
                    <a:pt x="650" y="798"/>
                  </a:cubicBezTo>
                  <a:cubicBezTo>
                    <a:pt x="898" y="798"/>
                    <a:pt x="1249" y="751"/>
                    <a:pt x="1648" y="699"/>
                  </a:cubicBezTo>
                  <a:lnTo>
                    <a:pt x="1748" y="699"/>
                  </a:lnTo>
                  <a:cubicBezTo>
                    <a:pt x="1748" y="599"/>
                    <a:pt x="1696" y="499"/>
                    <a:pt x="1696" y="451"/>
                  </a:cubicBezTo>
                  <a:close/>
                </a:path>
              </a:pathLst>
            </a:custGeom>
            <a:solidFill>
              <a:srgbClr val="FFE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2951375" y="2090050"/>
              <a:ext cx="2525" cy="25"/>
            </a:xfrm>
            <a:custGeom>
              <a:avLst/>
              <a:gdLst/>
              <a:ahLst/>
              <a:cxnLst/>
              <a:rect l="l" t="t" r="r" b="b"/>
              <a:pathLst>
                <a:path w="101" h="1" extrusionOk="0">
                  <a:moveTo>
                    <a:pt x="101" y="1"/>
                  </a:moveTo>
                  <a:lnTo>
                    <a:pt x="1" y="1"/>
                  </a:lnTo>
                  <a:lnTo>
                    <a:pt x="101" y="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2911475" y="2070100"/>
              <a:ext cx="34950" cy="13800"/>
            </a:xfrm>
            <a:custGeom>
              <a:avLst/>
              <a:gdLst/>
              <a:ahLst/>
              <a:cxnLst/>
              <a:rect l="l" t="t" r="r" b="b"/>
              <a:pathLst>
                <a:path w="1398" h="552" extrusionOk="0">
                  <a:moveTo>
                    <a:pt x="1298" y="1"/>
                  </a:moveTo>
                  <a:cubicBezTo>
                    <a:pt x="998" y="101"/>
                    <a:pt x="747" y="200"/>
                    <a:pt x="599" y="252"/>
                  </a:cubicBezTo>
                  <a:cubicBezTo>
                    <a:pt x="248" y="300"/>
                    <a:pt x="49" y="452"/>
                    <a:pt x="1" y="551"/>
                  </a:cubicBezTo>
                  <a:cubicBezTo>
                    <a:pt x="548" y="452"/>
                    <a:pt x="1146" y="200"/>
                    <a:pt x="1397" y="101"/>
                  </a:cubicBezTo>
                  <a:lnTo>
                    <a:pt x="1298" y="1"/>
                  </a:ln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2912675" y="2077600"/>
              <a:ext cx="39925" cy="14975"/>
            </a:xfrm>
            <a:custGeom>
              <a:avLst/>
              <a:gdLst/>
              <a:ahLst/>
              <a:cxnLst/>
              <a:rect l="l" t="t" r="r" b="b"/>
              <a:pathLst>
                <a:path w="1597" h="599" extrusionOk="0">
                  <a:moveTo>
                    <a:pt x="1497" y="0"/>
                  </a:moveTo>
                  <a:cubicBezTo>
                    <a:pt x="898" y="299"/>
                    <a:pt x="352" y="451"/>
                    <a:pt x="1" y="451"/>
                  </a:cubicBezTo>
                  <a:cubicBezTo>
                    <a:pt x="101" y="551"/>
                    <a:pt x="300" y="598"/>
                    <a:pt x="551" y="598"/>
                  </a:cubicBezTo>
                  <a:cubicBezTo>
                    <a:pt x="998" y="499"/>
                    <a:pt x="1397" y="299"/>
                    <a:pt x="1597" y="251"/>
                  </a:cubicBezTo>
                  <a:cubicBezTo>
                    <a:pt x="1597" y="152"/>
                    <a:pt x="1549" y="52"/>
                    <a:pt x="1497" y="0"/>
                  </a:cubicBez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2943900" y="2067625"/>
              <a:ext cx="15000" cy="22450"/>
            </a:xfrm>
            <a:custGeom>
              <a:avLst/>
              <a:gdLst/>
              <a:ahLst/>
              <a:cxnLst/>
              <a:rect l="l" t="t" r="r" b="b"/>
              <a:pathLst>
                <a:path w="600" h="898" extrusionOk="0">
                  <a:moveTo>
                    <a:pt x="248" y="0"/>
                  </a:moveTo>
                  <a:cubicBezTo>
                    <a:pt x="148" y="52"/>
                    <a:pt x="100" y="52"/>
                    <a:pt x="1" y="100"/>
                  </a:cubicBezTo>
                  <a:lnTo>
                    <a:pt x="100" y="200"/>
                  </a:lnTo>
                  <a:cubicBezTo>
                    <a:pt x="148" y="251"/>
                    <a:pt x="200" y="299"/>
                    <a:pt x="248" y="399"/>
                  </a:cubicBezTo>
                  <a:cubicBezTo>
                    <a:pt x="300" y="451"/>
                    <a:pt x="348" y="551"/>
                    <a:pt x="348" y="650"/>
                  </a:cubicBezTo>
                  <a:cubicBezTo>
                    <a:pt x="348" y="698"/>
                    <a:pt x="400" y="798"/>
                    <a:pt x="400" y="898"/>
                  </a:cubicBezTo>
                  <a:cubicBezTo>
                    <a:pt x="447" y="898"/>
                    <a:pt x="547" y="898"/>
                    <a:pt x="599" y="850"/>
                  </a:cubicBezTo>
                  <a:cubicBezTo>
                    <a:pt x="599" y="551"/>
                    <a:pt x="447" y="251"/>
                    <a:pt x="24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2899025" y="2021525"/>
              <a:ext cx="150825" cy="86000"/>
            </a:xfrm>
            <a:custGeom>
              <a:avLst/>
              <a:gdLst/>
              <a:ahLst/>
              <a:cxnLst/>
              <a:rect l="l" t="t" r="r" b="b"/>
              <a:pathLst>
                <a:path w="6033" h="3440" extrusionOk="0">
                  <a:moveTo>
                    <a:pt x="4489" y="200"/>
                  </a:moveTo>
                  <a:cubicBezTo>
                    <a:pt x="5035" y="200"/>
                    <a:pt x="5434" y="348"/>
                    <a:pt x="5634" y="599"/>
                  </a:cubicBezTo>
                  <a:cubicBezTo>
                    <a:pt x="5785" y="847"/>
                    <a:pt x="5785" y="1098"/>
                    <a:pt x="5685" y="1445"/>
                  </a:cubicBezTo>
                  <a:cubicBezTo>
                    <a:pt x="5287" y="2642"/>
                    <a:pt x="3838" y="3141"/>
                    <a:pt x="3092" y="3193"/>
                  </a:cubicBezTo>
                  <a:cubicBezTo>
                    <a:pt x="2960" y="3222"/>
                    <a:pt x="2751" y="3234"/>
                    <a:pt x="2508" y="3234"/>
                  </a:cubicBezTo>
                  <a:cubicBezTo>
                    <a:pt x="1922" y="3234"/>
                    <a:pt x="1136" y="3163"/>
                    <a:pt x="746" y="3093"/>
                  </a:cubicBezTo>
                  <a:cubicBezTo>
                    <a:pt x="499" y="3041"/>
                    <a:pt x="299" y="2893"/>
                    <a:pt x="248" y="2642"/>
                  </a:cubicBezTo>
                  <a:cubicBezTo>
                    <a:pt x="248" y="2395"/>
                    <a:pt x="447" y="2095"/>
                    <a:pt x="698" y="1944"/>
                  </a:cubicBezTo>
                  <a:cubicBezTo>
                    <a:pt x="1046" y="1844"/>
                    <a:pt x="1444" y="1597"/>
                    <a:pt x="1843" y="1345"/>
                  </a:cubicBezTo>
                  <a:cubicBezTo>
                    <a:pt x="2641" y="799"/>
                    <a:pt x="3591" y="200"/>
                    <a:pt x="4489" y="200"/>
                  </a:cubicBezTo>
                  <a:close/>
                  <a:moveTo>
                    <a:pt x="4489" y="1"/>
                  </a:moveTo>
                  <a:cubicBezTo>
                    <a:pt x="3539" y="1"/>
                    <a:pt x="2594" y="599"/>
                    <a:pt x="1744" y="1146"/>
                  </a:cubicBezTo>
                  <a:cubicBezTo>
                    <a:pt x="1297" y="1397"/>
                    <a:pt x="946" y="1645"/>
                    <a:pt x="647" y="1744"/>
                  </a:cubicBezTo>
                  <a:cubicBezTo>
                    <a:pt x="248" y="1896"/>
                    <a:pt x="0" y="2295"/>
                    <a:pt x="48" y="2694"/>
                  </a:cubicBezTo>
                  <a:cubicBezTo>
                    <a:pt x="100" y="3041"/>
                    <a:pt x="347" y="3292"/>
                    <a:pt x="746" y="3340"/>
                  </a:cubicBezTo>
                  <a:cubicBezTo>
                    <a:pt x="1145" y="3392"/>
                    <a:pt x="1995" y="3440"/>
                    <a:pt x="2594" y="3440"/>
                  </a:cubicBezTo>
                  <a:lnTo>
                    <a:pt x="3140" y="3440"/>
                  </a:lnTo>
                  <a:cubicBezTo>
                    <a:pt x="3890" y="3340"/>
                    <a:pt x="5486" y="2794"/>
                    <a:pt x="5885" y="1545"/>
                  </a:cubicBezTo>
                  <a:cubicBezTo>
                    <a:pt x="6033" y="1098"/>
                    <a:pt x="5985" y="747"/>
                    <a:pt x="5785" y="500"/>
                  </a:cubicBezTo>
                  <a:cubicBezTo>
                    <a:pt x="5486" y="49"/>
                    <a:pt x="4836" y="1"/>
                    <a:pt x="44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2622225" y="2058925"/>
              <a:ext cx="42425" cy="46125"/>
            </a:xfrm>
            <a:custGeom>
              <a:avLst/>
              <a:gdLst/>
              <a:ahLst/>
              <a:cxnLst/>
              <a:rect l="l" t="t" r="r" b="b"/>
              <a:pathLst>
                <a:path w="1697" h="1845" extrusionOk="0">
                  <a:moveTo>
                    <a:pt x="1246" y="200"/>
                  </a:moveTo>
                  <a:cubicBezTo>
                    <a:pt x="1298" y="200"/>
                    <a:pt x="1397" y="248"/>
                    <a:pt x="1445" y="248"/>
                  </a:cubicBezTo>
                  <a:cubicBezTo>
                    <a:pt x="1445" y="599"/>
                    <a:pt x="1445" y="947"/>
                    <a:pt x="1298" y="1146"/>
                  </a:cubicBezTo>
                  <a:cubicBezTo>
                    <a:pt x="1098" y="1345"/>
                    <a:pt x="699" y="1497"/>
                    <a:pt x="300" y="1597"/>
                  </a:cubicBezTo>
                  <a:cubicBezTo>
                    <a:pt x="248" y="1497"/>
                    <a:pt x="248" y="1345"/>
                    <a:pt x="248" y="1246"/>
                  </a:cubicBezTo>
                  <a:cubicBezTo>
                    <a:pt x="248" y="699"/>
                    <a:pt x="699" y="200"/>
                    <a:pt x="1246" y="200"/>
                  </a:cubicBezTo>
                  <a:close/>
                  <a:moveTo>
                    <a:pt x="1246" y="1"/>
                  </a:moveTo>
                  <a:cubicBezTo>
                    <a:pt x="548" y="1"/>
                    <a:pt x="1" y="548"/>
                    <a:pt x="1" y="1246"/>
                  </a:cubicBezTo>
                  <a:cubicBezTo>
                    <a:pt x="1" y="1445"/>
                    <a:pt x="49" y="1597"/>
                    <a:pt x="149" y="1796"/>
                  </a:cubicBezTo>
                  <a:cubicBezTo>
                    <a:pt x="149" y="1844"/>
                    <a:pt x="200" y="1844"/>
                    <a:pt x="248" y="1844"/>
                  </a:cubicBezTo>
                  <a:cubicBezTo>
                    <a:pt x="747" y="1744"/>
                    <a:pt x="1198" y="1545"/>
                    <a:pt x="1445" y="1298"/>
                  </a:cubicBezTo>
                  <a:cubicBezTo>
                    <a:pt x="1697" y="1046"/>
                    <a:pt x="1697" y="599"/>
                    <a:pt x="1645" y="200"/>
                  </a:cubicBezTo>
                  <a:lnTo>
                    <a:pt x="1645" y="149"/>
                  </a:lnTo>
                  <a:cubicBezTo>
                    <a:pt x="1645" y="101"/>
                    <a:pt x="1645" y="49"/>
                    <a:pt x="1597" y="49"/>
                  </a:cubicBezTo>
                  <a:cubicBezTo>
                    <a:pt x="1445" y="1"/>
                    <a:pt x="1346" y="1"/>
                    <a:pt x="1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2662125" y="2039000"/>
              <a:ext cx="1225" cy="3700"/>
            </a:xfrm>
            <a:custGeom>
              <a:avLst/>
              <a:gdLst/>
              <a:ahLst/>
              <a:cxnLst/>
              <a:rect l="l" t="t" r="r" b="b"/>
              <a:pathLst>
                <a:path w="49" h="148" extrusionOk="0"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00"/>
                  </a:moveTo>
                  <a:lnTo>
                    <a:pt x="1" y="100"/>
                  </a:lnTo>
                  <a:lnTo>
                    <a:pt x="1" y="100"/>
                  </a:lnTo>
                  <a:close/>
                  <a:moveTo>
                    <a:pt x="1" y="100"/>
                  </a:moveTo>
                  <a:lnTo>
                    <a:pt x="1" y="100"/>
                  </a:lnTo>
                  <a:lnTo>
                    <a:pt x="1" y="100"/>
                  </a:lnTo>
                  <a:close/>
                  <a:moveTo>
                    <a:pt x="1" y="100"/>
                  </a:moveTo>
                  <a:lnTo>
                    <a:pt x="1" y="100"/>
                  </a:lnTo>
                  <a:lnTo>
                    <a:pt x="1" y="100"/>
                  </a:lnTo>
                  <a:close/>
                  <a:moveTo>
                    <a:pt x="1" y="100"/>
                  </a:moveTo>
                  <a:lnTo>
                    <a:pt x="1" y="100"/>
                  </a:lnTo>
                  <a:lnTo>
                    <a:pt x="1" y="100"/>
                  </a:lnTo>
                  <a:close/>
                  <a:moveTo>
                    <a:pt x="1" y="100"/>
                  </a:moveTo>
                  <a:lnTo>
                    <a:pt x="1" y="100"/>
                  </a:lnTo>
                  <a:lnTo>
                    <a:pt x="1" y="100"/>
                  </a:lnTo>
                  <a:close/>
                  <a:moveTo>
                    <a:pt x="49" y="100"/>
                  </a:moveTo>
                  <a:lnTo>
                    <a:pt x="1" y="100"/>
                  </a:lnTo>
                  <a:lnTo>
                    <a:pt x="49" y="100"/>
                  </a:lnTo>
                  <a:close/>
                  <a:moveTo>
                    <a:pt x="49" y="100"/>
                  </a:moveTo>
                  <a:lnTo>
                    <a:pt x="49" y="100"/>
                  </a:lnTo>
                  <a:lnTo>
                    <a:pt x="49" y="100"/>
                  </a:lnTo>
                  <a:close/>
                  <a:moveTo>
                    <a:pt x="49" y="100"/>
                  </a:moveTo>
                  <a:lnTo>
                    <a:pt x="49" y="100"/>
                  </a:lnTo>
                  <a:lnTo>
                    <a:pt x="49" y="100"/>
                  </a:lnTo>
                  <a:close/>
                  <a:moveTo>
                    <a:pt x="49" y="100"/>
                  </a:moveTo>
                  <a:lnTo>
                    <a:pt x="49" y="100"/>
                  </a:lnTo>
                  <a:lnTo>
                    <a:pt x="49" y="100"/>
                  </a:lnTo>
                  <a:close/>
                  <a:moveTo>
                    <a:pt x="49" y="100"/>
                  </a:moveTo>
                  <a:lnTo>
                    <a:pt x="49" y="100"/>
                  </a:lnTo>
                  <a:lnTo>
                    <a:pt x="49" y="100"/>
                  </a:lnTo>
                  <a:close/>
                  <a:moveTo>
                    <a:pt x="49" y="100"/>
                  </a:moveTo>
                  <a:lnTo>
                    <a:pt x="49" y="100"/>
                  </a:lnTo>
                  <a:lnTo>
                    <a:pt x="49" y="100"/>
                  </a:lnTo>
                  <a:close/>
                  <a:moveTo>
                    <a:pt x="49" y="48"/>
                  </a:moveTo>
                  <a:lnTo>
                    <a:pt x="49" y="100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0"/>
                  </a:moveTo>
                  <a:lnTo>
                    <a:pt x="49" y="48"/>
                  </a:lnTo>
                  <a:lnTo>
                    <a:pt x="49" y="0"/>
                  </a:lnTo>
                  <a:close/>
                  <a:moveTo>
                    <a:pt x="49" y="0"/>
                  </a:moveTo>
                  <a:lnTo>
                    <a:pt x="49" y="0"/>
                  </a:lnTo>
                  <a:lnTo>
                    <a:pt x="49" y="0"/>
                  </a:lnTo>
                  <a:close/>
                  <a:moveTo>
                    <a:pt x="49" y="0"/>
                  </a:moveTo>
                  <a:lnTo>
                    <a:pt x="49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2630925" y="2021525"/>
              <a:ext cx="41200" cy="46125"/>
            </a:xfrm>
            <a:custGeom>
              <a:avLst/>
              <a:gdLst/>
              <a:ahLst/>
              <a:cxnLst/>
              <a:rect l="l" t="t" r="r" b="b"/>
              <a:pathLst>
                <a:path w="1648" h="1845" extrusionOk="0">
                  <a:moveTo>
                    <a:pt x="1648" y="1"/>
                  </a:moveTo>
                  <a:cubicBezTo>
                    <a:pt x="351" y="699"/>
                    <a:pt x="100" y="1098"/>
                    <a:pt x="0" y="1545"/>
                  </a:cubicBezTo>
                  <a:lnTo>
                    <a:pt x="0" y="1844"/>
                  </a:lnTo>
                  <a:cubicBezTo>
                    <a:pt x="251" y="1645"/>
                    <a:pt x="551" y="1497"/>
                    <a:pt x="898" y="1497"/>
                  </a:cubicBezTo>
                  <a:cubicBezTo>
                    <a:pt x="998" y="1497"/>
                    <a:pt x="1097" y="1497"/>
                    <a:pt x="1197" y="1545"/>
                  </a:cubicBezTo>
                  <a:cubicBezTo>
                    <a:pt x="1197" y="1298"/>
                    <a:pt x="1197" y="1046"/>
                    <a:pt x="1249" y="847"/>
                  </a:cubicBezTo>
                  <a:lnTo>
                    <a:pt x="1249" y="799"/>
                  </a:lnTo>
                  <a:lnTo>
                    <a:pt x="1297" y="799"/>
                  </a:lnTo>
                  <a:lnTo>
                    <a:pt x="1297" y="747"/>
                  </a:lnTo>
                  <a:lnTo>
                    <a:pt x="1297" y="699"/>
                  </a:lnTo>
                  <a:cubicBezTo>
                    <a:pt x="1596" y="200"/>
                    <a:pt x="1648" y="1"/>
                    <a:pt x="1648" y="1"/>
                  </a:cubicBez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2634700" y="2063925"/>
              <a:ext cx="23675" cy="17475"/>
            </a:xfrm>
            <a:custGeom>
              <a:avLst/>
              <a:gdLst/>
              <a:ahLst/>
              <a:cxnLst/>
              <a:rect l="l" t="t" r="r" b="b"/>
              <a:pathLst>
                <a:path w="947" h="699" extrusionOk="0">
                  <a:moveTo>
                    <a:pt x="747" y="0"/>
                  </a:moveTo>
                  <a:cubicBezTo>
                    <a:pt x="699" y="0"/>
                    <a:pt x="647" y="0"/>
                    <a:pt x="599" y="48"/>
                  </a:cubicBezTo>
                  <a:cubicBezTo>
                    <a:pt x="699" y="100"/>
                    <a:pt x="847" y="148"/>
                    <a:pt x="946" y="200"/>
                  </a:cubicBezTo>
                  <a:lnTo>
                    <a:pt x="946" y="48"/>
                  </a:lnTo>
                  <a:cubicBezTo>
                    <a:pt x="898" y="48"/>
                    <a:pt x="799" y="0"/>
                    <a:pt x="747" y="0"/>
                  </a:cubicBezTo>
                  <a:close/>
                  <a:moveTo>
                    <a:pt x="300" y="100"/>
                  </a:moveTo>
                  <a:cubicBezTo>
                    <a:pt x="248" y="148"/>
                    <a:pt x="148" y="200"/>
                    <a:pt x="100" y="248"/>
                  </a:cubicBezTo>
                  <a:cubicBezTo>
                    <a:pt x="348" y="399"/>
                    <a:pt x="599" y="447"/>
                    <a:pt x="799" y="499"/>
                  </a:cubicBezTo>
                  <a:cubicBezTo>
                    <a:pt x="847" y="499"/>
                    <a:pt x="898" y="447"/>
                    <a:pt x="946" y="348"/>
                  </a:cubicBezTo>
                  <a:cubicBezTo>
                    <a:pt x="699" y="300"/>
                    <a:pt x="499" y="200"/>
                    <a:pt x="300" y="100"/>
                  </a:cubicBezTo>
                  <a:close/>
                  <a:moveTo>
                    <a:pt x="1" y="399"/>
                  </a:moveTo>
                  <a:cubicBezTo>
                    <a:pt x="100" y="547"/>
                    <a:pt x="200" y="699"/>
                    <a:pt x="400" y="699"/>
                  </a:cubicBezTo>
                  <a:cubicBezTo>
                    <a:pt x="448" y="699"/>
                    <a:pt x="499" y="647"/>
                    <a:pt x="599" y="647"/>
                  </a:cubicBezTo>
                  <a:cubicBezTo>
                    <a:pt x="348" y="547"/>
                    <a:pt x="148" y="499"/>
                    <a:pt x="1" y="399"/>
                  </a:cubicBezTo>
                  <a:close/>
                </a:path>
              </a:pathLst>
            </a:custGeom>
            <a:solidFill>
              <a:srgbClr val="FFE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2642175" y="2065125"/>
              <a:ext cx="16200" cy="7500"/>
            </a:xfrm>
            <a:custGeom>
              <a:avLst/>
              <a:gdLst/>
              <a:ahLst/>
              <a:cxnLst/>
              <a:rect l="l" t="t" r="r" b="b"/>
              <a:pathLst>
                <a:path w="648" h="300" extrusionOk="0">
                  <a:moveTo>
                    <a:pt x="300" y="0"/>
                  </a:moveTo>
                  <a:cubicBezTo>
                    <a:pt x="200" y="0"/>
                    <a:pt x="101" y="52"/>
                    <a:pt x="1" y="52"/>
                  </a:cubicBezTo>
                  <a:cubicBezTo>
                    <a:pt x="200" y="152"/>
                    <a:pt x="400" y="252"/>
                    <a:pt x="647" y="300"/>
                  </a:cubicBezTo>
                  <a:lnTo>
                    <a:pt x="647" y="152"/>
                  </a:lnTo>
                  <a:cubicBezTo>
                    <a:pt x="548" y="100"/>
                    <a:pt x="400" y="52"/>
                    <a:pt x="300" y="0"/>
                  </a:cubicBez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2633400" y="2070100"/>
              <a:ext cx="21275" cy="10000"/>
            </a:xfrm>
            <a:custGeom>
              <a:avLst/>
              <a:gdLst/>
              <a:ahLst/>
              <a:cxnLst/>
              <a:rect l="l" t="t" r="r" b="b"/>
              <a:pathLst>
                <a:path w="851" h="400" extrusionOk="0">
                  <a:moveTo>
                    <a:pt x="152" y="1"/>
                  </a:moveTo>
                  <a:lnTo>
                    <a:pt x="1" y="152"/>
                  </a:lnTo>
                  <a:lnTo>
                    <a:pt x="53" y="152"/>
                  </a:lnTo>
                  <a:cubicBezTo>
                    <a:pt x="200" y="252"/>
                    <a:pt x="400" y="300"/>
                    <a:pt x="651" y="400"/>
                  </a:cubicBezTo>
                  <a:cubicBezTo>
                    <a:pt x="699" y="352"/>
                    <a:pt x="751" y="352"/>
                    <a:pt x="851" y="252"/>
                  </a:cubicBezTo>
                  <a:cubicBezTo>
                    <a:pt x="651" y="200"/>
                    <a:pt x="400" y="152"/>
                    <a:pt x="152" y="1"/>
                  </a:cubicBez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2630925" y="2058925"/>
              <a:ext cx="29925" cy="15000"/>
            </a:xfrm>
            <a:custGeom>
              <a:avLst/>
              <a:gdLst/>
              <a:ahLst/>
              <a:cxnLst/>
              <a:rect l="l" t="t" r="r" b="b"/>
              <a:pathLst>
                <a:path w="1197" h="600" extrusionOk="0">
                  <a:moveTo>
                    <a:pt x="898" y="1"/>
                  </a:moveTo>
                  <a:cubicBezTo>
                    <a:pt x="551" y="1"/>
                    <a:pt x="251" y="149"/>
                    <a:pt x="0" y="348"/>
                  </a:cubicBezTo>
                  <a:cubicBezTo>
                    <a:pt x="52" y="448"/>
                    <a:pt x="52" y="548"/>
                    <a:pt x="100" y="599"/>
                  </a:cubicBezTo>
                  <a:lnTo>
                    <a:pt x="251" y="448"/>
                  </a:lnTo>
                  <a:cubicBezTo>
                    <a:pt x="299" y="400"/>
                    <a:pt x="399" y="348"/>
                    <a:pt x="451" y="300"/>
                  </a:cubicBezTo>
                  <a:cubicBezTo>
                    <a:pt x="551" y="300"/>
                    <a:pt x="650" y="248"/>
                    <a:pt x="750" y="248"/>
                  </a:cubicBezTo>
                  <a:cubicBezTo>
                    <a:pt x="798" y="200"/>
                    <a:pt x="850" y="200"/>
                    <a:pt x="898" y="200"/>
                  </a:cubicBezTo>
                  <a:cubicBezTo>
                    <a:pt x="950" y="200"/>
                    <a:pt x="1049" y="248"/>
                    <a:pt x="1097" y="248"/>
                  </a:cubicBezTo>
                  <a:lnTo>
                    <a:pt x="1097" y="400"/>
                  </a:lnTo>
                  <a:lnTo>
                    <a:pt x="1097" y="548"/>
                  </a:lnTo>
                  <a:cubicBezTo>
                    <a:pt x="1149" y="500"/>
                    <a:pt x="1149" y="448"/>
                    <a:pt x="1197" y="400"/>
                  </a:cubicBezTo>
                  <a:lnTo>
                    <a:pt x="1197" y="49"/>
                  </a:lnTo>
                  <a:cubicBezTo>
                    <a:pt x="1097" y="1"/>
                    <a:pt x="998" y="1"/>
                    <a:pt x="89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2605975" y="2018075"/>
              <a:ext cx="69850" cy="89450"/>
            </a:xfrm>
            <a:custGeom>
              <a:avLst/>
              <a:gdLst/>
              <a:ahLst/>
              <a:cxnLst/>
              <a:rect l="l" t="t" r="r" b="b"/>
              <a:pathLst>
                <a:path w="2794" h="3578" extrusionOk="0">
                  <a:moveTo>
                    <a:pt x="2446" y="338"/>
                  </a:moveTo>
                  <a:lnTo>
                    <a:pt x="2446" y="338"/>
                  </a:lnTo>
                  <a:cubicBezTo>
                    <a:pt x="2394" y="438"/>
                    <a:pt x="2347" y="586"/>
                    <a:pt x="2195" y="785"/>
                  </a:cubicBezTo>
                  <a:cubicBezTo>
                    <a:pt x="2047" y="1084"/>
                    <a:pt x="2095" y="1436"/>
                    <a:pt x="2095" y="1834"/>
                  </a:cubicBezTo>
                  <a:cubicBezTo>
                    <a:pt x="2095" y="2182"/>
                    <a:pt x="2095" y="2581"/>
                    <a:pt x="1948" y="2780"/>
                  </a:cubicBezTo>
                  <a:cubicBezTo>
                    <a:pt x="1670" y="3058"/>
                    <a:pt x="962" y="3336"/>
                    <a:pt x="342" y="3336"/>
                  </a:cubicBezTo>
                  <a:cubicBezTo>
                    <a:pt x="294" y="3336"/>
                    <a:pt x="247" y="3334"/>
                    <a:pt x="200" y="3331"/>
                  </a:cubicBezTo>
                  <a:cubicBezTo>
                    <a:pt x="200" y="2481"/>
                    <a:pt x="300" y="1236"/>
                    <a:pt x="2446" y="338"/>
                  </a:cubicBezTo>
                  <a:close/>
                  <a:moveTo>
                    <a:pt x="2670" y="0"/>
                  </a:moveTo>
                  <a:cubicBezTo>
                    <a:pt x="2645" y="0"/>
                    <a:pt x="2620" y="13"/>
                    <a:pt x="2594" y="39"/>
                  </a:cubicBezTo>
                  <a:cubicBezTo>
                    <a:pt x="1" y="1037"/>
                    <a:pt x="1" y="2533"/>
                    <a:pt x="1" y="3430"/>
                  </a:cubicBezTo>
                  <a:cubicBezTo>
                    <a:pt x="1" y="3478"/>
                    <a:pt x="1" y="3530"/>
                    <a:pt x="100" y="3530"/>
                  </a:cubicBezTo>
                  <a:cubicBezTo>
                    <a:pt x="152" y="3530"/>
                    <a:pt x="200" y="3578"/>
                    <a:pt x="300" y="3578"/>
                  </a:cubicBezTo>
                  <a:cubicBezTo>
                    <a:pt x="950" y="3578"/>
                    <a:pt x="1748" y="3279"/>
                    <a:pt x="2095" y="2932"/>
                  </a:cubicBezTo>
                  <a:cubicBezTo>
                    <a:pt x="2347" y="2680"/>
                    <a:pt x="2347" y="2233"/>
                    <a:pt x="2295" y="1834"/>
                  </a:cubicBezTo>
                  <a:cubicBezTo>
                    <a:pt x="2295" y="1483"/>
                    <a:pt x="2295" y="1136"/>
                    <a:pt x="2394" y="885"/>
                  </a:cubicBezTo>
                  <a:cubicBezTo>
                    <a:pt x="2694" y="386"/>
                    <a:pt x="2746" y="139"/>
                    <a:pt x="2746" y="139"/>
                  </a:cubicBezTo>
                  <a:cubicBezTo>
                    <a:pt x="2793" y="87"/>
                    <a:pt x="2746" y="87"/>
                    <a:pt x="2746" y="39"/>
                  </a:cubicBezTo>
                  <a:cubicBezTo>
                    <a:pt x="2720" y="13"/>
                    <a:pt x="2695" y="0"/>
                    <a:pt x="26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1BA5FF-AC98-1829-CEA4-4353620324DF}"/>
              </a:ext>
            </a:extLst>
          </p:cNvPr>
          <p:cNvSpPr txBox="1"/>
          <p:nvPr/>
        </p:nvSpPr>
        <p:spPr>
          <a:xfrm>
            <a:off x="1018174" y="-80963"/>
            <a:ext cx="49924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Offside"/>
              <a:buNone/>
              <a:tabLst/>
              <a:defRPr/>
            </a:pPr>
            <a:r>
              <a:rPr kumimoji="0" lang="en" sz="1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ffside"/>
                <a:sym typeface="Offside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xmlns="" val="1804922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7;p44">
            <a:extLst>
              <a:ext uri="{FF2B5EF4-FFF2-40B4-BE49-F238E27FC236}">
                <a16:creationId xmlns:a16="http://schemas.microsoft.com/office/drawing/2014/main" xmlns="" id="{72D5F815-CE1B-1192-B641-36D946CAD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3012" y="-1320799"/>
            <a:ext cx="5360988" cy="196373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Program</a:t>
            </a:r>
            <a:r>
              <a:rPr lang="en" sz="4200" dirty="0"/>
              <a:t> </a:t>
            </a:r>
            <a:endParaRPr sz="4200" dirty="0"/>
          </a:p>
        </p:txBody>
      </p:sp>
      <p:pic>
        <p:nvPicPr>
          <p:cNvPr id="5" name="Picture 4" descr="A picture containing tex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 b="43359"/>
          <a:stretch>
            <a:fillRect/>
          </a:stretch>
        </p:blipFill>
        <p:spPr bwMode="auto">
          <a:xfrm>
            <a:off x="777240" y="769620"/>
            <a:ext cx="288798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tex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 t="55427"/>
          <a:stretch>
            <a:fillRect/>
          </a:stretch>
        </p:blipFill>
        <p:spPr bwMode="auto">
          <a:xfrm>
            <a:off x="4091940" y="944880"/>
            <a:ext cx="3916680" cy="3285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5383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7;p44">
            <a:extLst>
              <a:ext uri="{FF2B5EF4-FFF2-40B4-BE49-F238E27FC236}">
                <a16:creationId xmlns:a16="http://schemas.microsoft.com/office/drawing/2014/main" xmlns="" id="{72D5F815-CE1B-1192-B641-36D946CAD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3012" y="-1320799"/>
            <a:ext cx="5360988" cy="196373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Program</a:t>
            </a:r>
            <a:r>
              <a:rPr lang="en" sz="4200" dirty="0"/>
              <a:t> </a:t>
            </a:r>
            <a:endParaRPr sz="4200" dirty="0"/>
          </a:p>
        </p:txBody>
      </p:sp>
      <p:pic>
        <p:nvPicPr>
          <p:cNvPr id="5" name="Picture 4" descr="A picture containing tex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 b="48228"/>
          <a:stretch>
            <a:fillRect/>
          </a:stretch>
        </p:blipFill>
        <p:spPr bwMode="auto">
          <a:xfrm>
            <a:off x="520700" y="610553"/>
            <a:ext cx="3916680" cy="352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tex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 t="50877"/>
          <a:stretch>
            <a:fillRect/>
          </a:stretch>
        </p:blipFill>
        <p:spPr bwMode="auto">
          <a:xfrm>
            <a:off x="4787900" y="751840"/>
            <a:ext cx="3916680" cy="3344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242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7;p44">
            <a:extLst>
              <a:ext uri="{FF2B5EF4-FFF2-40B4-BE49-F238E27FC236}">
                <a16:creationId xmlns:a16="http://schemas.microsoft.com/office/drawing/2014/main" xmlns="" id="{72D5F815-CE1B-1192-B641-36D946CAD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3012" y="-1320799"/>
            <a:ext cx="5360988" cy="196373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Program</a:t>
            </a:r>
            <a:r>
              <a:rPr lang="en" sz="4200" dirty="0"/>
              <a:t> </a:t>
            </a:r>
            <a:endParaRPr sz="4200" dirty="0"/>
          </a:p>
        </p:txBody>
      </p:sp>
      <p:pic>
        <p:nvPicPr>
          <p:cNvPr id="5" name="Picture 4" descr="Text&#10;&#10;Description automatically generated with low confidenc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512060" y="666433"/>
            <a:ext cx="3916680" cy="3465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0648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7;p44">
            <a:extLst>
              <a:ext uri="{FF2B5EF4-FFF2-40B4-BE49-F238E27FC236}">
                <a16:creationId xmlns:a16="http://schemas.microsoft.com/office/drawing/2014/main" xmlns="" id="{72D5F815-CE1B-1192-B641-36D946CAD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6952" y="-1430682"/>
            <a:ext cx="5360988" cy="196373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Program</a:t>
            </a:r>
            <a:endParaRPr sz="28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 t="2532" b="51012"/>
          <a:stretch>
            <a:fillRect/>
          </a:stretch>
        </p:blipFill>
        <p:spPr bwMode="auto">
          <a:xfrm>
            <a:off x="353887" y="544011"/>
            <a:ext cx="4199890" cy="3819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 t="48988" b="2352"/>
          <a:stretch>
            <a:fillRect/>
          </a:stretch>
        </p:blipFill>
        <p:spPr bwMode="auto">
          <a:xfrm>
            <a:off x="4722469" y="555584"/>
            <a:ext cx="3963469" cy="3831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0518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2038D467-754A-134F-530C-102ACDA57B3B}"/>
              </a:ext>
            </a:extLst>
          </p:cNvPr>
          <p:cNvSpPr/>
          <p:nvPr/>
        </p:nvSpPr>
        <p:spPr>
          <a:xfrm>
            <a:off x="2392136" y="420461"/>
            <a:ext cx="4359729" cy="4302578"/>
          </a:xfrm>
          <a:prstGeom prst="ellipse">
            <a:avLst/>
          </a:prstGeom>
          <a:solidFill>
            <a:schemeClr val="accent6">
              <a:lumMod val="65000"/>
              <a:lumOff val="35000"/>
              <a:alpha val="67000"/>
            </a:schemeClr>
          </a:solidFill>
          <a:ln w="127000">
            <a:solidFill>
              <a:schemeClr val="tx1">
                <a:alpha val="9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0538D3-403B-1B97-7C8D-E457C6299322}"/>
              </a:ext>
            </a:extLst>
          </p:cNvPr>
          <p:cNvSpPr txBox="1"/>
          <p:nvPr/>
        </p:nvSpPr>
        <p:spPr>
          <a:xfrm>
            <a:off x="2590119" y="1602254"/>
            <a:ext cx="3963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Offside" panose="020B0604020202020204" charset="0"/>
              </a:rPr>
              <a:t>05</a:t>
            </a:r>
          </a:p>
          <a:p>
            <a:pPr algn="ctr"/>
            <a:r>
              <a:rPr lang="en-US" sz="4000" dirty="0" err="1">
                <a:solidFill>
                  <a:schemeClr val="tx1"/>
                </a:solidFill>
                <a:latin typeface="Offside" panose="020B0604020202020204" charset="0"/>
              </a:rPr>
              <a:t>Penjelasan</a:t>
            </a:r>
            <a:r>
              <a:rPr lang="en-US" sz="4000" dirty="0">
                <a:solidFill>
                  <a:schemeClr val="tx1"/>
                </a:solidFill>
                <a:latin typeface="Offside" panose="020B0604020202020204" charset="0"/>
              </a:rPr>
              <a:t> Program </a:t>
            </a:r>
          </a:p>
        </p:txBody>
      </p:sp>
    </p:spTree>
    <p:extLst>
      <p:ext uri="{BB962C8B-B14F-4D97-AF65-F5344CB8AC3E}">
        <p14:creationId xmlns:p14="http://schemas.microsoft.com/office/powerpoint/2010/main" xmlns="" val="3780037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28DFD3CB-EED0-7033-F186-ADD233DDF2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360" r="16360"/>
          <a:stretch/>
        </p:blipFill>
        <p:spPr>
          <a:xfrm>
            <a:off x="-2836863" y="1657350"/>
            <a:ext cx="933450" cy="1849438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A0FC8A3E-A13B-6684-6BA1-AE8CFD04F7C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12246" r="12246"/>
          <a:stretch>
            <a:fillRect/>
          </a:stretch>
        </p:blipFill>
        <p:spPr>
          <a:xfrm>
            <a:off x="-1911350" y="1668463"/>
            <a:ext cx="931862" cy="1849437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91DF5B8C-D855-6D67-0AA5-7B364B56681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l="13095" r="13095"/>
          <a:stretch>
            <a:fillRect/>
          </a:stretch>
        </p:blipFill>
        <p:spPr>
          <a:xfrm>
            <a:off x="-958850" y="1668463"/>
            <a:ext cx="931862" cy="1849437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32E5D465-9E8B-92E6-734E-85C769BE79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19126" r="19126"/>
          <a:stretch/>
        </p:blipFill>
        <p:spPr>
          <a:xfrm>
            <a:off x="-6350" y="1668463"/>
            <a:ext cx="931863" cy="1849437"/>
          </a:xfrm>
        </p:spPr>
      </p:pic>
      <p:pic>
        <p:nvPicPr>
          <p:cNvPr id="6" name="Picture Placeholder 5" descr="A picture containing text, clothing, indoor&#10;&#10;Description automatically generated">
            <a:extLst>
              <a:ext uri="{FF2B5EF4-FFF2-40B4-BE49-F238E27FC236}">
                <a16:creationId xmlns:a16="http://schemas.microsoft.com/office/drawing/2014/main" xmlns="" id="{FFCACCE3-11D6-3619-D947-4AB61ABED2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4076" r="14076"/>
          <a:stretch>
            <a:fillRect/>
          </a:stretch>
        </p:blipFill>
        <p:spPr>
          <a:xfrm>
            <a:off x="950913" y="1668463"/>
            <a:ext cx="933450" cy="1849437"/>
          </a:xfrm>
        </p:spPr>
      </p:pic>
      <p:pic>
        <p:nvPicPr>
          <p:cNvPr id="4" name="Picture Placeholder 3" descr="A picture containing clothing&#10;&#10;Description automatically generated">
            <a:extLst>
              <a:ext uri="{FF2B5EF4-FFF2-40B4-BE49-F238E27FC236}">
                <a16:creationId xmlns:a16="http://schemas.microsoft.com/office/drawing/2014/main" xmlns="" id="{464935F4-C9BE-848A-10C6-B797C8C63DA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/>
          <a:srcRect l="12122" r="12122"/>
          <a:stretch>
            <a:fillRect/>
          </a:stretch>
        </p:blipFill>
        <p:spPr>
          <a:xfrm>
            <a:off x="1909763" y="1668463"/>
            <a:ext cx="933450" cy="184943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43B8586A-06D4-ECD7-D84C-B6DF1FED52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/>
          <a:srcRect l="18478" r="18478"/>
          <a:stretch/>
        </p:blipFill>
        <p:spPr>
          <a:xfrm>
            <a:off x="2842810" y="1647031"/>
            <a:ext cx="932779" cy="18494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0B8568-AAFA-8BE1-8F4D-D250C0BB0FEC}"/>
              </a:ext>
            </a:extLst>
          </p:cNvPr>
          <p:cNvSpPr txBox="1"/>
          <p:nvPr/>
        </p:nvSpPr>
        <p:spPr>
          <a:xfrm>
            <a:off x="3939117" y="117445"/>
            <a:ext cx="3282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ts val="2000"/>
              <a:buFont typeface="Offside"/>
              <a:buNone/>
              <a:tabLst/>
              <a:defRPr/>
            </a:pPr>
            <a:r>
              <a:rPr lang="en-US" sz="2000" b="1" dirty="0" err="1">
                <a:solidFill>
                  <a:srgbClr val="004C66"/>
                </a:solidFill>
                <a:highlight>
                  <a:srgbClr val="CCF49F"/>
                </a:highlight>
                <a:latin typeface="Offside"/>
                <a:sym typeface="Offside"/>
              </a:rPr>
              <a:t>Anggota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4C66"/>
              </a:solidFill>
              <a:effectLst/>
              <a:highlight>
                <a:srgbClr val="CCF49F"/>
              </a:highlight>
              <a:uLnTx/>
              <a:uFillTx/>
              <a:latin typeface="Offside"/>
              <a:sym typeface="Offsid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4602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44"/>
          <p:cNvGrpSpPr/>
          <p:nvPr/>
        </p:nvGrpSpPr>
        <p:grpSpPr>
          <a:xfrm flipH="1">
            <a:off x="4285624" y="312874"/>
            <a:ext cx="5640956" cy="4118473"/>
            <a:chOff x="2691000" y="253049"/>
            <a:chExt cx="1799750" cy="1314001"/>
          </a:xfrm>
        </p:grpSpPr>
        <p:sp>
          <p:nvSpPr>
            <p:cNvPr id="1617" name="Google Shape;1617;p44"/>
            <p:cNvSpPr/>
            <p:nvPr/>
          </p:nvSpPr>
          <p:spPr>
            <a:xfrm>
              <a:off x="2793956" y="253049"/>
              <a:ext cx="1616650" cy="1229700"/>
            </a:xfrm>
            <a:custGeom>
              <a:avLst/>
              <a:gdLst/>
              <a:ahLst/>
              <a:cxnLst/>
              <a:rect l="l" t="t" r="r" b="b"/>
              <a:pathLst>
                <a:path w="64666" h="49188" extrusionOk="0">
                  <a:moveTo>
                    <a:pt x="32318" y="1"/>
                  </a:moveTo>
                  <a:cubicBezTo>
                    <a:pt x="14490" y="1"/>
                    <a:pt x="1" y="14460"/>
                    <a:pt x="1" y="32318"/>
                  </a:cubicBezTo>
                  <a:cubicBezTo>
                    <a:pt x="1" y="38497"/>
                    <a:pt x="1731" y="44276"/>
                    <a:pt x="4759" y="49188"/>
                  </a:cubicBezTo>
                  <a:lnTo>
                    <a:pt x="59908" y="49188"/>
                  </a:lnTo>
                  <a:cubicBezTo>
                    <a:pt x="62935" y="44276"/>
                    <a:pt x="64666" y="38497"/>
                    <a:pt x="64666" y="32318"/>
                  </a:cubicBezTo>
                  <a:cubicBezTo>
                    <a:pt x="64666" y="14460"/>
                    <a:pt x="50176" y="1"/>
                    <a:pt x="32318" y="1"/>
                  </a:cubicBezTo>
                  <a:close/>
                </a:path>
              </a:pathLst>
            </a:custGeom>
            <a:solidFill>
              <a:srgbClr val="89BAD5">
                <a:alpha val="44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3493575" y="936725"/>
              <a:ext cx="273450" cy="6950"/>
            </a:xfrm>
            <a:custGeom>
              <a:avLst/>
              <a:gdLst/>
              <a:ahLst/>
              <a:cxnLst/>
              <a:rect l="l" t="t" r="r" b="b"/>
              <a:pathLst>
                <a:path w="10938" h="278" extrusionOk="0">
                  <a:moveTo>
                    <a:pt x="4449" y="1"/>
                  </a:moveTo>
                  <a:cubicBezTo>
                    <a:pt x="4140" y="1"/>
                    <a:pt x="3799" y="30"/>
                    <a:pt x="3461" y="30"/>
                  </a:cubicBezTo>
                  <a:cubicBezTo>
                    <a:pt x="3152" y="30"/>
                    <a:pt x="2843" y="63"/>
                    <a:pt x="2563" y="63"/>
                  </a:cubicBezTo>
                  <a:cubicBezTo>
                    <a:pt x="2254" y="63"/>
                    <a:pt x="1978" y="92"/>
                    <a:pt x="1730" y="92"/>
                  </a:cubicBezTo>
                  <a:cubicBezTo>
                    <a:pt x="1451" y="124"/>
                    <a:pt x="1236" y="124"/>
                    <a:pt x="1019" y="154"/>
                  </a:cubicBezTo>
                  <a:cubicBezTo>
                    <a:pt x="804" y="154"/>
                    <a:pt x="618" y="186"/>
                    <a:pt x="495" y="186"/>
                  </a:cubicBezTo>
                  <a:cubicBezTo>
                    <a:pt x="339" y="186"/>
                    <a:pt x="215" y="216"/>
                    <a:pt x="124" y="216"/>
                  </a:cubicBezTo>
                  <a:cubicBezTo>
                    <a:pt x="62" y="216"/>
                    <a:pt x="0" y="248"/>
                    <a:pt x="0" y="248"/>
                  </a:cubicBezTo>
                  <a:cubicBezTo>
                    <a:pt x="0" y="248"/>
                    <a:pt x="2749" y="278"/>
                    <a:pt x="5468" y="278"/>
                  </a:cubicBezTo>
                  <a:cubicBezTo>
                    <a:pt x="8219" y="278"/>
                    <a:pt x="10938" y="248"/>
                    <a:pt x="10938" y="248"/>
                  </a:cubicBezTo>
                  <a:cubicBezTo>
                    <a:pt x="10938" y="248"/>
                    <a:pt x="10905" y="216"/>
                    <a:pt x="10814" y="216"/>
                  </a:cubicBezTo>
                  <a:cubicBezTo>
                    <a:pt x="10752" y="216"/>
                    <a:pt x="10629" y="186"/>
                    <a:pt x="10473" y="186"/>
                  </a:cubicBezTo>
                  <a:cubicBezTo>
                    <a:pt x="10320" y="186"/>
                    <a:pt x="10134" y="154"/>
                    <a:pt x="9949" y="154"/>
                  </a:cubicBezTo>
                  <a:cubicBezTo>
                    <a:pt x="9731" y="124"/>
                    <a:pt x="9484" y="124"/>
                    <a:pt x="9237" y="92"/>
                  </a:cubicBezTo>
                  <a:cubicBezTo>
                    <a:pt x="8990" y="92"/>
                    <a:pt x="8713" y="63"/>
                    <a:pt x="8404" y="63"/>
                  </a:cubicBezTo>
                  <a:cubicBezTo>
                    <a:pt x="8125" y="63"/>
                    <a:pt x="7816" y="30"/>
                    <a:pt x="7477" y="30"/>
                  </a:cubicBezTo>
                  <a:cubicBezTo>
                    <a:pt x="7168" y="30"/>
                    <a:pt x="6827" y="1"/>
                    <a:pt x="6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3608625" y="907375"/>
              <a:ext cx="405575" cy="11575"/>
            </a:xfrm>
            <a:custGeom>
              <a:avLst/>
              <a:gdLst/>
              <a:ahLst/>
              <a:cxnLst/>
              <a:rect l="l" t="t" r="r" b="b"/>
              <a:pathLst>
                <a:path w="16223" h="463" extrusionOk="0">
                  <a:moveTo>
                    <a:pt x="8095" y="1"/>
                  </a:moveTo>
                  <a:cubicBezTo>
                    <a:pt x="7601" y="1"/>
                    <a:pt x="7077" y="1"/>
                    <a:pt x="6583" y="30"/>
                  </a:cubicBezTo>
                  <a:lnTo>
                    <a:pt x="5841" y="30"/>
                  </a:lnTo>
                  <a:cubicBezTo>
                    <a:pt x="5594" y="30"/>
                    <a:pt x="5377" y="30"/>
                    <a:pt x="5129" y="63"/>
                  </a:cubicBezTo>
                  <a:cubicBezTo>
                    <a:pt x="4667" y="63"/>
                    <a:pt x="4202" y="92"/>
                    <a:pt x="3770" y="92"/>
                  </a:cubicBezTo>
                  <a:cubicBezTo>
                    <a:pt x="3555" y="124"/>
                    <a:pt x="3337" y="124"/>
                    <a:pt x="3122" y="124"/>
                  </a:cubicBezTo>
                  <a:cubicBezTo>
                    <a:pt x="2905" y="154"/>
                    <a:pt x="2719" y="154"/>
                    <a:pt x="2534" y="154"/>
                  </a:cubicBezTo>
                  <a:cubicBezTo>
                    <a:pt x="2163" y="186"/>
                    <a:pt x="1793" y="216"/>
                    <a:pt x="1484" y="248"/>
                  </a:cubicBezTo>
                  <a:cubicBezTo>
                    <a:pt x="1175" y="278"/>
                    <a:pt x="927" y="278"/>
                    <a:pt x="680" y="310"/>
                  </a:cubicBezTo>
                  <a:cubicBezTo>
                    <a:pt x="465" y="339"/>
                    <a:pt x="309" y="372"/>
                    <a:pt x="186" y="372"/>
                  </a:cubicBezTo>
                  <a:cubicBezTo>
                    <a:pt x="62" y="372"/>
                    <a:pt x="1" y="401"/>
                    <a:pt x="1" y="401"/>
                  </a:cubicBezTo>
                  <a:lnTo>
                    <a:pt x="1" y="433"/>
                  </a:lnTo>
                  <a:cubicBezTo>
                    <a:pt x="1" y="433"/>
                    <a:pt x="4049" y="433"/>
                    <a:pt x="8095" y="463"/>
                  </a:cubicBezTo>
                  <a:cubicBezTo>
                    <a:pt x="12144" y="433"/>
                    <a:pt x="16222" y="433"/>
                    <a:pt x="16222" y="433"/>
                  </a:cubicBezTo>
                  <a:lnTo>
                    <a:pt x="16222" y="401"/>
                  </a:lnTo>
                  <a:cubicBezTo>
                    <a:pt x="16222" y="401"/>
                    <a:pt x="16161" y="372"/>
                    <a:pt x="16037" y="372"/>
                  </a:cubicBezTo>
                  <a:cubicBezTo>
                    <a:pt x="15913" y="372"/>
                    <a:pt x="15728" y="339"/>
                    <a:pt x="15511" y="310"/>
                  </a:cubicBezTo>
                  <a:cubicBezTo>
                    <a:pt x="15295" y="310"/>
                    <a:pt x="15016" y="278"/>
                    <a:pt x="14707" y="248"/>
                  </a:cubicBezTo>
                  <a:cubicBezTo>
                    <a:pt x="14398" y="216"/>
                    <a:pt x="14060" y="186"/>
                    <a:pt x="13689" y="154"/>
                  </a:cubicBezTo>
                  <a:cubicBezTo>
                    <a:pt x="13504" y="154"/>
                    <a:pt x="13286" y="154"/>
                    <a:pt x="13071" y="124"/>
                  </a:cubicBezTo>
                  <a:cubicBezTo>
                    <a:pt x="12886" y="124"/>
                    <a:pt x="12668" y="124"/>
                    <a:pt x="12453" y="92"/>
                  </a:cubicBezTo>
                  <a:cubicBezTo>
                    <a:pt x="12020" y="92"/>
                    <a:pt x="11556" y="63"/>
                    <a:pt x="11094" y="63"/>
                  </a:cubicBezTo>
                  <a:cubicBezTo>
                    <a:pt x="10846" y="30"/>
                    <a:pt x="10599" y="30"/>
                    <a:pt x="10352" y="30"/>
                  </a:cubicBezTo>
                  <a:lnTo>
                    <a:pt x="9611" y="30"/>
                  </a:lnTo>
                  <a:cubicBezTo>
                    <a:pt x="9116" y="1"/>
                    <a:pt x="8622" y="1"/>
                    <a:pt x="8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3681225" y="846550"/>
              <a:ext cx="258825" cy="70875"/>
            </a:xfrm>
            <a:custGeom>
              <a:avLst/>
              <a:gdLst/>
              <a:ahLst/>
              <a:cxnLst/>
              <a:rect l="l" t="t" r="r" b="b"/>
              <a:pathLst>
                <a:path w="10353" h="2835" extrusionOk="0">
                  <a:moveTo>
                    <a:pt x="5087" y="1"/>
                  </a:moveTo>
                  <a:cubicBezTo>
                    <a:pt x="4956" y="1"/>
                    <a:pt x="4823" y="28"/>
                    <a:pt x="4697" y="86"/>
                  </a:cubicBezTo>
                  <a:cubicBezTo>
                    <a:pt x="4416" y="254"/>
                    <a:pt x="4264" y="628"/>
                    <a:pt x="4307" y="973"/>
                  </a:cubicBezTo>
                  <a:lnTo>
                    <a:pt x="4307" y="973"/>
                  </a:lnTo>
                  <a:cubicBezTo>
                    <a:pt x="4234" y="706"/>
                    <a:pt x="3983" y="483"/>
                    <a:pt x="3708" y="456"/>
                  </a:cubicBezTo>
                  <a:cubicBezTo>
                    <a:pt x="3399" y="456"/>
                    <a:pt x="3061" y="795"/>
                    <a:pt x="2999" y="1104"/>
                  </a:cubicBezTo>
                  <a:cubicBezTo>
                    <a:pt x="2874" y="917"/>
                    <a:pt x="2637" y="814"/>
                    <a:pt x="2401" y="814"/>
                  </a:cubicBezTo>
                  <a:cubicBezTo>
                    <a:pt x="2287" y="814"/>
                    <a:pt x="2173" y="838"/>
                    <a:pt x="2072" y="889"/>
                  </a:cubicBezTo>
                  <a:cubicBezTo>
                    <a:pt x="1763" y="1074"/>
                    <a:pt x="1669" y="1507"/>
                    <a:pt x="1825" y="1816"/>
                  </a:cubicBezTo>
                  <a:cubicBezTo>
                    <a:pt x="1730" y="1749"/>
                    <a:pt x="1581" y="1720"/>
                    <a:pt x="1412" y="1720"/>
                  </a:cubicBezTo>
                  <a:cubicBezTo>
                    <a:pt x="1028" y="1720"/>
                    <a:pt x="543" y="1869"/>
                    <a:pt x="372" y="2063"/>
                  </a:cubicBezTo>
                  <a:cubicBezTo>
                    <a:pt x="95" y="2310"/>
                    <a:pt x="1" y="2557"/>
                    <a:pt x="248" y="2834"/>
                  </a:cubicBezTo>
                  <a:lnTo>
                    <a:pt x="10197" y="2834"/>
                  </a:lnTo>
                  <a:cubicBezTo>
                    <a:pt x="10352" y="2649"/>
                    <a:pt x="10105" y="2372"/>
                    <a:pt x="9888" y="2248"/>
                  </a:cubicBezTo>
                  <a:cubicBezTo>
                    <a:pt x="9816" y="2196"/>
                    <a:pt x="9689" y="2172"/>
                    <a:pt x="9547" y="2172"/>
                  </a:cubicBezTo>
                  <a:cubicBezTo>
                    <a:pt x="9279" y="2172"/>
                    <a:pt x="8958" y="2259"/>
                    <a:pt x="8853" y="2407"/>
                  </a:cubicBezTo>
                  <a:lnTo>
                    <a:pt x="8853" y="2407"/>
                  </a:lnTo>
                  <a:cubicBezTo>
                    <a:pt x="9045" y="2067"/>
                    <a:pt x="8860" y="1594"/>
                    <a:pt x="8528" y="1445"/>
                  </a:cubicBezTo>
                  <a:cubicBezTo>
                    <a:pt x="8445" y="1410"/>
                    <a:pt x="8352" y="1394"/>
                    <a:pt x="8256" y="1394"/>
                  </a:cubicBezTo>
                  <a:cubicBezTo>
                    <a:pt x="7951" y="1394"/>
                    <a:pt x="7619" y="1555"/>
                    <a:pt x="7505" y="1800"/>
                  </a:cubicBezTo>
                  <a:lnTo>
                    <a:pt x="7505" y="1800"/>
                  </a:lnTo>
                  <a:cubicBezTo>
                    <a:pt x="7611" y="1441"/>
                    <a:pt x="7453" y="1000"/>
                    <a:pt x="7107" y="827"/>
                  </a:cubicBezTo>
                  <a:cubicBezTo>
                    <a:pt x="7014" y="781"/>
                    <a:pt x="6904" y="759"/>
                    <a:pt x="6787" y="759"/>
                  </a:cubicBezTo>
                  <a:cubicBezTo>
                    <a:pt x="6439" y="759"/>
                    <a:pt x="6034" y="950"/>
                    <a:pt x="5871" y="1228"/>
                  </a:cubicBezTo>
                  <a:cubicBezTo>
                    <a:pt x="6027" y="889"/>
                    <a:pt x="5965" y="486"/>
                    <a:pt x="5686" y="239"/>
                  </a:cubicBezTo>
                  <a:cubicBezTo>
                    <a:pt x="5530" y="83"/>
                    <a:pt x="5312" y="1"/>
                    <a:pt x="50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3279575" y="699575"/>
              <a:ext cx="91175" cy="3125"/>
            </a:xfrm>
            <a:custGeom>
              <a:avLst/>
              <a:gdLst/>
              <a:ahLst/>
              <a:cxnLst/>
              <a:rect l="l" t="t" r="r" b="b"/>
              <a:pathLst>
                <a:path w="3647" h="125" extrusionOk="0">
                  <a:moveTo>
                    <a:pt x="1484" y="0"/>
                  </a:moveTo>
                  <a:cubicBezTo>
                    <a:pt x="1360" y="0"/>
                    <a:pt x="1237" y="0"/>
                    <a:pt x="1145" y="33"/>
                  </a:cubicBezTo>
                  <a:cubicBezTo>
                    <a:pt x="928" y="33"/>
                    <a:pt x="712" y="33"/>
                    <a:pt x="527" y="62"/>
                  </a:cubicBezTo>
                  <a:cubicBezTo>
                    <a:pt x="342" y="62"/>
                    <a:pt x="218" y="94"/>
                    <a:pt x="95" y="94"/>
                  </a:cubicBezTo>
                  <a:cubicBezTo>
                    <a:pt x="62" y="94"/>
                    <a:pt x="1" y="94"/>
                    <a:pt x="1" y="124"/>
                  </a:cubicBezTo>
                  <a:lnTo>
                    <a:pt x="3646" y="124"/>
                  </a:lnTo>
                  <a:cubicBezTo>
                    <a:pt x="3617" y="94"/>
                    <a:pt x="3585" y="94"/>
                    <a:pt x="3555" y="94"/>
                  </a:cubicBezTo>
                  <a:cubicBezTo>
                    <a:pt x="3431" y="94"/>
                    <a:pt x="3276" y="62"/>
                    <a:pt x="3122" y="62"/>
                  </a:cubicBezTo>
                  <a:cubicBezTo>
                    <a:pt x="3028" y="33"/>
                    <a:pt x="2937" y="33"/>
                    <a:pt x="2843" y="33"/>
                  </a:cubicBezTo>
                  <a:lnTo>
                    <a:pt x="2504" y="33"/>
                  </a:lnTo>
                  <a:cubicBezTo>
                    <a:pt x="2411" y="0"/>
                    <a:pt x="2287" y="0"/>
                    <a:pt x="2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3358375" y="674125"/>
              <a:ext cx="322150" cy="8475"/>
            </a:xfrm>
            <a:custGeom>
              <a:avLst/>
              <a:gdLst/>
              <a:ahLst/>
              <a:cxnLst/>
              <a:rect l="l" t="t" r="r" b="b"/>
              <a:pathLst>
                <a:path w="12886" h="339" extrusionOk="0">
                  <a:moveTo>
                    <a:pt x="4667" y="0"/>
                  </a:moveTo>
                  <a:cubicBezTo>
                    <a:pt x="4481" y="0"/>
                    <a:pt x="4264" y="30"/>
                    <a:pt x="4078" y="30"/>
                  </a:cubicBezTo>
                  <a:cubicBezTo>
                    <a:pt x="3708" y="30"/>
                    <a:pt x="3337" y="62"/>
                    <a:pt x="2998" y="62"/>
                  </a:cubicBezTo>
                  <a:cubicBezTo>
                    <a:pt x="2657" y="62"/>
                    <a:pt x="2319" y="92"/>
                    <a:pt x="2039" y="124"/>
                  </a:cubicBezTo>
                  <a:cubicBezTo>
                    <a:pt x="1730" y="124"/>
                    <a:pt x="1453" y="153"/>
                    <a:pt x="1206" y="186"/>
                  </a:cubicBezTo>
                  <a:cubicBezTo>
                    <a:pt x="959" y="186"/>
                    <a:pt x="742" y="215"/>
                    <a:pt x="556" y="215"/>
                  </a:cubicBezTo>
                  <a:cubicBezTo>
                    <a:pt x="403" y="247"/>
                    <a:pt x="247" y="247"/>
                    <a:pt x="156" y="277"/>
                  </a:cubicBezTo>
                  <a:lnTo>
                    <a:pt x="0" y="277"/>
                  </a:lnTo>
                  <a:lnTo>
                    <a:pt x="0" y="309"/>
                  </a:lnTo>
                  <a:cubicBezTo>
                    <a:pt x="0" y="309"/>
                    <a:pt x="3245" y="309"/>
                    <a:pt x="6459" y="339"/>
                  </a:cubicBezTo>
                  <a:cubicBezTo>
                    <a:pt x="9672" y="309"/>
                    <a:pt x="12885" y="309"/>
                    <a:pt x="12885" y="309"/>
                  </a:cubicBezTo>
                  <a:lnTo>
                    <a:pt x="12885" y="277"/>
                  </a:lnTo>
                  <a:lnTo>
                    <a:pt x="12729" y="277"/>
                  </a:lnTo>
                  <a:cubicBezTo>
                    <a:pt x="12638" y="247"/>
                    <a:pt x="12514" y="247"/>
                    <a:pt x="12329" y="215"/>
                  </a:cubicBezTo>
                  <a:cubicBezTo>
                    <a:pt x="12144" y="215"/>
                    <a:pt x="11958" y="186"/>
                    <a:pt x="11711" y="186"/>
                  </a:cubicBezTo>
                  <a:cubicBezTo>
                    <a:pt x="11464" y="153"/>
                    <a:pt x="11185" y="124"/>
                    <a:pt x="10876" y="124"/>
                  </a:cubicBezTo>
                  <a:cubicBezTo>
                    <a:pt x="10567" y="92"/>
                    <a:pt x="10258" y="62"/>
                    <a:pt x="9887" y="62"/>
                  </a:cubicBezTo>
                  <a:cubicBezTo>
                    <a:pt x="9548" y="62"/>
                    <a:pt x="9178" y="30"/>
                    <a:pt x="8807" y="30"/>
                  </a:cubicBezTo>
                  <a:cubicBezTo>
                    <a:pt x="8436" y="30"/>
                    <a:pt x="8033" y="0"/>
                    <a:pt x="7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3481200" y="640100"/>
              <a:ext cx="134850" cy="41775"/>
            </a:xfrm>
            <a:custGeom>
              <a:avLst/>
              <a:gdLst/>
              <a:ahLst/>
              <a:cxnLst/>
              <a:rect l="l" t="t" r="r" b="b"/>
              <a:pathLst>
                <a:path w="5394" h="1671" extrusionOk="0">
                  <a:moveTo>
                    <a:pt x="2899" y="0"/>
                  </a:moveTo>
                  <a:cubicBezTo>
                    <a:pt x="2564" y="0"/>
                    <a:pt x="2314" y="351"/>
                    <a:pt x="2358" y="676"/>
                  </a:cubicBezTo>
                  <a:lnTo>
                    <a:pt x="2358" y="676"/>
                  </a:lnTo>
                  <a:cubicBezTo>
                    <a:pt x="2260" y="579"/>
                    <a:pt x="2095" y="522"/>
                    <a:pt x="1947" y="522"/>
                  </a:cubicBezTo>
                  <a:cubicBezTo>
                    <a:pt x="1926" y="522"/>
                    <a:pt x="1905" y="523"/>
                    <a:pt x="1884" y="526"/>
                  </a:cubicBezTo>
                  <a:cubicBezTo>
                    <a:pt x="1653" y="526"/>
                    <a:pt x="1476" y="796"/>
                    <a:pt x="1531" y="1009"/>
                  </a:cubicBezTo>
                  <a:lnTo>
                    <a:pt x="1531" y="1009"/>
                  </a:lnTo>
                  <a:cubicBezTo>
                    <a:pt x="1472" y="897"/>
                    <a:pt x="1268" y="856"/>
                    <a:pt x="1099" y="856"/>
                  </a:cubicBezTo>
                  <a:cubicBezTo>
                    <a:pt x="1047" y="856"/>
                    <a:pt x="998" y="860"/>
                    <a:pt x="957" y="867"/>
                  </a:cubicBezTo>
                  <a:cubicBezTo>
                    <a:pt x="772" y="896"/>
                    <a:pt x="1" y="1485"/>
                    <a:pt x="63" y="1670"/>
                  </a:cubicBezTo>
                  <a:lnTo>
                    <a:pt x="5345" y="1670"/>
                  </a:lnTo>
                  <a:cubicBezTo>
                    <a:pt x="5394" y="1376"/>
                    <a:pt x="5053" y="1120"/>
                    <a:pt x="4756" y="1120"/>
                  </a:cubicBezTo>
                  <a:cubicBezTo>
                    <a:pt x="4679" y="1120"/>
                    <a:pt x="4605" y="1138"/>
                    <a:pt x="4541" y="1176"/>
                  </a:cubicBezTo>
                  <a:cubicBezTo>
                    <a:pt x="4541" y="990"/>
                    <a:pt x="4294" y="835"/>
                    <a:pt x="4109" y="773"/>
                  </a:cubicBezTo>
                  <a:cubicBezTo>
                    <a:pt x="4061" y="757"/>
                    <a:pt x="4011" y="749"/>
                    <a:pt x="3962" y="749"/>
                  </a:cubicBezTo>
                  <a:cubicBezTo>
                    <a:pt x="3820" y="749"/>
                    <a:pt x="3679" y="812"/>
                    <a:pt x="3588" y="925"/>
                  </a:cubicBezTo>
                  <a:lnTo>
                    <a:pt x="3588" y="925"/>
                  </a:lnTo>
                  <a:cubicBezTo>
                    <a:pt x="3858" y="584"/>
                    <a:pt x="3366" y="31"/>
                    <a:pt x="2935" y="2"/>
                  </a:cubicBezTo>
                  <a:cubicBezTo>
                    <a:pt x="2923" y="1"/>
                    <a:pt x="2911" y="0"/>
                    <a:pt x="2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3967025" y="654025"/>
              <a:ext cx="523725" cy="19300"/>
            </a:xfrm>
            <a:custGeom>
              <a:avLst/>
              <a:gdLst/>
              <a:ahLst/>
              <a:cxnLst/>
              <a:rect l="l" t="t" r="r" b="b"/>
              <a:pathLst>
                <a:path w="20949" h="772" extrusionOk="0">
                  <a:moveTo>
                    <a:pt x="10476" y="1"/>
                  </a:moveTo>
                  <a:cubicBezTo>
                    <a:pt x="9826" y="1"/>
                    <a:pt x="9178" y="1"/>
                    <a:pt x="8528" y="30"/>
                  </a:cubicBezTo>
                  <a:lnTo>
                    <a:pt x="8034" y="30"/>
                  </a:lnTo>
                  <a:cubicBezTo>
                    <a:pt x="7880" y="30"/>
                    <a:pt x="7725" y="30"/>
                    <a:pt x="7571" y="63"/>
                  </a:cubicBezTo>
                  <a:cubicBezTo>
                    <a:pt x="7262" y="63"/>
                    <a:pt x="6953" y="63"/>
                    <a:pt x="6644" y="92"/>
                  </a:cubicBezTo>
                  <a:cubicBezTo>
                    <a:pt x="6027" y="92"/>
                    <a:pt x="5438" y="154"/>
                    <a:pt x="4852" y="186"/>
                  </a:cubicBezTo>
                  <a:cubicBezTo>
                    <a:pt x="4573" y="186"/>
                    <a:pt x="4326" y="216"/>
                    <a:pt x="4049" y="216"/>
                  </a:cubicBezTo>
                  <a:cubicBezTo>
                    <a:pt x="3770" y="248"/>
                    <a:pt x="3523" y="278"/>
                    <a:pt x="3275" y="278"/>
                  </a:cubicBezTo>
                  <a:cubicBezTo>
                    <a:pt x="3028" y="310"/>
                    <a:pt x="2813" y="310"/>
                    <a:pt x="2566" y="339"/>
                  </a:cubicBezTo>
                  <a:cubicBezTo>
                    <a:pt x="2349" y="372"/>
                    <a:pt x="2134" y="401"/>
                    <a:pt x="1948" y="401"/>
                  </a:cubicBezTo>
                  <a:cubicBezTo>
                    <a:pt x="1545" y="433"/>
                    <a:pt x="1207" y="495"/>
                    <a:pt x="898" y="525"/>
                  </a:cubicBezTo>
                  <a:cubicBezTo>
                    <a:pt x="618" y="557"/>
                    <a:pt x="403" y="587"/>
                    <a:pt x="248" y="619"/>
                  </a:cubicBezTo>
                  <a:cubicBezTo>
                    <a:pt x="94" y="648"/>
                    <a:pt x="0" y="648"/>
                    <a:pt x="0" y="648"/>
                  </a:cubicBezTo>
                  <a:lnTo>
                    <a:pt x="0" y="742"/>
                  </a:lnTo>
                  <a:lnTo>
                    <a:pt x="3275" y="742"/>
                  </a:lnTo>
                  <a:cubicBezTo>
                    <a:pt x="5253" y="742"/>
                    <a:pt x="7848" y="772"/>
                    <a:pt x="10476" y="772"/>
                  </a:cubicBezTo>
                  <a:cubicBezTo>
                    <a:pt x="13101" y="772"/>
                    <a:pt x="15696" y="742"/>
                    <a:pt x="17673" y="742"/>
                  </a:cubicBezTo>
                  <a:lnTo>
                    <a:pt x="20948" y="742"/>
                  </a:lnTo>
                  <a:lnTo>
                    <a:pt x="20948" y="648"/>
                  </a:lnTo>
                  <a:cubicBezTo>
                    <a:pt x="20948" y="648"/>
                    <a:pt x="20857" y="648"/>
                    <a:pt x="20701" y="619"/>
                  </a:cubicBezTo>
                  <a:cubicBezTo>
                    <a:pt x="20548" y="587"/>
                    <a:pt x="20330" y="557"/>
                    <a:pt x="20053" y="525"/>
                  </a:cubicBezTo>
                  <a:cubicBezTo>
                    <a:pt x="19745" y="495"/>
                    <a:pt x="19403" y="433"/>
                    <a:pt x="19003" y="401"/>
                  </a:cubicBezTo>
                  <a:cubicBezTo>
                    <a:pt x="18818" y="401"/>
                    <a:pt x="18600" y="372"/>
                    <a:pt x="18385" y="339"/>
                  </a:cubicBezTo>
                  <a:cubicBezTo>
                    <a:pt x="18168" y="310"/>
                    <a:pt x="17920" y="310"/>
                    <a:pt x="17673" y="278"/>
                  </a:cubicBezTo>
                  <a:cubicBezTo>
                    <a:pt x="17426" y="278"/>
                    <a:pt x="17179" y="248"/>
                    <a:pt x="16902" y="216"/>
                  </a:cubicBezTo>
                  <a:cubicBezTo>
                    <a:pt x="16655" y="216"/>
                    <a:pt x="16376" y="186"/>
                    <a:pt x="16099" y="186"/>
                  </a:cubicBezTo>
                  <a:cubicBezTo>
                    <a:pt x="15543" y="154"/>
                    <a:pt x="14925" y="92"/>
                    <a:pt x="14307" y="92"/>
                  </a:cubicBezTo>
                  <a:cubicBezTo>
                    <a:pt x="14027" y="63"/>
                    <a:pt x="13689" y="63"/>
                    <a:pt x="13380" y="63"/>
                  </a:cubicBezTo>
                  <a:cubicBezTo>
                    <a:pt x="13071" y="30"/>
                    <a:pt x="12762" y="30"/>
                    <a:pt x="12421" y="30"/>
                  </a:cubicBezTo>
                  <a:cubicBezTo>
                    <a:pt x="11773" y="1"/>
                    <a:pt x="11123" y="1"/>
                    <a:pt x="10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4035800" y="518825"/>
              <a:ext cx="428675" cy="152225"/>
            </a:xfrm>
            <a:custGeom>
              <a:avLst/>
              <a:gdLst/>
              <a:ahLst/>
              <a:cxnLst/>
              <a:rect l="l" t="t" r="r" b="b"/>
              <a:pathLst>
                <a:path w="17147" h="6089" extrusionOk="0">
                  <a:moveTo>
                    <a:pt x="8743" y="1"/>
                  </a:moveTo>
                  <a:cubicBezTo>
                    <a:pt x="7445" y="1"/>
                    <a:pt x="6333" y="742"/>
                    <a:pt x="5777" y="1793"/>
                  </a:cubicBezTo>
                  <a:cubicBezTo>
                    <a:pt x="5653" y="1793"/>
                    <a:pt x="5530" y="1763"/>
                    <a:pt x="5406" y="1763"/>
                  </a:cubicBezTo>
                  <a:cubicBezTo>
                    <a:pt x="4047" y="1763"/>
                    <a:pt x="2967" y="2843"/>
                    <a:pt x="2905" y="4173"/>
                  </a:cubicBezTo>
                  <a:cubicBezTo>
                    <a:pt x="2163" y="4173"/>
                    <a:pt x="1513" y="4573"/>
                    <a:pt x="1175" y="5191"/>
                  </a:cubicBezTo>
                  <a:cubicBezTo>
                    <a:pt x="1113" y="5162"/>
                    <a:pt x="1051" y="5162"/>
                    <a:pt x="957" y="5162"/>
                  </a:cubicBezTo>
                  <a:cubicBezTo>
                    <a:pt x="433" y="5162"/>
                    <a:pt x="0" y="5594"/>
                    <a:pt x="0" y="6089"/>
                  </a:cubicBezTo>
                  <a:lnTo>
                    <a:pt x="17147" y="6089"/>
                  </a:lnTo>
                  <a:cubicBezTo>
                    <a:pt x="16994" y="5933"/>
                    <a:pt x="16776" y="5841"/>
                    <a:pt x="16499" y="5841"/>
                  </a:cubicBezTo>
                  <a:lnTo>
                    <a:pt x="16376" y="5841"/>
                  </a:lnTo>
                  <a:cubicBezTo>
                    <a:pt x="16128" y="5100"/>
                    <a:pt x="15417" y="4573"/>
                    <a:pt x="14551" y="4573"/>
                  </a:cubicBezTo>
                  <a:lnTo>
                    <a:pt x="14460" y="4573"/>
                  </a:lnTo>
                  <a:cubicBezTo>
                    <a:pt x="14119" y="3555"/>
                    <a:pt x="13192" y="2814"/>
                    <a:pt x="12050" y="2814"/>
                  </a:cubicBezTo>
                  <a:lnTo>
                    <a:pt x="12018" y="2814"/>
                  </a:lnTo>
                  <a:cubicBezTo>
                    <a:pt x="11771" y="1237"/>
                    <a:pt x="10382" y="1"/>
                    <a:pt x="87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3841900" y="686475"/>
              <a:ext cx="227900" cy="9300"/>
            </a:xfrm>
            <a:custGeom>
              <a:avLst/>
              <a:gdLst/>
              <a:ahLst/>
              <a:cxnLst/>
              <a:rect l="l" t="t" r="r" b="b"/>
              <a:pathLst>
                <a:path w="9116" h="372" extrusionOk="0">
                  <a:moveTo>
                    <a:pt x="3708" y="0"/>
                  </a:moveTo>
                  <a:cubicBezTo>
                    <a:pt x="3431" y="0"/>
                    <a:pt x="3152" y="30"/>
                    <a:pt x="2905" y="30"/>
                  </a:cubicBezTo>
                  <a:cubicBezTo>
                    <a:pt x="2628" y="30"/>
                    <a:pt x="2381" y="62"/>
                    <a:pt x="2133" y="62"/>
                  </a:cubicBezTo>
                  <a:cubicBezTo>
                    <a:pt x="1886" y="92"/>
                    <a:pt x="1639" y="92"/>
                    <a:pt x="1421" y="124"/>
                  </a:cubicBezTo>
                  <a:cubicBezTo>
                    <a:pt x="1236" y="154"/>
                    <a:pt x="1021" y="154"/>
                    <a:pt x="865" y="186"/>
                  </a:cubicBezTo>
                  <a:cubicBezTo>
                    <a:pt x="680" y="216"/>
                    <a:pt x="527" y="216"/>
                    <a:pt x="403" y="248"/>
                  </a:cubicBezTo>
                  <a:cubicBezTo>
                    <a:pt x="280" y="248"/>
                    <a:pt x="186" y="277"/>
                    <a:pt x="124" y="277"/>
                  </a:cubicBezTo>
                  <a:cubicBezTo>
                    <a:pt x="62" y="309"/>
                    <a:pt x="0" y="309"/>
                    <a:pt x="0" y="309"/>
                  </a:cubicBezTo>
                  <a:lnTo>
                    <a:pt x="0" y="339"/>
                  </a:lnTo>
                  <a:cubicBezTo>
                    <a:pt x="0" y="339"/>
                    <a:pt x="589" y="339"/>
                    <a:pt x="1421" y="371"/>
                  </a:cubicBezTo>
                  <a:lnTo>
                    <a:pt x="7695" y="371"/>
                  </a:lnTo>
                  <a:cubicBezTo>
                    <a:pt x="8528" y="339"/>
                    <a:pt x="9116" y="339"/>
                    <a:pt x="9116" y="339"/>
                  </a:cubicBezTo>
                  <a:lnTo>
                    <a:pt x="9116" y="309"/>
                  </a:lnTo>
                  <a:cubicBezTo>
                    <a:pt x="9116" y="309"/>
                    <a:pt x="9084" y="309"/>
                    <a:pt x="8992" y="277"/>
                  </a:cubicBezTo>
                  <a:cubicBezTo>
                    <a:pt x="8931" y="277"/>
                    <a:pt x="8837" y="248"/>
                    <a:pt x="8713" y="248"/>
                  </a:cubicBezTo>
                  <a:cubicBezTo>
                    <a:pt x="8589" y="216"/>
                    <a:pt x="8436" y="216"/>
                    <a:pt x="8280" y="186"/>
                  </a:cubicBezTo>
                  <a:cubicBezTo>
                    <a:pt x="8095" y="154"/>
                    <a:pt x="7910" y="154"/>
                    <a:pt x="7695" y="124"/>
                  </a:cubicBezTo>
                  <a:cubicBezTo>
                    <a:pt x="7571" y="124"/>
                    <a:pt x="7477" y="92"/>
                    <a:pt x="7354" y="92"/>
                  </a:cubicBezTo>
                  <a:cubicBezTo>
                    <a:pt x="7230" y="92"/>
                    <a:pt x="7106" y="92"/>
                    <a:pt x="6983" y="62"/>
                  </a:cubicBezTo>
                  <a:cubicBezTo>
                    <a:pt x="6768" y="62"/>
                    <a:pt x="6489" y="30"/>
                    <a:pt x="6241" y="30"/>
                  </a:cubicBezTo>
                  <a:cubicBezTo>
                    <a:pt x="5964" y="30"/>
                    <a:pt x="5685" y="0"/>
                    <a:pt x="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2984525" y="412250"/>
              <a:ext cx="672825" cy="19350"/>
            </a:xfrm>
            <a:custGeom>
              <a:avLst/>
              <a:gdLst/>
              <a:ahLst/>
              <a:cxnLst/>
              <a:rect l="l" t="t" r="r" b="b"/>
              <a:pathLst>
                <a:path w="26913" h="774" extrusionOk="0">
                  <a:moveTo>
                    <a:pt x="13471" y="0"/>
                  </a:moveTo>
                  <a:cubicBezTo>
                    <a:pt x="12638" y="0"/>
                    <a:pt x="11773" y="0"/>
                    <a:pt x="10970" y="32"/>
                  </a:cubicBezTo>
                  <a:lnTo>
                    <a:pt x="9734" y="32"/>
                  </a:lnTo>
                  <a:cubicBezTo>
                    <a:pt x="9331" y="62"/>
                    <a:pt x="8931" y="62"/>
                    <a:pt x="8528" y="94"/>
                  </a:cubicBezTo>
                  <a:lnTo>
                    <a:pt x="7663" y="94"/>
                  </a:lnTo>
                  <a:cubicBezTo>
                    <a:pt x="7571" y="94"/>
                    <a:pt x="7447" y="124"/>
                    <a:pt x="7354" y="124"/>
                  </a:cubicBezTo>
                  <a:cubicBezTo>
                    <a:pt x="6983" y="124"/>
                    <a:pt x="6612" y="156"/>
                    <a:pt x="6241" y="156"/>
                  </a:cubicBezTo>
                  <a:cubicBezTo>
                    <a:pt x="5903" y="185"/>
                    <a:pt x="5532" y="185"/>
                    <a:pt x="5191" y="218"/>
                  </a:cubicBezTo>
                  <a:cubicBezTo>
                    <a:pt x="4852" y="247"/>
                    <a:pt x="4543" y="247"/>
                    <a:pt x="4202" y="279"/>
                  </a:cubicBezTo>
                  <a:cubicBezTo>
                    <a:pt x="3893" y="309"/>
                    <a:pt x="3584" y="309"/>
                    <a:pt x="3307" y="341"/>
                  </a:cubicBezTo>
                  <a:cubicBezTo>
                    <a:pt x="3028" y="371"/>
                    <a:pt x="2751" y="371"/>
                    <a:pt x="2504" y="403"/>
                  </a:cubicBezTo>
                  <a:cubicBezTo>
                    <a:pt x="1978" y="433"/>
                    <a:pt x="1545" y="494"/>
                    <a:pt x="1174" y="527"/>
                  </a:cubicBezTo>
                  <a:cubicBezTo>
                    <a:pt x="804" y="556"/>
                    <a:pt x="527" y="588"/>
                    <a:pt x="309" y="618"/>
                  </a:cubicBezTo>
                  <a:cubicBezTo>
                    <a:pt x="124" y="650"/>
                    <a:pt x="0" y="650"/>
                    <a:pt x="0" y="650"/>
                  </a:cubicBezTo>
                  <a:lnTo>
                    <a:pt x="0" y="712"/>
                  </a:lnTo>
                  <a:cubicBezTo>
                    <a:pt x="0" y="712"/>
                    <a:pt x="1701" y="742"/>
                    <a:pt x="4202" y="742"/>
                  </a:cubicBezTo>
                  <a:cubicBezTo>
                    <a:pt x="6736" y="742"/>
                    <a:pt x="10105" y="742"/>
                    <a:pt x="13471" y="774"/>
                  </a:cubicBezTo>
                  <a:cubicBezTo>
                    <a:pt x="16840" y="742"/>
                    <a:pt x="20206" y="742"/>
                    <a:pt x="22710" y="742"/>
                  </a:cubicBezTo>
                  <a:cubicBezTo>
                    <a:pt x="25244" y="742"/>
                    <a:pt x="26912" y="712"/>
                    <a:pt x="26912" y="712"/>
                  </a:cubicBezTo>
                  <a:lnTo>
                    <a:pt x="26912" y="650"/>
                  </a:lnTo>
                  <a:cubicBezTo>
                    <a:pt x="26912" y="650"/>
                    <a:pt x="26818" y="650"/>
                    <a:pt x="26633" y="618"/>
                  </a:cubicBezTo>
                  <a:cubicBezTo>
                    <a:pt x="26418" y="588"/>
                    <a:pt x="26139" y="556"/>
                    <a:pt x="25768" y="527"/>
                  </a:cubicBezTo>
                  <a:cubicBezTo>
                    <a:pt x="25397" y="494"/>
                    <a:pt x="24965" y="433"/>
                    <a:pt x="24441" y="403"/>
                  </a:cubicBezTo>
                  <a:cubicBezTo>
                    <a:pt x="24193" y="371"/>
                    <a:pt x="23914" y="371"/>
                    <a:pt x="23637" y="341"/>
                  </a:cubicBezTo>
                  <a:cubicBezTo>
                    <a:pt x="23328" y="309"/>
                    <a:pt x="23049" y="309"/>
                    <a:pt x="22710" y="279"/>
                  </a:cubicBezTo>
                  <a:cubicBezTo>
                    <a:pt x="22401" y="247"/>
                    <a:pt x="22060" y="247"/>
                    <a:pt x="21722" y="218"/>
                  </a:cubicBezTo>
                  <a:cubicBezTo>
                    <a:pt x="21381" y="185"/>
                    <a:pt x="21042" y="185"/>
                    <a:pt x="20671" y="156"/>
                  </a:cubicBezTo>
                  <a:cubicBezTo>
                    <a:pt x="19959" y="124"/>
                    <a:pt x="19188" y="94"/>
                    <a:pt x="18414" y="94"/>
                  </a:cubicBezTo>
                  <a:cubicBezTo>
                    <a:pt x="18014" y="62"/>
                    <a:pt x="17611" y="62"/>
                    <a:pt x="17211" y="62"/>
                  </a:cubicBezTo>
                  <a:cubicBezTo>
                    <a:pt x="16993" y="32"/>
                    <a:pt x="16808" y="32"/>
                    <a:pt x="16593" y="32"/>
                  </a:cubicBezTo>
                  <a:lnTo>
                    <a:pt x="15975" y="32"/>
                  </a:lnTo>
                  <a:cubicBezTo>
                    <a:pt x="15139" y="0"/>
                    <a:pt x="14306" y="0"/>
                    <a:pt x="13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3130525" y="322650"/>
              <a:ext cx="380800" cy="106600"/>
            </a:xfrm>
            <a:custGeom>
              <a:avLst/>
              <a:gdLst/>
              <a:ahLst/>
              <a:cxnLst/>
              <a:rect l="l" t="t" r="r" b="b"/>
              <a:pathLst>
                <a:path w="15232" h="4264" extrusionOk="0">
                  <a:moveTo>
                    <a:pt x="9208" y="0"/>
                  </a:moveTo>
                  <a:cubicBezTo>
                    <a:pt x="8434" y="0"/>
                    <a:pt x="7725" y="247"/>
                    <a:pt x="7169" y="680"/>
                  </a:cubicBezTo>
                  <a:cubicBezTo>
                    <a:pt x="6983" y="588"/>
                    <a:pt x="6798" y="556"/>
                    <a:pt x="6581" y="556"/>
                  </a:cubicBezTo>
                  <a:cubicBezTo>
                    <a:pt x="6057" y="556"/>
                    <a:pt x="5592" y="803"/>
                    <a:pt x="5315" y="1174"/>
                  </a:cubicBezTo>
                  <a:lnTo>
                    <a:pt x="5068" y="1174"/>
                  </a:lnTo>
                  <a:cubicBezTo>
                    <a:pt x="3894" y="1174"/>
                    <a:pt x="2873" y="1916"/>
                    <a:pt x="2502" y="2966"/>
                  </a:cubicBezTo>
                  <a:cubicBezTo>
                    <a:pt x="2349" y="2937"/>
                    <a:pt x="2193" y="2904"/>
                    <a:pt x="2040" y="2904"/>
                  </a:cubicBezTo>
                  <a:cubicBezTo>
                    <a:pt x="1113" y="2904"/>
                    <a:pt x="339" y="3461"/>
                    <a:pt x="1" y="4264"/>
                  </a:cubicBezTo>
                  <a:lnTo>
                    <a:pt x="15232" y="4264"/>
                  </a:lnTo>
                  <a:cubicBezTo>
                    <a:pt x="14984" y="3616"/>
                    <a:pt x="14428" y="3122"/>
                    <a:pt x="13719" y="2966"/>
                  </a:cubicBezTo>
                  <a:cubicBezTo>
                    <a:pt x="13501" y="2133"/>
                    <a:pt x="12822" y="1515"/>
                    <a:pt x="11957" y="1360"/>
                  </a:cubicBezTo>
                  <a:cubicBezTo>
                    <a:pt x="11309" y="527"/>
                    <a:pt x="10320" y="0"/>
                    <a:pt x="9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2880275" y="473300"/>
              <a:ext cx="270375" cy="9275"/>
            </a:xfrm>
            <a:custGeom>
              <a:avLst/>
              <a:gdLst/>
              <a:ahLst/>
              <a:cxnLst/>
              <a:rect l="l" t="t" r="r" b="b"/>
              <a:pathLst>
                <a:path w="10815" h="371" extrusionOk="0">
                  <a:moveTo>
                    <a:pt x="4388" y="0"/>
                  </a:moveTo>
                  <a:cubicBezTo>
                    <a:pt x="4079" y="0"/>
                    <a:pt x="3738" y="30"/>
                    <a:pt x="3429" y="30"/>
                  </a:cubicBezTo>
                  <a:cubicBezTo>
                    <a:pt x="3120" y="30"/>
                    <a:pt x="2811" y="62"/>
                    <a:pt x="2502" y="62"/>
                  </a:cubicBezTo>
                  <a:cubicBezTo>
                    <a:pt x="2349" y="92"/>
                    <a:pt x="2225" y="92"/>
                    <a:pt x="2069" y="92"/>
                  </a:cubicBezTo>
                  <a:cubicBezTo>
                    <a:pt x="1946" y="124"/>
                    <a:pt x="1822" y="124"/>
                    <a:pt x="1698" y="124"/>
                  </a:cubicBezTo>
                  <a:cubicBezTo>
                    <a:pt x="1422" y="153"/>
                    <a:pt x="1204" y="186"/>
                    <a:pt x="989" y="186"/>
                  </a:cubicBezTo>
                  <a:cubicBezTo>
                    <a:pt x="804" y="215"/>
                    <a:pt x="618" y="247"/>
                    <a:pt x="463" y="247"/>
                  </a:cubicBezTo>
                  <a:cubicBezTo>
                    <a:pt x="309" y="277"/>
                    <a:pt x="186" y="277"/>
                    <a:pt x="124" y="309"/>
                  </a:cubicBezTo>
                  <a:lnTo>
                    <a:pt x="0" y="309"/>
                  </a:lnTo>
                  <a:lnTo>
                    <a:pt x="0" y="339"/>
                  </a:lnTo>
                  <a:cubicBezTo>
                    <a:pt x="0" y="339"/>
                    <a:pt x="680" y="371"/>
                    <a:pt x="1698" y="371"/>
                  </a:cubicBezTo>
                  <a:lnTo>
                    <a:pt x="9146" y="371"/>
                  </a:lnTo>
                  <a:cubicBezTo>
                    <a:pt x="10164" y="371"/>
                    <a:pt x="10814" y="339"/>
                    <a:pt x="10814" y="339"/>
                  </a:cubicBezTo>
                  <a:lnTo>
                    <a:pt x="10814" y="309"/>
                  </a:lnTo>
                  <a:lnTo>
                    <a:pt x="10720" y="309"/>
                  </a:lnTo>
                  <a:cubicBezTo>
                    <a:pt x="10629" y="277"/>
                    <a:pt x="10505" y="277"/>
                    <a:pt x="10349" y="247"/>
                  </a:cubicBezTo>
                  <a:cubicBezTo>
                    <a:pt x="10226" y="247"/>
                    <a:pt x="10041" y="215"/>
                    <a:pt x="9825" y="186"/>
                  </a:cubicBezTo>
                  <a:cubicBezTo>
                    <a:pt x="9608" y="186"/>
                    <a:pt x="9393" y="153"/>
                    <a:pt x="9146" y="124"/>
                  </a:cubicBezTo>
                  <a:cubicBezTo>
                    <a:pt x="8866" y="124"/>
                    <a:pt x="8619" y="92"/>
                    <a:pt x="8310" y="62"/>
                  </a:cubicBezTo>
                  <a:cubicBezTo>
                    <a:pt x="8033" y="62"/>
                    <a:pt x="7725" y="30"/>
                    <a:pt x="7416" y="30"/>
                  </a:cubicBezTo>
                  <a:cubicBezTo>
                    <a:pt x="7074" y="30"/>
                    <a:pt x="6766" y="0"/>
                    <a:pt x="6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3530650" y="462475"/>
              <a:ext cx="214750" cy="9300"/>
            </a:xfrm>
            <a:custGeom>
              <a:avLst/>
              <a:gdLst/>
              <a:ahLst/>
              <a:cxnLst/>
              <a:rect l="l" t="t" r="r" b="b"/>
              <a:pathLst>
                <a:path w="8590" h="372" extrusionOk="0">
                  <a:moveTo>
                    <a:pt x="3490" y="1"/>
                  </a:moveTo>
                  <a:cubicBezTo>
                    <a:pt x="3243" y="1"/>
                    <a:pt x="2966" y="30"/>
                    <a:pt x="2719" y="30"/>
                  </a:cubicBezTo>
                  <a:cubicBezTo>
                    <a:pt x="2472" y="62"/>
                    <a:pt x="2225" y="62"/>
                    <a:pt x="2007" y="92"/>
                  </a:cubicBezTo>
                  <a:lnTo>
                    <a:pt x="1669" y="92"/>
                  </a:lnTo>
                  <a:cubicBezTo>
                    <a:pt x="1545" y="124"/>
                    <a:pt x="1451" y="124"/>
                    <a:pt x="1360" y="124"/>
                  </a:cubicBezTo>
                  <a:cubicBezTo>
                    <a:pt x="1142" y="154"/>
                    <a:pt x="957" y="186"/>
                    <a:pt x="804" y="186"/>
                  </a:cubicBezTo>
                  <a:cubicBezTo>
                    <a:pt x="648" y="216"/>
                    <a:pt x="495" y="248"/>
                    <a:pt x="371" y="248"/>
                  </a:cubicBezTo>
                  <a:cubicBezTo>
                    <a:pt x="247" y="277"/>
                    <a:pt x="153" y="310"/>
                    <a:pt x="92" y="310"/>
                  </a:cubicBezTo>
                  <a:lnTo>
                    <a:pt x="0" y="310"/>
                  </a:lnTo>
                  <a:lnTo>
                    <a:pt x="0" y="371"/>
                  </a:lnTo>
                  <a:lnTo>
                    <a:pt x="8589" y="371"/>
                  </a:lnTo>
                  <a:lnTo>
                    <a:pt x="8589" y="310"/>
                  </a:lnTo>
                  <a:lnTo>
                    <a:pt x="8496" y="310"/>
                  </a:lnTo>
                  <a:cubicBezTo>
                    <a:pt x="8434" y="310"/>
                    <a:pt x="8342" y="277"/>
                    <a:pt x="8219" y="248"/>
                  </a:cubicBezTo>
                  <a:cubicBezTo>
                    <a:pt x="8095" y="248"/>
                    <a:pt x="7972" y="216"/>
                    <a:pt x="7786" y="186"/>
                  </a:cubicBezTo>
                  <a:cubicBezTo>
                    <a:pt x="7630" y="186"/>
                    <a:pt x="7445" y="154"/>
                    <a:pt x="7260" y="124"/>
                  </a:cubicBezTo>
                  <a:cubicBezTo>
                    <a:pt x="7045" y="124"/>
                    <a:pt x="6827" y="92"/>
                    <a:pt x="6612" y="92"/>
                  </a:cubicBezTo>
                  <a:cubicBezTo>
                    <a:pt x="6365" y="62"/>
                    <a:pt x="6118" y="62"/>
                    <a:pt x="5871" y="30"/>
                  </a:cubicBezTo>
                  <a:cubicBezTo>
                    <a:pt x="5623" y="30"/>
                    <a:pt x="5376" y="1"/>
                    <a:pt x="5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2741975" y="453200"/>
              <a:ext cx="219400" cy="6200"/>
            </a:xfrm>
            <a:custGeom>
              <a:avLst/>
              <a:gdLst/>
              <a:ahLst/>
              <a:cxnLst/>
              <a:rect l="l" t="t" r="r" b="b"/>
              <a:pathLst>
                <a:path w="8776" h="248" extrusionOk="0">
                  <a:moveTo>
                    <a:pt x="3585" y="1"/>
                  </a:moveTo>
                  <a:cubicBezTo>
                    <a:pt x="3308" y="1"/>
                    <a:pt x="3029" y="30"/>
                    <a:pt x="2781" y="30"/>
                  </a:cubicBezTo>
                  <a:cubicBezTo>
                    <a:pt x="2534" y="30"/>
                    <a:pt x="2287" y="30"/>
                    <a:pt x="2040" y="63"/>
                  </a:cubicBezTo>
                  <a:cubicBezTo>
                    <a:pt x="1793" y="63"/>
                    <a:pt x="1578" y="63"/>
                    <a:pt x="1360" y="92"/>
                  </a:cubicBezTo>
                  <a:cubicBezTo>
                    <a:pt x="960" y="124"/>
                    <a:pt x="619" y="124"/>
                    <a:pt x="371" y="154"/>
                  </a:cubicBezTo>
                  <a:cubicBezTo>
                    <a:pt x="248" y="186"/>
                    <a:pt x="156" y="186"/>
                    <a:pt x="95" y="186"/>
                  </a:cubicBezTo>
                  <a:lnTo>
                    <a:pt x="1" y="186"/>
                  </a:lnTo>
                  <a:lnTo>
                    <a:pt x="1" y="216"/>
                  </a:lnTo>
                  <a:cubicBezTo>
                    <a:pt x="1" y="216"/>
                    <a:pt x="2196" y="216"/>
                    <a:pt x="4388" y="248"/>
                  </a:cubicBezTo>
                  <a:cubicBezTo>
                    <a:pt x="6583" y="216"/>
                    <a:pt x="8775" y="216"/>
                    <a:pt x="8775" y="216"/>
                  </a:cubicBezTo>
                  <a:lnTo>
                    <a:pt x="8775" y="186"/>
                  </a:lnTo>
                  <a:lnTo>
                    <a:pt x="8684" y="186"/>
                  </a:lnTo>
                  <a:cubicBezTo>
                    <a:pt x="8622" y="186"/>
                    <a:pt x="8528" y="154"/>
                    <a:pt x="8405" y="154"/>
                  </a:cubicBezTo>
                  <a:cubicBezTo>
                    <a:pt x="8157" y="124"/>
                    <a:pt x="7819" y="124"/>
                    <a:pt x="7416" y="92"/>
                  </a:cubicBezTo>
                  <a:cubicBezTo>
                    <a:pt x="7201" y="63"/>
                    <a:pt x="6983" y="63"/>
                    <a:pt x="6736" y="63"/>
                  </a:cubicBezTo>
                  <a:cubicBezTo>
                    <a:pt x="6521" y="30"/>
                    <a:pt x="6274" y="30"/>
                    <a:pt x="5995" y="30"/>
                  </a:cubicBezTo>
                  <a:cubicBezTo>
                    <a:pt x="5747" y="30"/>
                    <a:pt x="5471" y="1"/>
                    <a:pt x="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2765150" y="730425"/>
              <a:ext cx="340700" cy="94300"/>
            </a:xfrm>
            <a:custGeom>
              <a:avLst/>
              <a:gdLst/>
              <a:ahLst/>
              <a:cxnLst/>
              <a:rect l="l" t="t" r="r" b="b"/>
              <a:pathLst>
                <a:path w="13628" h="3772" extrusionOk="0">
                  <a:moveTo>
                    <a:pt x="8610" y="1"/>
                  </a:moveTo>
                  <a:cubicBezTo>
                    <a:pt x="8232" y="1"/>
                    <a:pt x="7965" y="386"/>
                    <a:pt x="7787" y="744"/>
                  </a:cubicBezTo>
                  <a:cubicBezTo>
                    <a:pt x="7655" y="319"/>
                    <a:pt x="7317" y="9"/>
                    <a:pt x="6890" y="9"/>
                  </a:cubicBezTo>
                  <a:cubicBezTo>
                    <a:pt x="6820" y="9"/>
                    <a:pt x="6748" y="17"/>
                    <a:pt x="6674" y="34"/>
                  </a:cubicBezTo>
                  <a:cubicBezTo>
                    <a:pt x="6180" y="158"/>
                    <a:pt x="5995" y="620"/>
                    <a:pt x="5841" y="1176"/>
                  </a:cubicBezTo>
                  <a:cubicBezTo>
                    <a:pt x="5666" y="794"/>
                    <a:pt x="5375" y="632"/>
                    <a:pt x="5070" y="632"/>
                  </a:cubicBezTo>
                  <a:cubicBezTo>
                    <a:pt x="4514" y="632"/>
                    <a:pt x="3914" y="1170"/>
                    <a:pt x="3894" y="1888"/>
                  </a:cubicBezTo>
                  <a:cubicBezTo>
                    <a:pt x="3894" y="1703"/>
                    <a:pt x="3740" y="1547"/>
                    <a:pt x="3555" y="1547"/>
                  </a:cubicBezTo>
                  <a:cubicBezTo>
                    <a:pt x="3524" y="1542"/>
                    <a:pt x="3494" y="1540"/>
                    <a:pt x="3465" y="1540"/>
                  </a:cubicBezTo>
                  <a:cubicBezTo>
                    <a:pt x="3318" y="1540"/>
                    <a:pt x="3188" y="1600"/>
                    <a:pt x="3061" y="1703"/>
                  </a:cubicBezTo>
                  <a:cubicBezTo>
                    <a:pt x="2720" y="1950"/>
                    <a:pt x="2534" y="2412"/>
                    <a:pt x="2566" y="2845"/>
                  </a:cubicBezTo>
                  <a:cubicBezTo>
                    <a:pt x="2472" y="2630"/>
                    <a:pt x="2287" y="2506"/>
                    <a:pt x="2040" y="2474"/>
                  </a:cubicBezTo>
                  <a:cubicBezTo>
                    <a:pt x="1989" y="2466"/>
                    <a:pt x="1932" y="2461"/>
                    <a:pt x="1872" y="2461"/>
                  </a:cubicBezTo>
                  <a:cubicBezTo>
                    <a:pt x="1485" y="2461"/>
                    <a:pt x="953" y="2639"/>
                    <a:pt x="1113" y="3092"/>
                  </a:cubicBezTo>
                  <a:cubicBezTo>
                    <a:pt x="280" y="3092"/>
                    <a:pt x="1" y="3371"/>
                    <a:pt x="433" y="3772"/>
                  </a:cubicBezTo>
                  <a:lnTo>
                    <a:pt x="13595" y="3772"/>
                  </a:lnTo>
                  <a:cubicBezTo>
                    <a:pt x="13627" y="3248"/>
                    <a:pt x="13410" y="2692"/>
                    <a:pt x="12947" y="2474"/>
                  </a:cubicBezTo>
                  <a:cubicBezTo>
                    <a:pt x="12859" y="2434"/>
                    <a:pt x="12743" y="2415"/>
                    <a:pt x="12618" y="2415"/>
                  </a:cubicBezTo>
                  <a:cubicBezTo>
                    <a:pt x="12263" y="2415"/>
                    <a:pt x="11833" y="2570"/>
                    <a:pt x="11741" y="2845"/>
                  </a:cubicBezTo>
                  <a:cubicBezTo>
                    <a:pt x="11679" y="2412"/>
                    <a:pt x="11588" y="1888"/>
                    <a:pt x="11371" y="1517"/>
                  </a:cubicBezTo>
                  <a:cubicBezTo>
                    <a:pt x="11185" y="1270"/>
                    <a:pt x="10908" y="991"/>
                    <a:pt x="10629" y="991"/>
                  </a:cubicBezTo>
                  <a:cubicBezTo>
                    <a:pt x="10320" y="991"/>
                    <a:pt x="9949" y="1208"/>
                    <a:pt x="9702" y="1641"/>
                  </a:cubicBezTo>
                  <a:cubicBezTo>
                    <a:pt x="9640" y="1053"/>
                    <a:pt x="9393" y="64"/>
                    <a:pt x="8652" y="2"/>
                  </a:cubicBezTo>
                  <a:cubicBezTo>
                    <a:pt x="8638" y="1"/>
                    <a:pt x="8624" y="1"/>
                    <a:pt x="8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2721150" y="816250"/>
              <a:ext cx="492825" cy="9275"/>
            </a:xfrm>
            <a:custGeom>
              <a:avLst/>
              <a:gdLst/>
              <a:ahLst/>
              <a:cxnLst/>
              <a:rect l="l" t="t" r="r" b="b"/>
              <a:pathLst>
                <a:path w="19713" h="371" extrusionOk="0">
                  <a:moveTo>
                    <a:pt x="7107" y="0"/>
                  </a:moveTo>
                  <a:cubicBezTo>
                    <a:pt x="6828" y="0"/>
                    <a:pt x="6519" y="30"/>
                    <a:pt x="6242" y="30"/>
                  </a:cubicBezTo>
                  <a:cubicBezTo>
                    <a:pt x="5654" y="30"/>
                    <a:pt x="5097" y="62"/>
                    <a:pt x="4573" y="62"/>
                  </a:cubicBezTo>
                  <a:cubicBezTo>
                    <a:pt x="4326" y="91"/>
                    <a:pt x="4047" y="91"/>
                    <a:pt x="3800" y="91"/>
                  </a:cubicBezTo>
                  <a:cubicBezTo>
                    <a:pt x="3553" y="91"/>
                    <a:pt x="3305" y="124"/>
                    <a:pt x="3090" y="124"/>
                  </a:cubicBezTo>
                  <a:cubicBezTo>
                    <a:pt x="2626" y="153"/>
                    <a:pt x="2193" y="153"/>
                    <a:pt x="1822" y="185"/>
                  </a:cubicBezTo>
                  <a:cubicBezTo>
                    <a:pt x="1452" y="215"/>
                    <a:pt x="1113" y="215"/>
                    <a:pt x="866" y="247"/>
                  </a:cubicBezTo>
                  <a:cubicBezTo>
                    <a:pt x="587" y="277"/>
                    <a:pt x="372" y="277"/>
                    <a:pt x="216" y="309"/>
                  </a:cubicBezTo>
                  <a:lnTo>
                    <a:pt x="1" y="309"/>
                  </a:lnTo>
                  <a:lnTo>
                    <a:pt x="1" y="339"/>
                  </a:lnTo>
                  <a:cubicBezTo>
                    <a:pt x="1" y="339"/>
                    <a:pt x="4944" y="371"/>
                    <a:pt x="9855" y="371"/>
                  </a:cubicBezTo>
                  <a:cubicBezTo>
                    <a:pt x="14769" y="371"/>
                    <a:pt x="19713" y="339"/>
                    <a:pt x="19713" y="339"/>
                  </a:cubicBezTo>
                  <a:lnTo>
                    <a:pt x="19713" y="309"/>
                  </a:lnTo>
                  <a:lnTo>
                    <a:pt x="19495" y="309"/>
                  </a:lnTo>
                  <a:cubicBezTo>
                    <a:pt x="19342" y="277"/>
                    <a:pt x="19124" y="277"/>
                    <a:pt x="18848" y="247"/>
                  </a:cubicBezTo>
                  <a:cubicBezTo>
                    <a:pt x="18600" y="247"/>
                    <a:pt x="18259" y="215"/>
                    <a:pt x="17889" y="185"/>
                  </a:cubicBezTo>
                  <a:cubicBezTo>
                    <a:pt x="17518" y="153"/>
                    <a:pt x="17085" y="153"/>
                    <a:pt x="16623" y="124"/>
                  </a:cubicBezTo>
                  <a:cubicBezTo>
                    <a:pt x="16158" y="91"/>
                    <a:pt x="15664" y="91"/>
                    <a:pt x="15140" y="62"/>
                  </a:cubicBezTo>
                  <a:cubicBezTo>
                    <a:pt x="14614" y="62"/>
                    <a:pt x="14057" y="30"/>
                    <a:pt x="13472" y="30"/>
                  </a:cubicBezTo>
                  <a:cubicBezTo>
                    <a:pt x="13192" y="30"/>
                    <a:pt x="12883" y="0"/>
                    <a:pt x="12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3023150" y="836325"/>
              <a:ext cx="278075" cy="6950"/>
            </a:xfrm>
            <a:custGeom>
              <a:avLst/>
              <a:gdLst/>
              <a:ahLst/>
              <a:cxnLst/>
              <a:rect l="l" t="t" r="r" b="b"/>
              <a:pathLst>
                <a:path w="11123" h="278" extrusionOk="0">
                  <a:moveTo>
                    <a:pt x="5561" y="0"/>
                  </a:moveTo>
                  <a:cubicBezTo>
                    <a:pt x="5191" y="0"/>
                    <a:pt x="4852" y="0"/>
                    <a:pt x="4511" y="30"/>
                  </a:cubicBezTo>
                  <a:lnTo>
                    <a:pt x="3522" y="30"/>
                  </a:lnTo>
                  <a:cubicBezTo>
                    <a:pt x="3184" y="30"/>
                    <a:pt x="2875" y="62"/>
                    <a:pt x="2566" y="62"/>
                  </a:cubicBezTo>
                  <a:cubicBezTo>
                    <a:pt x="2286" y="62"/>
                    <a:pt x="1977" y="92"/>
                    <a:pt x="1730" y="92"/>
                  </a:cubicBezTo>
                  <a:cubicBezTo>
                    <a:pt x="1483" y="124"/>
                    <a:pt x="1236" y="124"/>
                    <a:pt x="1021" y="154"/>
                  </a:cubicBezTo>
                  <a:cubicBezTo>
                    <a:pt x="803" y="154"/>
                    <a:pt x="618" y="186"/>
                    <a:pt x="465" y="186"/>
                  </a:cubicBezTo>
                  <a:cubicBezTo>
                    <a:pt x="309" y="186"/>
                    <a:pt x="185" y="215"/>
                    <a:pt x="124" y="215"/>
                  </a:cubicBezTo>
                  <a:lnTo>
                    <a:pt x="0" y="215"/>
                  </a:lnTo>
                  <a:lnTo>
                    <a:pt x="0" y="247"/>
                  </a:lnTo>
                  <a:cubicBezTo>
                    <a:pt x="0" y="247"/>
                    <a:pt x="2781" y="247"/>
                    <a:pt x="5561" y="277"/>
                  </a:cubicBezTo>
                  <a:cubicBezTo>
                    <a:pt x="8342" y="247"/>
                    <a:pt x="11123" y="247"/>
                    <a:pt x="11123" y="247"/>
                  </a:cubicBezTo>
                  <a:lnTo>
                    <a:pt x="11123" y="215"/>
                  </a:lnTo>
                  <a:lnTo>
                    <a:pt x="10999" y="215"/>
                  </a:lnTo>
                  <a:cubicBezTo>
                    <a:pt x="10908" y="215"/>
                    <a:pt x="10784" y="186"/>
                    <a:pt x="10628" y="186"/>
                  </a:cubicBezTo>
                  <a:cubicBezTo>
                    <a:pt x="10475" y="186"/>
                    <a:pt x="10290" y="154"/>
                    <a:pt x="10072" y="154"/>
                  </a:cubicBezTo>
                  <a:cubicBezTo>
                    <a:pt x="9857" y="124"/>
                    <a:pt x="9640" y="124"/>
                    <a:pt x="9363" y="92"/>
                  </a:cubicBezTo>
                  <a:cubicBezTo>
                    <a:pt x="9116" y="92"/>
                    <a:pt x="8836" y="62"/>
                    <a:pt x="8527" y="62"/>
                  </a:cubicBezTo>
                  <a:cubicBezTo>
                    <a:pt x="8218" y="62"/>
                    <a:pt x="7910" y="30"/>
                    <a:pt x="7601" y="30"/>
                  </a:cubicBezTo>
                  <a:lnTo>
                    <a:pt x="6582" y="30"/>
                  </a:lnTo>
                  <a:cubicBezTo>
                    <a:pt x="6241" y="0"/>
                    <a:pt x="5902" y="0"/>
                    <a:pt x="55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2889550" y="849425"/>
              <a:ext cx="173775" cy="8550"/>
            </a:xfrm>
            <a:custGeom>
              <a:avLst/>
              <a:gdLst/>
              <a:ahLst/>
              <a:cxnLst/>
              <a:rect l="l" t="t" r="r" b="b"/>
              <a:pathLst>
                <a:path w="6951" h="342" extrusionOk="0">
                  <a:moveTo>
                    <a:pt x="2843" y="0"/>
                  </a:moveTo>
                  <a:cubicBezTo>
                    <a:pt x="2719" y="0"/>
                    <a:pt x="2625" y="32"/>
                    <a:pt x="2502" y="32"/>
                  </a:cubicBezTo>
                  <a:lnTo>
                    <a:pt x="2193" y="32"/>
                  </a:lnTo>
                  <a:cubicBezTo>
                    <a:pt x="2007" y="32"/>
                    <a:pt x="1792" y="62"/>
                    <a:pt x="1607" y="62"/>
                  </a:cubicBezTo>
                  <a:cubicBezTo>
                    <a:pt x="1421" y="94"/>
                    <a:pt x="1236" y="94"/>
                    <a:pt x="1080" y="124"/>
                  </a:cubicBezTo>
                  <a:cubicBezTo>
                    <a:pt x="927" y="124"/>
                    <a:pt x="771" y="156"/>
                    <a:pt x="648" y="186"/>
                  </a:cubicBezTo>
                  <a:cubicBezTo>
                    <a:pt x="495" y="186"/>
                    <a:pt x="401" y="218"/>
                    <a:pt x="309" y="218"/>
                  </a:cubicBezTo>
                  <a:cubicBezTo>
                    <a:pt x="186" y="247"/>
                    <a:pt x="124" y="247"/>
                    <a:pt x="62" y="280"/>
                  </a:cubicBezTo>
                  <a:lnTo>
                    <a:pt x="0" y="280"/>
                  </a:lnTo>
                  <a:lnTo>
                    <a:pt x="0" y="309"/>
                  </a:lnTo>
                  <a:cubicBezTo>
                    <a:pt x="0" y="309"/>
                    <a:pt x="1730" y="309"/>
                    <a:pt x="3490" y="341"/>
                  </a:cubicBezTo>
                  <a:cubicBezTo>
                    <a:pt x="5220" y="309"/>
                    <a:pt x="6951" y="309"/>
                    <a:pt x="6951" y="309"/>
                  </a:cubicBezTo>
                  <a:lnTo>
                    <a:pt x="6951" y="280"/>
                  </a:lnTo>
                  <a:lnTo>
                    <a:pt x="6889" y="280"/>
                  </a:lnTo>
                  <a:cubicBezTo>
                    <a:pt x="6827" y="247"/>
                    <a:pt x="6765" y="247"/>
                    <a:pt x="6674" y="218"/>
                  </a:cubicBezTo>
                  <a:cubicBezTo>
                    <a:pt x="6580" y="218"/>
                    <a:pt x="6456" y="186"/>
                    <a:pt x="6333" y="186"/>
                  </a:cubicBezTo>
                  <a:cubicBezTo>
                    <a:pt x="6179" y="156"/>
                    <a:pt x="6024" y="124"/>
                    <a:pt x="5871" y="124"/>
                  </a:cubicBezTo>
                  <a:cubicBezTo>
                    <a:pt x="5715" y="94"/>
                    <a:pt x="5529" y="94"/>
                    <a:pt x="5344" y="62"/>
                  </a:cubicBezTo>
                  <a:cubicBezTo>
                    <a:pt x="5159" y="62"/>
                    <a:pt x="4973" y="32"/>
                    <a:pt x="4758" y="32"/>
                  </a:cubicBezTo>
                  <a:cubicBezTo>
                    <a:pt x="4541" y="32"/>
                    <a:pt x="4355" y="32"/>
                    <a:pt x="4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2741250" y="835525"/>
              <a:ext cx="173025" cy="4650"/>
            </a:xfrm>
            <a:custGeom>
              <a:avLst/>
              <a:gdLst/>
              <a:ahLst/>
              <a:cxnLst/>
              <a:rect l="l" t="t" r="r" b="b"/>
              <a:pathLst>
                <a:path w="6921" h="186" extrusionOk="0">
                  <a:moveTo>
                    <a:pt x="2810" y="0"/>
                  </a:moveTo>
                  <a:cubicBezTo>
                    <a:pt x="2595" y="0"/>
                    <a:pt x="2378" y="32"/>
                    <a:pt x="2163" y="32"/>
                  </a:cubicBezTo>
                  <a:lnTo>
                    <a:pt x="1607" y="32"/>
                  </a:lnTo>
                  <a:cubicBezTo>
                    <a:pt x="1389" y="62"/>
                    <a:pt x="1236" y="62"/>
                    <a:pt x="1080" y="62"/>
                  </a:cubicBezTo>
                  <a:cubicBezTo>
                    <a:pt x="895" y="94"/>
                    <a:pt x="742" y="94"/>
                    <a:pt x="618" y="94"/>
                  </a:cubicBezTo>
                  <a:cubicBezTo>
                    <a:pt x="494" y="124"/>
                    <a:pt x="371" y="124"/>
                    <a:pt x="277" y="124"/>
                  </a:cubicBezTo>
                  <a:cubicBezTo>
                    <a:pt x="185" y="156"/>
                    <a:pt x="124" y="156"/>
                    <a:pt x="62" y="156"/>
                  </a:cubicBezTo>
                  <a:lnTo>
                    <a:pt x="0" y="156"/>
                  </a:lnTo>
                  <a:lnTo>
                    <a:pt x="0" y="186"/>
                  </a:lnTo>
                  <a:lnTo>
                    <a:pt x="6921" y="186"/>
                  </a:lnTo>
                  <a:lnTo>
                    <a:pt x="6921" y="156"/>
                  </a:lnTo>
                  <a:lnTo>
                    <a:pt x="6827" y="156"/>
                  </a:lnTo>
                  <a:cubicBezTo>
                    <a:pt x="6765" y="156"/>
                    <a:pt x="6703" y="156"/>
                    <a:pt x="6612" y="124"/>
                  </a:cubicBezTo>
                  <a:cubicBezTo>
                    <a:pt x="6518" y="124"/>
                    <a:pt x="6394" y="124"/>
                    <a:pt x="6271" y="94"/>
                  </a:cubicBezTo>
                  <a:cubicBezTo>
                    <a:pt x="6147" y="94"/>
                    <a:pt x="5994" y="94"/>
                    <a:pt x="5838" y="62"/>
                  </a:cubicBezTo>
                  <a:cubicBezTo>
                    <a:pt x="5653" y="62"/>
                    <a:pt x="5500" y="62"/>
                    <a:pt x="5314" y="32"/>
                  </a:cubicBezTo>
                  <a:lnTo>
                    <a:pt x="4726" y="32"/>
                  </a:lnTo>
                  <a:cubicBezTo>
                    <a:pt x="4511" y="32"/>
                    <a:pt x="4293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4"/>
            <p:cNvSpPr/>
            <p:nvPr/>
          </p:nvSpPr>
          <p:spPr>
            <a:xfrm>
              <a:off x="2752050" y="939825"/>
              <a:ext cx="660400" cy="593975"/>
            </a:xfrm>
            <a:custGeom>
              <a:avLst/>
              <a:gdLst/>
              <a:ahLst/>
              <a:cxnLst/>
              <a:rect l="l" t="t" r="r" b="b"/>
              <a:pathLst>
                <a:path w="26416" h="23759" extrusionOk="0">
                  <a:moveTo>
                    <a:pt x="7445" y="0"/>
                  </a:moveTo>
                  <a:cubicBezTo>
                    <a:pt x="1204" y="0"/>
                    <a:pt x="1" y="23758"/>
                    <a:pt x="1" y="23758"/>
                  </a:cubicBezTo>
                  <a:lnTo>
                    <a:pt x="26416" y="23758"/>
                  </a:lnTo>
                  <a:cubicBezTo>
                    <a:pt x="26416" y="23758"/>
                    <a:pt x="23821" y="9578"/>
                    <a:pt x="19280" y="9578"/>
                  </a:cubicBezTo>
                  <a:cubicBezTo>
                    <a:pt x="18383" y="9578"/>
                    <a:pt x="16158" y="11123"/>
                    <a:pt x="15417" y="11709"/>
                  </a:cubicBezTo>
                  <a:cubicBezTo>
                    <a:pt x="15166" y="11897"/>
                    <a:pt x="14889" y="11984"/>
                    <a:pt x="14618" y="11984"/>
                  </a:cubicBezTo>
                  <a:cubicBezTo>
                    <a:pt x="13954" y="11984"/>
                    <a:pt x="13324" y="11462"/>
                    <a:pt x="13192" y="10629"/>
                  </a:cubicBezTo>
                  <a:cubicBezTo>
                    <a:pt x="12545" y="6612"/>
                    <a:pt x="10968" y="0"/>
                    <a:pt x="7445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2752050" y="939825"/>
              <a:ext cx="186150" cy="593975"/>
            </a:xfrm>
            <a:custGeom>
              <a:avLst/>
              <a:gdLst/>
              <a:ahLst/>
              <a:cxnLst/>
              <a:rect l="l" t="t" r="r" b="b"/>
              <a:pathLst>
                <a:path w="7446" h="23759" extrusionOk="0">
                  <a:moveTo>
                    <a:pt x="7445" y="0"/>
                  </a:moveTo>
                  <a:cubicBezTo>
                    <a:pt x="1204" y="0"/>
                    <a:pt x="1" y="23758"/>
                    <a:pt x="1" y="23758"/>
                  </a:cubicBezTo>
                  <a:lnTo>
                    <a:pt x="4170" y="23758"/>
                  </a:lnTo>
                  <a:cubicBezTo>
                    <a:pt x="4170" y="23758"/>
                    <a:pt x="5624" y="0"/>
                    <a:pt x="7445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3679675" y="783800"/>
              <a:ext cx="693650" cy="750000"/>
            </a:xfrm>
            <a:custGeom>
              <a:avLst/>
              <a:gdLst/>
              <a:ahLst/>
              <a:cxnLst/>
              <a:rect l="l" t="t" r="r" b="b"/>
              <a:pathLst>
                <a:path w="27746" h="30000" extrusionOk="0">
                  <a:moveTo>
                    <a:pt x="14616" y="0"/>
                  </a:moveTo>
                  <a:cubicBezTo>
                    <a:pt x="9764" y="0"/>
                    <a:pt x="4668" y="6303"/>
                    <a:pt x="1855" y="21719"/>
                  </a:cubicBezTo>
                  <a:cubicBezTo>
                    <a:pt x="681" y="28239"/>
                    <a:pt x="1" y="29999"/>
                    <a:pt x="1" y="29999"/>
                  </a:cubicBezTo>
                  <a:lnTo>
                    <a:pt x="27746" y="29999"/>
                  </a:lnTo>
                  <a:cubicBezTo>
                    <a:pt x="27746" y="12173"/>
                    <a:pt x="21011" y="0"/>
                    <a:pt x="14616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4"/>
            <p:cNvSpPr/>
            <p:nvPr/>
          </p:nvSpPr>
          <p:spPr>
            <a:xfrm>
              <a:off x="3679675" y="783800"/>
              <a:ext cx="365425" cy="750000"/>
            </a:xfrm>
            <a:custGeom>
              <a:avLst/>
              <a:gdLst/>
              <a:ahLst/>
              <a:cxnLst/>
              <a:rect l="l" t="t" r="r" b="b"/>
              <a:pathLst>
                <a:path w="14617" h="30000" extrusionOk="0">
                  <a:moveTo>
                    <a:pt x="14616" y="0"/>
                  </a:moveTo>
                  <a:cubicBezTo>
                    <a:pt x="9764" y="0"/>
                    <a:pt x="4668" y="6303"/>
                    <a:pt x="1855" y="21719"/>
                  </a:cubicBezTo>
                  <a:cubicBezTo>
                    <a:pt x="681" y="28239"/>
                    <a:pt x="1" y="29999"/>
                    <a:pt x="1" y="29999"/>
                  </a:cubicBezTo>
                  <a:lnTo>
                    <a:pt x="9085" y="29999"/>
                  </a:lnTo>
                  <a:cubicBezTo>
                    <a:pt x="7231" y="17549"/>
                    <a:pt x="12236" y="0"/>
                    <a:pt x="14616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2853200" y="1155300"/>
              <a:ext cx="1445250" cy="359950"/>
            </a:xfrm>
            <a:custGeom>
              <a:avLst/>
              <a:gdLst/>
              <a:ahLst/>
              <a:cxnLst/>
              <a:rect l="l" t="t" r="r" b="b"/>
              <a:pathLst>
                <a:path w="57810" h="14398" extrusionOk="0">
                  <a:moveTo>
                    <a:pt x="47705" y="0"/>
                  </a:moveTo>
                  <a:cubicBezTo>
                    <a:pt x="41649" y="0"/>
                    <a:pt x="43070" y="14212"/>
                    <a:pt x="34914" y="14212"/>
                  </a:cubicBezTo>
                  <a:cubicBezTo>
                    <a:pt x="26789" y="14212"/>
                    <a:pt x="25954" y="11217"/>
                    <a:pt x="22493" y="11217"/>
                  </a:cubicBezTo>
                  <a:cubicBezTo>
                    <a:pt x="19065" y="11217"/>
                    <a:pt x="15634" y="12576"/>
                    <a:pt x="14213" y="12576"/>
                  </a:cubicBezTo>
                  <a:cubicBezTo>
                    <a:pt x="12824" y="12576"/>
                    <a:pt x="11680" y="5655"/>
                    <a:pt x="6707" y="5655"/>
                  </a:cubicBezTo>
                  <a:cubicBezTo>
                    <a:pt x="1731" y="5655"/>
                    <a:pt x="2040" y="14398"/>
                    <a:pt x="1" y="14398"/>
                  </a:cubicBezTo>
                  <a:lnTo>
                    <a:pt x="57809" y="14398"/>
                  </a:lnTo>
                  <a:cubicBezTo>
                    <a:pt x="55614" y="14398"/>
                    <a:pt x="53731" y="0"/>
                    <a:pt x="47705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2853200" y="1296675"/>
              <a:ext cx="167675" cy="218575"/>
            </a:xfrm>
            <a:custGeom>
              <a:avLst/>
              <a:gdLst/>
              <a:ahLst/>
              <a:cxnLst/>
              <a:rect l="l" t="t" r="r" b="b"/>
              <a:pathLst>
                <a:path w="6707" h="8743" extrusionOk="0">
                  <a:moveTo>
                    <a:pt x="6707" y="0"/>
                  </a:moveTo>
                  <a:cubicBezTo>
                    <a:pt x="1731" y="0"/>
                    <a:pt x="2040" y="8743"/>
                    <a:pt x="1" y="8743"/>
                  </a:cubicBezTo>
                  <a:lnTo>
                    <a:pt x="6150" y="8743"/>
                  </a:lnTo>
                  <a:cubicBezTo>
                    <a:pt x="5965" y="7724"/>
                    <a:pt x="4544" y="0"/>
                    <a:pt x="6707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2765150" y="980000"/>
              <a:ext cx="71900" cy="66650"/>
            </a:xfrm>
            <a:custGeom>
              <a:avLst/>
              <a:gdLst/>
              <a:ahLst/>
              <a:cxnLst/>
              <a:rect l="l" t="t" r="r" b="b"/>
              <a:pathLst>
                <a:path w="2876" h="2666" extrusionOk="0">
                  <a:moveTo>
                    <a:pt x="1" y="0"/>
                  </a:moveTo>
                  <a:cubicBezTo>
                    <a:pt x="1" y="0"/>
                    <a:pt x="436" y="2666"/>
                    <a:pt x="2653" y="2666"/>
                  </a:cubicBezTo>
                  <a:cubicBezTo>
                    <a:pt x="2725" y="2666"/>
                    <a:pt x="2799" y="2663"/>
                    <a:pt x="2875" y="2657"/>
                  </a:cubicBezTo>
                  <a:lnTo>
                    <a:pt x="2628" y="2316"/>
                  </a:lnTo>
                  <a:cubicBezTo>
                    <a:pt x="2517" y="2352"/>
                    <a:pt x="2404" y="2369"/>
                    <a:pt x="2292" y="2369"/>
                  </a:cubicBezTo>
                  <a:cubicBezTo>
                    <a:pt x="1345" y="2369"/>
                    <a:pt x="410" y="1160"/>
                    <a:pt x="218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2843950" y="1062600"/>
              <a:ext cx="40975" cy="42550"/>
            </a:xfrm>
            <a:custGeom>
              <a:avLst/>
              <a:gdLst/>
              <a:ahLst/>
              <a:cxnLst/>
              <a:rect l="l" t="t" r="r" b="b"/>
              <a:pathLst>
                <a:path w="1639" h="1702" extrusionOk="0">
                  <a:moveTo>
                    <a:pt x="1359" y="1"/>
                  </a:moveTo>
                  <a:cubicBezTo>
                    <a:pt x="1174" y="774"/>
                    <a:pt x="1083" y="1207"/>
                    <a:pt x="185" y="1330"/>
                  </a:cubicBezTo>
                  <a:cubicBezTo>
                    <a:pt x="62" y="1330"/>
                    <a:pt x="0" y="1454"/>
                    <a:pt x="32" y="1545"/>
                  </a:cubicBezTo>
                  <a:cubicBezTo>
                    <a:pt x="32" y="1639"/>
                    <a:pt x="124" y="1701"/>
                    <a:pt x="218" y="1701"/>
                  </a:cubicBezTo>
                  <a:cubicBezTo>
                    <a:pt x="1607" y="1578"/>
                    <a:pt x="1639" y="1"/>
                    <a:pt x="1639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2840850" y="1321400"/>
              <a:ext cx="59525" cy="88800"/>
            </a:xfrm>
            <a:custGeom>
              <a:avLst/>
              <a:gdLst/>
              <a:ahLst/>
              <a:cxnLst/>
              <a:rect l="l" t="t" r="r" b="b"/>
              <a:pathLst>
                <a:path w="2381" h="3552" extrusionOk="0">
                  <a:moveTo>
                    <a:pt x="2287" y="0"/>
                  </a:moveTo>
                  <a:lnTo>
                    <a:pt x="2163" y="92"/>
                  </a:lnTo>
                  <a:cubicBezTo>
                    <a:pt x="2163" y="92"/>
                    <a:pt x="1577" y="2966"/>
                    <a:pt x="0" y="3243"/>
                  </a:cubicBezTo>
                  <a:lnTo>
                    <a:pt x="0" y="3552"/>
                  </a:lnTo>
                  <a:cubicBezTo>
                    <a:pt x="1422" y="3428"/>
                    <a:pt x="2381" y="1051"/>
                    <a:pt x="2287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2879475" y="1321400"/>
              <a:ext cx="19350" cy="47100"/>
            </a:xfrm>
            <a:custGeom>
              <a:avLst/>
              <a:gdLst/>
              <a:ahLst/>
              <a:cxnLst/>
              <a:rect l="l" t="t" r="r" b="b"/>
              <a:pathLst>
                <a:path w="774" h="1884" extrusionOk="0">
                  <a:moveTo>
                    <a:pt x="742" y="0"/>
                  </a:moveTo>
                  <a:lnTo>
                    <a:pt x="618" y="92"/>
                  </a:lnTo>
                  <a:cubicBezTo>
                    <a:pt x="618" y="92"/>
                    <a:pt x="433" y="989"/>
                    <a:pt x="0" y="1822"/>
                  </a:cubicBezTo>
                  <a:lnTo>
                    <a:pt x="280" y="1884"/>
                  </a:lnTo>
                  <a:cubicBezTo>
                    <a:pt x="618" y="1204"/>
                    <a:pt x="774" y="462"/>
                    <a:pt x="742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2786775" y="926650"/>
              <a:ext cx="69550" cy="580150"/>
            </a:xfrm>
            <a:custGeom>
              <a:avLst/>
              <a:gdLst/>
              <a:ahLst/>
              <a:cxnLst/>
              <a:rect l="l" t="t" r="r" b="b"/>
              <a:pathLst>
                <a:path w="2782" h="23206" extrusionOk="0">
                  <a:moveTo>
                    <a:pt x="1" y="1"/>
                  </a:moveTo>
                  <a:lnTo>
                    <a:pt x="1360" y="3400"/>
                  </a:lnTo>
                  <a:cubicBezTo>
                    <a:pt x="1639" y="4079"/>
                    <a:pt x="1763" y="4821"/>
                    <a:pt x="1763" y="5562"/>
                  </a:cubicBezTo>
                  <a:lnTo>
                    <a:pt x="1484" y="23205"/>
                  </a:lnTo>
                  <a:lnTo>
                    <a:pt x="2781" y="23205"/>
                  </a:lnTo>
                  <a:lnTo>
                    <a:pt x="2505" y="5594"/>
                  </a:lnTo>
                  <a:cubicBezTo>
                    <a:pt x="2505" y="4729"/>
                    <a:pt x="2287" y="3894"/>
                    <a:pt x="1887" y="3123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2825400" y="1331400"/>
              <a:ext cx="28625" cy="46375"/>
            </a:xfrm>
            <a:custGeom>
              <a:avLst/>
              <a:gdLst/>
              <a:ahLst/>
              <a:cxnLst/>
              <a:rect l="l" t="t" r="r" b="b"/>
              <a:pathLst>
                <a:path w="1145" h="1855" extrusionOk="0">
                  <a:moveTo>
                    <a:pt x="1145" y="1"/>
                  </a:moveTo>
                  <a:lnTo>
                    <a:pt x="248" y="280"/>
                  </a:lnTo>
                  <a:lnTo>
                    <a:pt x="1" y="1854"/>
                  </a:lnTo>
                  <a:cubicBezTo>
                    <a:pt x="1" y="1854"/>
                    <a:pt x="589" y="1392"/>
                    <a:pt x="1145" y="1392"/>
                  </a:cubicBezTo>
                  <a:lnTo>
                    <a:pt x="1145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2786775" y="926650"/>
              <a:ext cx="51825" cy="580150"/>
            </a:xfrm>
            <a:custGeom>
              <a:avLst/>
              <a:gdLst/>
              <a:ahLst/>
              <a:cxnLst/>
              <a:rect l="l" t="t" r="r" b="b"/>
              <a:pathLst>
                <a:path w="2073" h="23206" extrusionOk="0">
                  <a:moveTo>
                    <a:pt x="1" y="1"/>
                  </a:moveTo>
                  <a:lnTo>
                    <a:pt x="1360" y="3400"/>
                  </a:lnTo>
                  <a:cubicBezTo>
                    <a:pt x="1639" y="4079"/>
                    <a:pt x="1763" y="4821"/>
                    <a:pt x="1763" y="5562"/>
                  </a:cubicBezTo>
                  <a:lnTo>
                    <a:pt x="1484" y="23205"/>
                  </a:lnTo>
                  <a:lnTo>
                    <a:pt x="1916" y="23205"/>
                  </a:lnTo>
                  <a:lnTo>
                    <a:pt x="2072" y="5533"/>
                  </a:lnTo>
                  <a:cubicBezTo>
                    <a:pt x="2072" y="4667"/>
                    <a:pt x="1887" y="3802"/>
                    <a:pt x="1516" y="3029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4"/>
            <p:cNvSpPr/>
            <p:nvPr/>
          </p:nvSpPr>
          <p:spPr>
            <a:xfrm>
              <a:off x="2837025" y="956000"/>
              <a:ext cx="137500" cy="136775"/>
            </a:xfrm>
            <a:custGeom>
              <a:avLst/>
              <a:gdLst/>
              <a:ahLst/>
              <a:cxnLst/>
              <a:rect l="l" t="t" r="r" b="b"/>
              <a:pathLst>
                <a:path w="5500" h="5471" extrusionOk="0">
                  <a:moveTo>
                    <a:pt x="2749" y="1"/>
                  </a:moveTo>
                  <a:cubicBezTo>
                    <a:pt x="1236" y="1"/>
                    <a:pt x="0" y="1207"/>
                    <a:pt x="0" y="2720"/>
                  </a:cubicBezTo>
                  <a:cubicBezTo>
                    <a:pt x="0" y="4235"/>
                    <a:pt x="1236" y="5471"/>
                    <a:pt x="2749" y="5471"/>
                  </a:cubicBezTo>
                  <a:cubicBezTo>
                    <a:pt x="4264" y="5471"/>
                    <a:pt x="5500" y="4235"/>
                    <a:pt x="5500" y="2720"/>
                  </a:cubicBezTo>
                  <a:cubicBezTo>
                    <a:pt x="5500" y="1207"/>
                    <a:pt x="4264" y="1"/>
                    <a:pt x="2749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2851675" y="956000"/>
              <a:ext cx="122850" cy="120525"/>
            </a:xfrm>
            <a:custGeom>
              <a:avLst/>
              <a:gdLst/>
              <a:ahLst/>
              <a:cxnLst/>
              <a:rect l="l" t="t" r="r" b="b"/>
              <a:pathLst>
                <a:path w="4914" h="4821" extrusionOk="0">
                  <a:moveTo>
                    <a:pt x="2163" y="1"/>
                  </a:moveTo>
                  <a:cubicBezTo>
                    <a:pt x="1762" y="1"/>
                    <a:pt x="1421" y="63"/>
                    <a:pt x="1083" y="219"/>
                  </a:cubicBezTo>
                  <a:cubicBezTo>
                    <a:pt x="433" y="681"/>
                    <a:pt x="0" y="1422"/>
                    <a:pt x="0" y="2287"/>
                  </a:cubicBezTo>
                  <a:cubicBezTo>
                    <a:pt x="0" y="3679"/>
                    <a:pt x="1144" y="4821"/>
                    <a:pt x="2566" y="4821"/>
                  </a:cubicBezTo>
                  <a:cubicBezTo>
                    <a:pt x="3522" y="4821"/>
                    <a:pt x="4326" y="4297"/>
                    <a:pt x="4790" y="3555"/>
                  </a:cubicBezTo>
                  <a:cubicBezTo>
                    <a:pt x="4852" y="3276"/>
                    <a:pt x="4914" y="2999"/>
                    <a:pt x="4914" y="2720"/>
                  </a:cubicBezTo>
                  <a:cubicBezTo>
                    <a:pt x="4914" y="1207"/>
                    <a:pt x="3678" y="1"/>
                    <a:pt x="2163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2888750" y="966825"/>
              <a:ext cx="65700" cy="64900"/>
            </a:xfrm>
            <a:custGeom>
              <a:avLst/>
              <a:gdLst/>
              <a:ahLst/>
              <a:cxnLst/>
              <a:rect l="l" t="t" r="r" b="b"/>
              <a:pathLst>
                <a:path w="2628" h="2596" extrusionOk="0">
                  <a:moveTo>
                    <a:pt x="1298" y="1"/>
                  </a:moveTo>
                  <a:cubicBezTo>
                    <a:pt x="588" y="1"/>
                    <a:pt x="0" y="589"/>
                    <a:pt x="0" y="1298"/>
                  </a:cubicBezTo>
                  <a:cubicBezTo>
                    <a:pt x="0" y="2010"/>
                    <a:pt x="588" y="2596"/>
                    <a:pt x="1298" y="2596"/>
                  </a:cubicBezTo>
                  <a:cubicBezTo>
                    <a:pt x="2039" y="2596"/>
                    <a:pt x="2627" y="2010"/>
                    <a:pt x="2627" y="1298"/>
                  </a:cubicBezTo>
                  <a:cubicBezTo>
                    <a:pt x="2627" y="589"/>
                    <a:pt x="2039" y="1"/>
                    <a:pt x="1298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2714975" y="1103575"/>
              <a:ext cx="247950" cy="247200"/>
            </a:xfrm>
            <a:custGeom>
              <a:avLst/>
              <a:gdLst/>
              <a:ahLst/>
              <a:cxnLst/>
              <a:rect l="l" t="t" r="r" b="b"/>
              <a:pathLst>
                <a:path w="9918" h="9888" extrusionOk="0">
                  <a:moveTo>
                    <a:pt x="4974" y="0"/>
                  </a:moveTo>
                  <a:cubicBezTo>
                    <a:pt x="2225" y="0"/>
                    <a:pt x="1" y="2225"/>
                    <a:pt x="1" y="4944"/>
                  </a:cubicBezTo>
                  <a:cubicBezTo>
                    <a:pt x="1" y="7692"/>
                    <a:pt x="2225" y="9887"/>
                    <a:pt x="4974" y="9887"/>
                  </a:cubicBezTo>
                  <a:cubicBezTo>
                    <a:pt x="7693" y="9887"/>
                    <a:pt x="9917" y="7692"/>
                    <a:pt x="9917" y="4944"/>
                  </a:cubicBezTo>
                  <a:cubicBezTo>
                    <a:pt x="9917" y="2225"/>
                    <a:pt x="7693" y="0"/>
                    <a:pt x="4974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2741975" y="1103575"/>
              <a:ext cx="220950" cy="218575"/>
            </a:xfrm>
            <a:custGeom>
              <a:avLst/>
              <a:gdLst/>
              <a:ahLst/>
              <a:cxnLst/>
              <a:rect l="l" t="t" r="r" b="b"/>
              <a:pathLst>
                <a:path w="8838" h="8743" extrusionOk="0">
                  <a:moveTo>
                    <a:pt x="3894" y="0"/>
                  </a:moveTo>
                  <a:cubicBezTo>
                    <a:pt x="3184" y="0"/>
                    <a:pt x="2534" y="124"/>
                    <a:pt x="1948" y="401"/>
                  </a:cubicBezTo>
                  <a:cubicBezTo>
                    <a:pt x="774" y="1236"/>
                    <a:pt x="1" y="2596"/>
                    <a:pt x="1" y="4140"/>
                  </a:cubicBezTo>
                  <a:cubicBezTo>
                    <a:pt x="1" y="6674"/>
                    <a:pt x="2072" y="8743"/>
                    <a:pt x="4606" y="8743"/>
                  </a:cubicBezTo>
                  <a:cubicBezTo>
                    <a:pt x="6336" y="8743"/>
                    <a:pt x="7819" y="7816"/>
                    <a:pt x="8622" y="6427"/>
                  </a:cubicBezTo>
                  <a:cubicBezTo>
                    <a:pt x="8746" y="5962"/>
                    <a:pt x="8837" y="5468"/>
                    <a:pt x="8837" y="4944"/>
                  </a:cubicBezTo>
                  <a:cubicBezTo>
                    <a:pt x="8837" y="2225"/>
                    <a:pt x="6613" y="0"/>
                    <a:pt x="389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809200" y="1122850"/>
              <a:ext cx="117450" cy="117425"/>
            </a:xfrm>
            <a:custGeom>
              <a:avLst/>
              <a:gdLst/>
              <a:ahLst/>
              <a:cxnLst/>
              <a:rect l="l" t="t" r="r" b="b"/>
              <a:pathLst>
                <a:path w="4698" h="4697" extrusionOk="0">
                  <a:moveTo>
                    <a:pt x="2349" y="1"/>
                  </a:moveTo>
                  <a:cubicBezTo>
                    <a:pt x="1051" y="1"/>
                    <a:pt x="1" y="1051"/>
                    <a:pt x="1" y="2349"/>
                  </a:cubicBezTo>
                  <a:cubicBezTo>
                    <a:pt x="1" y="3646"/>
                    <a:pt x="1051" y="4697"/>
                    <a:pt x="2349" y="4697"/>
                  </a:cubicBezTo>
                  <a:cubicBezTo>
                    <a:pt x="3647" y="4697"/>
                    <a:pt x="4697" y="3646"/>
                    <a:pt x="4697" y="2349"/>
                  </a:cubicBezTo>
                  <a:cubicBezTo>
                    <a:pt x="4697" y="1051"/>
                    <a:pt x="3647" y="1"/>
                    <a:pt x="2349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2722700" y="876475"/>
              <a:ext cx="122075" cy="122075"/>
            </a:xfrm>
            <a:custGeom>
              <a:avLst/>
              <a:gdLst/>
              <a:ahLst/>
              <a:cxnLst/>
              <a:rect l="l" t="t" r="r" b="b"/>
              <a:pathLst>
                <a:path w="4883" h="4883" extrusionOk="0">
                  <a:moveTo>
                    <a:pt x="2440" y="1"/>
                  </a:moveTo>
                  <a:cubicBezTo>
                    <a:pt x="1113" y="1"/>
                    <a:pt x="1" y="1113"/>
                    <a:pt x="1" y="2440"/>
                  </a:cubicBezTo>
                  <a:cubicBezTo>
                    <a:pt x="1" y="3800"/>
                    <a:pt x="1113" y="4883"/>
                    <a:pt x="2440" y="4883"/>
                  </a:cubicBezTo>
                  <a:cubicBezTo>
                    <a:pt x="3800" y="4883"/>
                    <a:pt x="4882" y="3800"/>
                    <a:pt x="4882" y="2440"/>
                  </a:cubicBezTo>
                  <a:cubicBezTo>
                    <a:pt x="4882" y="1113"/>
                    <a:pt x="3800" y="1"/>
                    <a:pt x="2440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2735800" y="876475"/>
              <a:ext cx="108975" cy="108175"/>
            </a:xfrm>
            <a:custGeom>
              <a:avLst/>
              <a:gdLst/>
              <a:ahLst/>
              <a:cxnLst/>
              <a:rect l="l" t="t" r="r" b="b"/>
              <a:pathLst>
                <a:path w="4359" h="4327" extrusionOk="0">
                  <a:moveTo>
                    <a:pt x="1916" y="1"/>
                  </a:moveTo>
                  <a:cubicBezTo>
                    <a:pt x="1578" y="1"/>
                    <a:pt x="1269" y="63"/>
                    <a:pt x="960" y="216"/>
                  </a:cubicBezTo>
                  <a:cubicBezTo>
                    <a:pt x="403" y="619"/>
                    <a:pt x="1" y="1299"/>
                    <a:pt x="1" y="2040"/>
                  </a:cubicBezTo>
                  <a:cubicBezTo>
                    <a:pt x="1" y="3306"/>
                    <a:pt x="1021" y="4326"/>
                    <a:pt x="2287" y="4326"/>
                  </a:cubicBezTo>
                  <a:cubicBezTo>
                    <a:pt x="3122" y="4326"/>
                    <a:pt x="3864" y="3862"/>
                    <a:pt x="4235" y="3182"/>
                  </a:cubicBezTo>
                  <a:cubicBezTo>
                    <a:pt x="4326" y="2935"/>
                    <a:pt x="4358" y="2688"/>
                    <a:pt x="4358" y="2440"/>
                  </a:cubicBezTo>
                  <a:cubicBezTo>
                    <a:pt x="4358" y="1113"/>
                    <a:pt x="3276" y="1"/>
                    <a:pt x="1916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769050" y="886500"/>
              <a:ext cx="57925" cy="57975"/>
            </a:xfrm>
            <a:custGeom>
              <a:avLst/>
              <a:gdLst/>
              <a:ahLst/>
              <a:cxnLst/>
              <a:rect l="l" t="t" r="r" b="b"/>
              <a:pathLst>
                <a:path w="2317" h="2319" extrusionOk="0">
                  <a:moveTo>
                    <a:pt x="1142" y="0"/>
                  </a:moveTo>
                  <a:cubicBezTo>
                    <a:pt x="524" y="0"/>
                    <a:pt x="0" y="527"/>
                    <a:pt x="0" y="1145"/>
                  </a:cubicBezTo>
                  <a:cubicBezTo>
                    <a:pt x="0" y="1792"/>
                    <a:pt x="524" y="2319"/>
                    <a:pt x="1142" y="2319"/>
                  </a:cubicBezTo>
                  <a:cubicBezTo>
                    <a:pt x="1792" y="2319"/>
                    <a:pt x="2316" y="1792"/>
                    <a:pt x="2316" y="1145"/>
                  </a:cubicBezTo>
                  <a:cubicBezTo>
                    <a:pt x="2316" y="527"/>
                    <a:pt x="1792" y="0"/>
                    <a:pt x="1142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4232725" y="1359800"/>
              <a:ext cx="90425" cy="114550"/>
            </a:xfrm>
            <a:custGeom>
              <a:avLst/>
              <a:gdLst/>
              <a:ahLst/>
              <a:cxnLst/>
              <a:rect l="l" t="t" r="r" b="b"/>
              <a:pathLst>
                <a:path w="3617" h="4582" extrusionOk="0">
                  <a:moveTo>
                    <a:pt x="435" y="0"/>
                  </a:moveTo>
                  <a:cubicBezTo>
                    <a:pt x="331" y="0"/>
                    <a:pt x="102" y="605"/>
                    <a:pt x="63" y="1059"/>
                  </a:cubicBezTo>
                  <a:cubicBezTo>
                    <a:pt x="1" y="1801"/>
                    <a:pt x="1392" y="4149"/>
                    <a:pt x="3370" y="4582"/>
                  </a:cubicBezTo>
                  <a:lnTo>
                    <a:pt x="3617" y="4087"/>
                  </a:lnTo>
                  <a:cubicBezTo>
                    <a:pt x="2349" y="3808"/>
                    <a:pt x="186" y="2140"/>
                    <a:pt x="433" y="718"/>
                  </a:cubicBezTo>
                  <a:cubicBezTo>
                    <a:pt x="512" y="194"/>
                    <a:pt x="493" y="0"/>
                    <a:pt x="435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4320800" y="1296075"/>
              <a:ext cx="78800" cy="118775"/>
            </a:xfrm>
            <a:custGeom>
              <a:avLst/>
              <a:gdLst/>
              <a:ahLst/>
              <a:cxnLst/>
              <a:rect l="l" t="t" r="r" b="b"/>
              <a:pathLst>
                <a:path w="3152" h="4751" extrusionOk="0">
                  <a:moveTo>
                    <a:pt x="2784" y="0"/>
                  </a:moveTo>
                  <a:cubicBezTo>
                    <a:pt x="2732" y="0"/>
                    <a:pt x="2714" y="192"/>
                    <a:pt x="2781" y="704"/>
                  </a:cubicBezTo>
                  <a:cubicBezTo>
                    <a:pt x="2998" y="2155"/>
                    <a:pt x="1174" y="4009"/>
                    <a:pt x="0" y="4288"/>
                  </a:cubicBezTo>
                  <a:lnTo>
                    <a:pt x="94" y="4750"/>
                  </a:lnTo>
                  <a:cubicBezTo>
                    <a:pt x="1854" y="4288"/>
                    <a:pt x="3151" y="1816"/>
                    <a:pt x="3122" y="1075"/>
                  </a:cubicBezTo>
                  <a:cubicBezTo>
                    <a:pt x="3082" y="601"/>
                    <a:pt x="2878" y="0"/>
                    <a:pt x="2784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4306875" y="1261875"/>
              <a:ext cx="24000" cy="286625"/>
            </a:xfrm>
            <a:custGeom>
              <a:avLst/>
              <a:gdLst/>
              <a:ahLst/>
              <a:cxnLst/>
              <a:rect l="l" t="t" r="r" b="b"/>
              <a:pathLst>
                <a:path w="960" h="11465" extrusionOk="0">
                  <a:moveTo>
                    <a:pt x="95" y="1"/>
                  </a:moveTo>
                  <a:lnTo>
                    <a:pt x="1" y="11465"/>
                  </a:lnTo>
                  <a:lnTo>
                    <a:pt x="960" y="11465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4308425" y="1315200"/>
              <a:ext cx="20925" cy="31700"/>
            </a:xfrm>
            <a:custGeom>
              <a:avLst/>
              <a:gdLst/>
              <a:ahLst/>
              <a:cxnLst/>
              <a:rect l="l" t="t" r="r" b="b"/>
              <a:pathLst>
                <a:path w="837" h="1268" extrusionOk="0">
                  <a:moveTo>
                    <a:pt x="1" y="1"/>
                  </a:moveTo>
                  <a:lnTo>
                    <a:pt x="1" y="1113"/>
                  </a:lnTo>
                  <a:cubicBezTo>
                    <a:pt x="155" y="1237"/>
                    <a:pt x="364" y="1268"/>
                    <a:pt x="534" y="1268"/>
                  </a:cubicBezTo>
                  <a:cubicBezTo>
                    <a:pt x="705" y="1268"/>
                    <a:pt x="836" y="1237"/>
                    <a:pt x="836" y="1237"/>
                  </a:cubicBezTo>
                  <a:lnTo>
                    <a:pt x="836" y="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4306875" y="1261875"/>
              <a:ext cx="9300" cy="286625"/>
            </a:xfrm>
            <a:custGeom>
              <a:avLst/>
              <a:gdLst/>
              <a:ahLst/>
              <a:cxnLst/>
              <a:rect l="l" t="t" r="r" b="b"/>
              <a:pathLst>
                <a:path w="372" h="11465" extrusionOk="0">
                  <a:moveTo>
                    <a:pt x="95" y="1"/>
                  </a:moveTo>
                  <a:lnTo>
                    <a:pt x="1" y="11465"/>
                  </a:lnTo>
                  <a:lnTo>
                    <a:pt x="310" y="11465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4208825" y="1104325"/>
              <a:ext cx="259550" cy="260350"/>
            </a:xfrm>
            <a:custGeom>
              <a:avLst/>
              <a:gdLst/>
              <a:ahLst/>
              <a:cxnLst/>
              <a:rect l="l" t="t" r="r" b="b"/>
              <a:pathLst>
                <a:path w="10382" h="10414" extrusionOk="0">
                  <a:moveTo>
                    <a:pt x="5191" y="0"/>
                  </a:moveTo>
                  <a:cubicBezTo>
                    <a:pt x="2316" y="0"/>
                    <a:pt x="0" y="2319"/>
                    <a:pt x="0" y="5191"/>
                  </a:cubicBezTo>
                  <a:cubicBezTo>
                    <a:pt x="0" y="8065"/>
                    <a:pt x="2316" y="10413"/>
                    <a:pt x="5191" y="10413"/>
                  </a:cubicBezTo>
                  <a:cubicBezTo>
                    <a:pt x="8063" y="10413"/>
                    <a:pt x="10381" y="8065"/>
                    <a:pt x="10381" y="5191"/>
                  </a:cubicBezTo>
                  <a:cubicBezTo>
                    <a:pt x="10381" y="2319"/>
                    <a:pt x="8063" y="0"/>
                    <a:pt x="5191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4236625" y="1104325"/>
              <a:ext cx="231750" cy="229450"/>
            </a:xfrm>
            <a:custGeom>
              <a:avLst/>
              <a:gdLst/>
              <a:ahLst/>
              <a:cxnLst/>
              <a:rect l="l" t="t" r="r" b="b"/>
              <a:pathLst>
                <a:path w="9270" h="9178" extrusionOk="0">
                  <a:moveTo>
                    <a:pt x="4079" y="0"/>
                  </a:moveTo>
                  <a:cubicBezTo>
                    <a:pt x="3367" y="0"/>
                    <a:pt x="2658" y="156"/>
                    <a:pt x="2040" y="403"/>
                  </a:cubicBezTo>
                  <a:cubicBezTo>
                    <a:pt x="804" y="1298"/>
                    <a:pt x="1" y="2719"/>
                    <a:pt x="1" y="4358"/>
                  </a:cubicBezTo>
                  <a:cubicBezTo>
                    <a:pt x="1" y="7015"/>
                    <a:pt x="2163" y="9177"/>
                    <a:pt x="4850" y="9177"/>
                  </a:cubicBezTo>
                  <a:cubicBezTo>
                    <a:pt x="6642" y="9177"/>
                    <a:pt x="8219" y="8218"/>
                    <a:pt x="9052" y="6735"/>
                  </a:cubicBezTo>
                  <a:cubicBezTo>
                    <a:pt x="9208" y="6273"/>
                    <a:pt x="9269" y="5747"/>
                    <a:pt x="9269" y="5191"/>
                  </a:cubicBezTo>
                  <a:cubicBezTo>
                    <a:pt x="9269" y="2319"/>
                    <a:pt x="6951" y="0"/>
                    <a:pt x="4079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4306875" y="1125200"/>
              <a:ext cx="123625" cy="122800"/>
            </a:xfrm>
            <a:custGeom>
              <a:avLst/>
              <a:gdLst/>
              <a:ahLst/>
              <a:cxnLst/>
              <a:rect l="l" t="t" r="r" b="b"/>
              <a:pathLst>
                <a:path w="4945" h="4912" extrusionOk="0">
                  <a:moveTo>
                    <a:pt x="2473" y="0"/>
                  </a:moveTo>
                  <a:cubicBezTo>
                    <a:pt x="1113" y="0"/>
                    <a:pt x="1" y="1113"/>
                    <a:pt x="1" y="2472"/>
                  </a:cubicBezTo>
                  <a:cubicBezTo>
                    <a:pt x="1" y="3832"/>
                    <a:pt x="1113" y="4912"/>
                    <a:pt x="2473" y="4912"/>
                  </a:cubicBezTo>
                  <a:cubicBezTo>
                    <a:pt x="3832" y="4912"/>
                    <a:pt x="4944" y="3832"/>
                    <a:pt x="4944" y="2472"/>
                  </a:cubicBezTo>
                  <a:cubicBezTo>
                    <a:pt x="4944" y="1113"/>
                    <a:pt x="3832" y="0"/>
                    <a:pt x="2473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4166300" y="1296675"/>
              <a:ext cx="138325" cy="137500"/>
            </a:xfrm>
            <a:custGeom>
              <a:avLst/>
              <a:gdLst/>
              <a:ahLst/>
              <a:cxnLst/>
              <a:rect l="l" t="t" r="r" b="b"/>
              <a:pathLst>
                <a:path w="5533" h="5500" extrusionOk="0">
                  <a:moveTo>
                    <a:pt x="2752" y="0"/>
                  </a:moveTo>
                  <a:cubicBezTo>
                    <a:pt x="1237" y="0"/>
                    <a:pt x="1" y="1236"/>
                    <a:pt x="1" y="2749"/>
                  </a:cubicBezTo>
                  <a:cubicBezTo>
                    <a:pt x="1" y="4264"/>
                    <a:pt x="1237" y="5500"/>
                    <a:pt x="2752" y="5500"/>
                  </a:cubicBezTo>
                  <a:cubicBezTo>
                    <a:pt x="4297" y="5500"/>
                    <a:pt x="5532" y="4264"/>
                    <a:pt x="5532" y="2749"/>
                  </a:cubicBezTo>
                  <a:cubicBezTo>
                    <a:pt x="5532" y="1236"/>
                    <a:pt x="4297" y="0"/>
                    <a:pt x="2752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4181750" y="1296675"/>
              <a:ext cx="122875" cy="121250"/>
            </a:xfrm>
            <a:custGeom>
              <a:avLst/>
              <a:gdLst/>
              <a:ahLst/>
              <a:cxnLst/>
              <a:rect l="l" t="t" r="r" b="b"/>
              <a:pathLst>
                <a:path w="4915" h="4850" extrusionOk="0">
                  <a:moveTo>
                    <a:pt x="2134" y="0"/>
                  </a:moveTo>
                  <a:cubicBezTo>
                    <a:pt x="1763" y="0"/>
                    <a:pt x="1392" y="62"/>
                    <a:pt x="1051" y="215"/>
                  </a:cubicBezTo>
                  <a:cubicBezTo>
                    <a:pt x="404" y="680"/>
                    <a:pt x="1" y="1451"/>
                    <a:pt x="1" y="2287"/>
                  </a:cubicBezTo>
                  <a:cubicBezTo>
                    <a:pt x="1" y="3708"/>
                    <a:pt x="1145" y="4850"/>
                    <a:pt x="2534" y="4850"/>
                  </a:cubicBezTo>
                  <a:cubicBezTo>
                    <a:pt x="3493" y="4850"/>
                    <a:pt x="4326" y="4356"/>
                    <a:pt x="4791" y="3584"/>
                  </a:cubicBezTo>
                  <a:cubicBezTo>
                    <a:pt x="4853" y="3305"/>
                    <a:pt x="4914" y="3028"/>
                    <a:pt x="4914" y="2749"/>
                  </a:cubicBezTo>
                  <a:cubicBezTo>
                    <a:pt x="4914" y="1236"/>
                    <a:pt x="3679" y="0"/>
                    <a:pt x="213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4218825" y="1307475"/>
              <a:ext cx="64900" cy="65650"/>
            </a:xfrm>
            <a:custGeom>
              <a:avLst/>
              <a:gdLst/>
              <a:ahLst/>
              <a:cxnLst/>
              <a:rect l="l" t="t" r="r" b="b"/>
              <a:pathLst>
                <a:path w="2596" h="2626" extrusionOk="0">
                  <a:moveTo>
                    <a:pt x="1298" y="1"/>
                  </a:moveTo>
                  <a:cubicBezTo>
                    <a:pt x="589" y="1"/>
                    <a:pt x="1" y="587"/>
                    <a:pt x="1" y="1299"/>
                  </a:cubicBezTo>
                  <a:cubicBezTo>
                    <a:pt x="1" y="2040"/>
                    <a:pt x="589" y="2626"/>
                    <a:pt x="1298" y="2626"/>
                  </a:cubicBezTo>
                  <a:cubicBezTo>
                    <a:pt x="2010" y="2626"/>
                    <a:pt x="2596" y="2040"/>
                    <a:pt x="2596" y="1299"/>
                  </a:cubicBezTo>
                  <a:cubicBezTo>
                    <a:pt x="2596" y="587"/>
                    <a:pt x="2010" y="1"/>
                    <a:pt x="1298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061750" y="1346750"/>
              <a:ext cx="45625" cy="58075"/>
            </a:xfrm>
            <a:custGeom>
              <a:avLst/>
              <a:gdLst/>
              <a:ahLst/>
              <a:cxnLst/>
              <a:rect l="l" t="t" r="r" b="b"/>
              <a:pathLst>
                <a:path w="1825" h="2323" extrusionOk="0">
                  <a:moveTo>
                    <a:pt x="1617" y="1"/>
                  </a:moveTo>
                  <a:cubicBezTo>
                    <a:pt x="1586" y="1"/>
                    <a:pt x="1574" y="102"/>
                    <a:pt x="1607" y="375"/>
                  </a:cubicBezTo>
                  <a:cubicBezTo>
                    <a:pt x="1731" y="1087"/>
                    <a:pt x="651" y="1920"/>
                    <a:pt x="1" y="2076"/>
                  </a:cubicBezTo>
                  <a:lnTo>
                    <a:pt x="124" y="2323"/>
                  </a:lnTo>
                  <a:cubicBezTo>
                    <a:pt x="1145" y="2105"/>
                    <a:pt x="1825" y="902"/>
                    <a:pt x="1793" y="531"/>
                  </a:cubicBezTo>
                  <a:cubicBezTo>
                    <a:pt x="1774" y="297"/>
                    <a:pt x="1669" y="1"/>
                    <a:pt x="1617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022400" y="1314550"/>
              <a:ext cx="40175" cy="60125"/>
            </a:xfrm>
            <a:custGeom>
              <a:avLst/>
              <a:gdLst/>
              <a:ahLst/>
              <a:cxnLst/>
              <a:rect l="l" t="t" r="r" b="b"/>
              <a:pathLst>
                <a:path w="1607" h="2405" extrusionOk="0">
                  <a:moveTo>
                    <a:pt x="180" y="0"/>
                  </a:moveTo>
                  <a:cubicBezTo>
                    <a:pt x="131" y="0"/>
                    <a:pt x="30" y="314"/>
                    <a:pt x="30" y="551"/>
                  </a:cubicBezTo>
                  <a:cubicBezTo>
                    <a:pt x="0" y="922"/>
                    <a:pt x="648" y="2158"/>
                    <a:pt x="1545" y="2405"/>
                  </a:cubicBezTo>
                  <a:lnTo>
                    <a:pt x="1607" y="2190"/>
                  </a:lnTo>
                  <a:cubicBezTo>
                    <a:pt x="989" y="2034"/>
                    <a:pt x="92" y="1077"/>
                    <a:pt x="186" y="366"/>
                  </a:cubicBezTo>
                  <a:cubicBezTo>
                    <a:pt x="219" y="99"/>
                    <a:pt x="208" y="0"/>
                    <a:pt x="180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3055575" y="1315950"/>
              <a:ext cx="12400" cy="146050"/>
            </a:xfrm>
            <a:custGeom>
              <a:avLst/>
              <a:gdLst/>
              <a:ahLst/>
              <a:cxnLst/>
              <a:rect l="l" t="t" r="r" b="b"/>
              <a:pathLst>
                <a:path w="496" h="5842" extrusionOk="0">
                  <a:moveTo>
                    <a:pt x="33" y="1"/>
                  </a:moveTo>
                  <a:lnTo>
                    <a:pt x="1" y="5841"/>
                  </a:lnTo>
                  <a:lnTo>
                    <a:pt x="495" y="5841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3056375" y="1343750"/>
              <a:ext cx="10850" cy="15875"/>
            </a:xfrm>
            <a:custGeom>
              <a:avLst/>
              <a:gdLst/>
              <a:ahLst/>
              <a:cxnLst/>
              <a:rect l="l" t="t" r="r" b="b"/>
              <a:pathLst>
                <a:path w="434" h="635" extrusionOk="0">
                  <a:moveTo>
                    <a:pt x="1" y="1"/>
                  </a:moveTo>
                  <a:lnTo>
                    <a:pt x="1" y="557"/>
                  </a:lnTo>
                  <a:cubicBezTo>
                    <a:pt x="77" y="619"/>
                    <a:pt x="186" y="634"/>
                    <a:pt x="275" y="634"/>
                  </a:cubicBezTo>
                  <a:cubicBezTo>
                    <a:pt x="364" y="634"/>
                    <a:pt x="433" y="619"/>
                    <a:pt x="433" y="619"/>
                  </a:cubicBezTo>
                  <a:lnTo>
                    <a:pt x="433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3055575" y="1315950"/>
              <a:ext cx="4675" cy="146050"/>
            </a:xfrm>
            <a:custGeom>
              <a:avLst/>
              <a:gdLst/>
              <a:ahLst/>
              <a:cxnLst/>
              <a:rect l="l" t="t" r="r" b="b"/>
              <a:pathLst>
                <a:path w="187" h="5842" extrusionOk="0">
                  <a:moveTo>
                    <a:pt x="33" y="1"/>
                  </a:moveTo>
                  <a:lnTo>
                    <a:pt x="1" y="5841"/>
                  </a:lnTo>
                  <a:lnTo>
                    <a:pt x="156" y="58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93050" y="1217075"/>
              <a:ext cx="132075" cy="132150"/>
            </a:xfrm>
            <a:custGeom>
              <a:avLst/>
              <a:gdLst/>
              <a:ahLst/>
              <a:cxnLst/>
              <a:rect l="l" t="t" r="r" b="b"/>
              <a:pathLst>
                <a:path w="5283" h="5286" extrusionOk="0">
                  <a:moveTo>
                    <a:pt x="2657" y="1"/>
                  </a:moveTo>
                  <a:cubicBezTo>
                    <a:pt x="1204" y="1"/>
                    <a:pt x="0" y="1175"/>
                    <a:pt x="0" y="2628"/>
                  </a:cubicBezTo>
                  <a:cubicBezTo>
                    <a:pt x="0" y="4111"/>
                    <a:pt x="1204" y="5285"/>
                    <a:pt x="2657" y="5285"/>
                  </a:cubicBezTo>
                  <a:cubicBezTo>
                    <a:pt x="4108" y="5285"/>
                    <a:pt x="5282" y="4111"/>
                    <a:pt x="5282" y="2628"/>
                  </a:cubicBezTo>
                  <a:cubicBezTo>
                    <a:pt x="5282" y="1175"/>
                    <a:pt x="4108" y="1"/>
                    <a:pt x="2657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3007700" y="1217075"/>
              <a:ext cx="117425" cy="116700"/>
            </a:xfrm>
            <a:custGeom>
              <a:avLst/>
              <a:gdLst/>
              <a:ahLst/>
              <a:cxnLst/>
              <a:rect l="l" t="t" r="r" b="b"/>
              <a:pathLst>
                <a:path w="4697" h="4668" extrusionOk="0">
                  <a:moveTo>
                    <a:pt x="2071" y="1"/>
                  </a:moveTo>
                  <a:cubicBezTo>
                    <a:pt x="1701" y="1"/>
                    <a:pt x="1360" y="63"/>
                    <a:pt x="1021" y="218"/>
                  </a:cubicBezTo>
                  <a:cubicBezTo>
                    <a:pt x="403" y="651"/>
                    <a:pt x="0" y="1392"/>
                    <a:pt x="0" y="2196"/>
                  </a:cubicBezTo>
                  <a:cubicBezTo>
                    <a:pt x="0" y="3555"/>
                    <a:pt x="1083" y="4667"/>
                    <a:pt x="2442" y="4667"/>
                  </a:cubicBezTo>
                  <a:cubicBezTo>
                    <a:pt x="3369" y="4667"/>
                    <a:pt x="4172" y="4173"/>
                    <a:pt x="4573" y="3432"/>
                  </a:cubicBezTo>
                  <a:cubicBezTo>
                    <a:pt x="4667" y="3184"/>
                    <a:pt x="4696" y="2905"/>
                    <a:pt x="4696" y="2628"/>
                  </a:cubicBezTo>
                  <a:cubicBezTo>
                    <a:pt x="4696" y="1175"/>
                    <a:pt x="3522" y="1"/>
                    <a:pt x="2071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3043225" y="1227900"/>
              <a:ext cx="62625" cy="62625"/>
            </a:xfrm>
            <a:custGeom>
              <a:avLst/>
              <a:gdLst/>
              <a:ahLst/>
              <a:cxnLst/>
              <a:rect l="l" t="t" r="r" b="b"/>
              <a:pathLst>
                <a:path w="2505" h="2505" extrusionOk="0">
                  <a:moveTo>
                    <a:pt x="1268" y="0"/>
                  </a:moveTo>
                  <a:cubicBezTo>
                    <a:pt x="556" y="0"/>
                    <a:pt x="0" y="557"/>
                    <a:pt x="0" y="1236"/>
                  </a:cubicBezTo>
                  <a:cubicBezTo>
                    <a:pt x="0" y="1916"/>
                    <a:pt x="556" y="2504"/>
                    <a:pt x="1268" y="2504"/>
                  </a:cubicBezTo>
                  <a:cubicBezTo>
                    <a:pt x="1948" y="2504"/>
                    <a:pt x="2504" y="1916"/>
                    <a:pt x="2504" y="1236"/>
                  </a:cubicBezTo>
                  <a:cubicBezTo>
                    <a:pt x="2504" y="557"/>
                    <a:pt x="1948" y="0"/>
                    <a:pt x="1268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078750" y="1314400"/>
              <a:ext cx="70350" cy="70350"/>
            </a:xfrm>
            <a:custGeom>
              <a:avLst/>
              <a:gdLst/>
              <a:ahLst/>
              <a:cxnLst/>
              <a:rect l="l" t="t" r="r" b="b"/>
              <a:pathLst>
                <a:path w="2814" h="2814" extrusionOk="0">
                  <a:moveTo>
                    <a:pt x="1392" y="1"/>
                  </a:moveTo>
                  <a:cubicBezTo>
                    <a:pt x="618" y="1"/>
                    <a:pt x="1" y="651"/>
                    <a:pt x="1" y="1422"/>
                  </a:cubicBezTo>
                  <a:cubicBezTo>
                    <a:pt x="1" y="2196"/>
                    <a:pt x="618" y="2814"/>
                    <a:pt x="1392" y="2814"/>
                  </a:cubicBezTo>
                  <a:cubicBezTo>
                    <a:pt x="2163" y="2814"/>
                    <a:pt x="2813" y="2196"/>
                    <a:pt x="2813" y="1422"/>
                  </a:cubicBezTo>
                  <a:cubicBezTo>
                    <a:pt x="2813" y="651"/>
                    <a:pt x="2163" y="1"/>
                    <a:pt x="1392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086475" y="1314400"/>
              <a:ext cx="62625" cy="61825"/>
            </a:xfrm>
            <a:custGeom>
              <a:avLst/>
              <a:gdLst/>
              <a:ahLst/>
              <a:cxnLst/>
              <a:rect l="l" t="t" r="r" b="b"/>
              <a:pathLst>
                <a:path w="2505" h="2473" extrusionOk="0">
                  <a:moveTo>
                    <a:pt x="1083" y="1"/>
                  </a:moveTo>
                  <a:cubicBezTo>
                    <a:pt x="898" y="1"/>
                    <a:pt x="712" y="63"/>
                    <a:pt x="557" y="124"/>
                  </a:cubicBezTo>
                  <a:cubicBezTo>
                    <a:pt x="218" y="372"/>
                    <a:pt x="1" y="742"/>
                    <a:pt x="1" y="1175"/>
                  </a:cubicBezTo>
                  <a:cubicBezTo>
                    <a:pt x="1" y="1887"/>
                    <a:pt x="589" y="2473"/>
                    <a:pt x="1298" y="2473"/>
                  </a:cubicBezTo>
                  <a:cubicBezTo>
                    <a:pt x="1793" y="2473"/>
                    <a:pt x="2195" y="2225"/>
                    <a:pt x="2443" y="1825"/>
                  </a:cubicBezTo>
                  <a:cubicBezTo>
                    <a:pt x="2472" y="1701"/>
                    <a:pt x="2504" y="1546"/>
                    <a:pt x="2504" y="1422"/>
                  </a:cubicBezTo>
                  <a:cubicBezTo>
                    <a:pt x="2504" y="651"/>
                    <a:pt x="1854" y="1"/>
                    <a:pt x="1083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3105025" y="1319850"/>
              <a:ext cx="33250" cy="33200"/>
            </a:xfrm>
            <a:custGeom>
              <a:avLst/>
              <a:gdLst/>
              <a:ahLst/>
              <a:cxnLst/>
              <a:rect l="l" t="t" r="r" b="b"/>
              <a:pathLst>
                <a:path w="1330" h="1328" extrusionOk="0">
                  <a:moveTo>
                    <a:pt x="680" y="0"/>
                  </a:moveTo>
                  <a:cubicBezTo>
                    <a:pt x="309" y="0"/>
                    <a:pt x="0" y="309"/>
                    <a:pt x="0" y="680"/>
                  </a:cubicBezTo>
                  <a:cubicBezTo>
                    <a:pt x="0" y="1051"/>
                    <a:pt x="309" y="1328"/>
                    <a:pt x="680" y="1328"/>
                  </a:cubicBezTo>
                  <a:cubicBezTo>
                    <a:pt x="1051" y="1328"/>
                    <a:pt x="1330" y="1051"/>
                    <a:pt x="1330" y="680"/>
                  </a:cubicBezTo>
                  <a:cubicBezTo>
                    <a:pt x="1330" y="309"/>
                    <a:pt x="1051" y="0"/>
                    <a:pt x="680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788325" y="1430275"/>
              <a:ext cx="1569575" cy="100425"/>
            </a:xfrm>
            <a:custGeom>
              <a:avLst/>
              <a:gdLst/>
              <a:ahLst/>
              <a:cxnLst/>
              <a:rect l="l" t="t" r="r" b="b"/>
              <a:pathLst>
                <a:path w="62783" h="4017" extrusionOk="0">
                  <a:moveTo>
                    <a:pt x="51474" y="0"/>
                  </a:moveTo>
                  <a:cubicBezTo>
                    <a:pt x="44153" y="0"/>
                    <a:pt x="38344" y="2348"/>
                    <a:pt x="31176" y="2348"/>
                  </a:cubicBezTo>
                  <a:cubicBezTo>
                    <a:pt x="23976" y="2348"/>
                    <a:pt x="14987" y="712"/>
                    <a:pt x="9796" y="712"/>
                  </a:cubicBezTo>
                  <a:cubicBezTo>
                    <a:pt x="3678" y="712"/>
                    <a:pt x="1" y="4017"/>
                    <a:pt x="1" y="4017"/>
                  </a:cubicBezTo>
                  <a:lnTo>
                    <a:pt x="62782" y="4017"/>
                  </a:lnTo>
                  <a:cubicBezTo>
                    <a:pt x="62782" y="4017"/>
                    <a:pt x="58798" y="0"/>
                    <a:pt x="51474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898000" y="1448075"/>
              <a:ext cx="637725" cy="52475"/>
            </a:xfrm>
            <a:custGeom>
              <a:avLst/>
              <a:gdLst/>
              <a:ahLst/>
              <a:cxnLst/>
              <a:rect l="l" t="t" r="r" b="b"/>
              <a:pathLst>
                <a:path w="25509" h="2099" extrusionOk="0">
                  <a:moveTo>
                    <a:pt x="5409" y="0"/>
                  </a:moveTo>
                  <a:cubicBezTo>
                    <a:pt x="4667" y="0"/>
                    <a:pt x="3988" y="62"/>
                    <a:pt x="3338" y="124"/>
                  </a:cubicBezTo>
                  <a:lnTo>
                    <a:pt x="3152" y="247"/>
                  </a:lnTo>
                  <a:cubicBezTo>
                    <a:pt x="928" y="618"/>
                    <a:pt x="1" y="1945"/>
                    <a:pt x="4235" y="1945"/>
                  </a:cubicBezTo>
                  <a:cubicBezTo>
                    <a:pt x="7441" y="1945"/>
                    <a:pt x="8866" y="1281"/>
                    <a:pt x="11077" y="1281"/>
                  </a:cubicBezTo>
                  <a:cubicBezTo>
                    <a:pt x="11764" y="1281"/>
                    <a:pt x="12526" y="1345"/>
                    <a:pt x="13442" y="1513"/>
                  </a:cubicBezTo>
                  <a:cubicBezTo>
                    <a:pt x="15488" y="1887"/>
                    <a:pt x="19317" y="2099"/>
                    <a:pt x="21889" y="2099"/>
                  </a:cubicBezTo>
                  <a:cubicBezTo>
                    <a:pt x="24211" y="2099"/>
                    <a:pt x="25508" y="1926"/>
                    <a:pt x="23544" y="1545"/>
                  </a:cubicBezTo>
                  <a:lnTo>
                    <a:pt x="23420" y="1545"/>
                  </a:lnTo>
                  <a:cubicBezTo>
                    <a:pt x="16994" y="1174"/>
                    <a:pt x="9826" y="0"/>
                    <a:pt x="5409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3884175" y="1430275"/>
              <a:ext cx="398025" cy="82375"/>
            </a:xfrm>
            <a:custGeom>
              <a:avLst/>
              <a:gdLst/>
              <a:ahLst/>
              <a:cxnLst/>
              <a:rect l="l" t="t" r="r" b="b"/>
              <a:pathLst>
                <a:path w="15921" h="3295" extrusionOk="0">
                  <a:moveTo>
                    <a:pt x="7640" y="0"/>
                  </a:moveTo>
                  <a:cubicBezTo>
                    <a:pt x="5724" y="0"/>
                    <a:pt x="3903" y="156"/>
                    <a:pt x="2140" y="403"/>
                  </a:cubicBezTo>
                  <a:cubicBezTo>
                    <a:pt x="0" y="732"/>
                    <a:pt x="2148" y="1524"/>
                    <a:pt x="5772" y="1524"/>
                  </a:cubicBezTo>
                  <a:cubicBezTo>
                    <a:pt x="6229" y="1524"/>
                    <a:pt x="6709" y="1511"/>
                    <a:pt x="7207" y="1483"/>
                  </a:cubicBezTo>
                  <a:cubicBezTo>
                    <a:pt x="7829" y="1449"/>
                    <a:pt x="8388" y="1434"/>
                    <a:pt x="8889" y="1434"/>
                  </a:cubicBezTo>
                  <a:cubicBezTo>
                    <a:pt x="11973" y="1434"/>
                    <a:pt x="12807" y="2012"/>
                    <a:pt x="11904" y="2225"/>
                  </a:cubicBezTo>
                  <a:cubicBezTo>
                    <a:pt x="11058" y="2418"/>
                    <a:pt x="11708" y="3294"/>
                    <a:pt x="13069" y="3294"/>
                  </a:cubicBezTo>
                  <a:cubicBezTo>
                    <a:pt x="13446" y="3294"/>
                    <a:pt x="13877" y="3227"/>
                    <a:pt x="14346" y="3060"/>
                  </a:cubicBezTo>
                  <a:cubicBezTo>
                    <a:pt x="15735" y="2534"/>
                    <a:pt x="15920" y="2072"/>
                    <a:pt x="15302" y="1669"/>
                  </a:cubicBezTo>
                  <a:cubicBezTo>
                    <a:pt x="14840" y="1421"/>
                    <a:pt x="14314" y="1206"/>
                    <a:pt x="13728" y="1021"/>
                  </a:cubicBezTo>
                  <a:cubicBezTo>
                    <a:pt x="13604" y="959"/>
                    <a:pt x="13481" y="927"/>
                    <a:pt x="13357" y="865"/>
                  </a:cubicBezTo>
                  <a:cubicBezTo>
                    <a:pt x="11780" y="371"/>
                    <a:pt x="9865" y="0"/>
                    <a:pt x="7640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2728875" y="1508300"/>
              <a:ext cx="1676900" cy="19325"/>
            </a:xfrm>
            <a:custGeom>
              <a:avLst/>
              <a:gdLst/>
              <a:ahLst/>
              <a:cxnLst/>
              <a:rect l="l" t="t" r="r" b="b"/>
              <a:pathLst>
                <a:path w="67076" h="773" extrusionOk="0">
                  <a:moveTo>
                    <a:pt x="772" y="1"/>
                  </a:moveTo>
                  <a:cubicBezTo>
                    <a:pt x="371" y="1"/>
                    <a:pt x="1" y="340"/>
                    <a:pt x="1" y="772"/>
                  </a:cubicBezTo>
                  <a:lnTo>
                    <a:pt x="67076" y="772"/>
                  </a:lnTo>
                  <a:cubicBezTo>
                    <a:pt x="67076" y="340"/>
                    <a:pt x="66737" y="1"/>
                    <a:pt x="66304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3844250" y="1458075"/>
              <a:ext cx="25" cy="825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0"/>
                  </a:move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691000" y="1526850"/>
              <a:ext cx="1753400" cy="40200"/>
            </a:xfrm>
            <a:custGeom>
              <a:avLst/>
              <a:gdLst/>
              <a:ahLst/>
              <a:cxnLst/>
              <a:rect l="l" t="t" r="r" b="b"/>
              <a:pathLst>
                <a:path w="70136" h="1608" extrusionOk="0">
                  <a:moveTo>
                    <a:pt x="156" y="0"/>
                  </a:moveTo>
                  <a:cubicBezTo>
                    <a:pt x="62" y="0"/>
                    <a:pt x="1" y="62"/>
                    <a:pt x="1" y="124"/>
                  </a:cubicBezTo>
                  <a:lnTo>
                    <a:pt x="1" y="1484"/>
                  </a:lnTo>
                  <a:cubicBezTo>
                    <a:pt x="1" y="1545"/>
                    <a:pt x="62" y="1607"/>
                    <a:pt x="156" y="1607"/>
                  </a:cubicBezTo>
                  <a:lnTo>
                    <a:pt x="69982" y="1607"/>
                  </a:lnTo>
                  <a:cubicBezTo>
                    <a:pt x="70074" y="1607"/>
                    <a:pt x="70135" y="1545"/>
                    <a:pt x="70135" y="1484"/>
                  </a:cubicBezTo>
                  <a:lnTo>
                    <a:pt x="70135" y="124"/>
                  </a:lnTo>
                  <a:cubicBezTo>
                    <a:pt x="70135" y="62"/>
                    <a:pt x="70074" y="0"/>
                    <a:pt x="69982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7" name="Google Shape;1687;p44"/>
          <p:cNvSpPr txBox="1">
            <a:spLocks noGrp="1"/>
          </p:cNvSpPr>
          <p:nvPr>
            <p:ph type="title"/>
          </p:nvPr>
        </p:nvSpPr>
        <p:spPr>
          <a:xfrm>
            <a:off x="1105149" y="2073257"/>
            <a:ext cx="5361886" cy="713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 Program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1BA5FF-AC98-1829-CEA4-4353620324DF}"/>
              </a:ext>
            </a:extLst>
          </p:cNvPr>
          <p:cNvSpPr txBox="1"/>
          <p:nvPr/>
        </p:nvSpPr>
        <p:spPr>
          <a:xfrm>
            <a:off x="1018174" y="-80963"/>
            <a:ext cx="49924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Offside"/>
              <a:buNone/>
              <a:tabLst/>
              <a:defRPr/>
            </a:pPr>
            <a:r>
              <a:rPr kumimoji="0" lang="en" sz="1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ffside"/>
                <a:sym typeface="Offside"/>
              </a:rPr>
              <a:t>05</a:t>
            </a:r>
          </a:p>
        </p:txBody>
      </p:sp>
      <p:grpSp>
        <p:nvGrpSpPr>
          <p:cNvPr id="1949" name="Google Shape;3421;p64">
            <a:extLst>
              <a:ext uri="{FF2B5EF4-FFF2-40B4-BE49-F238E27FC236}">
                <a16:creationId xmlns:a16="http://schemas.microsoft.com/office/drawing/2014/main" xmlns="" id="{C13E09B5-FFB2-FB67-C699-078142EFC2BF}"/>
              </a:ext>
            </a:extLst>
          </p:cNvPr>
          <p:cNvGrpSpPr/>
          <p:nvPr/>
        </p:nvGrpSpPr>
        <p:grpSpPr>
          <a:xfrm>
            <a:off x="5965731" y="3496178"/>
            <a:ext cx="2809581" cy="930501"/>
            <a:chOff x="3455125" y="4181550"/>
            <a:chExt cx="1541025" cy="418925"/>
          </a:xfrm>
        </p:grpSpPr>
        <p:sp>
          <p:nvSpPr>
            <p:cNvPr id="1950" name="Google Shape;3422;p64">
              <a:extLst>
                <a:ext uri="{FF2B5EF4-FFF2-40B4-BE49-F238E27FC236}">
                  <a16:creationId xmlns:a16="http://schemas.microsoft.com/office/drawing/2014/main" xmlns="" id="{39363189-95BF-9329-08AD-E41F7565E703}"/>
                </a:ext>
              </a:extLst>
            </p:cNvPr>
            <p:cNvSpPr/>
            <p:nvPr/>
          </p:nvSpPr>
          <p:spPr>
            <a:xfrm>
              <a:off x="4730500" y="4373550"/>
              <a:ext cx="210775" cy="175875"/>
            </a:xfrm>
            <a:custGeom>
              <a:avLst/>
              <a:gdLst/>
              <a:ahLst/>
              <a:cxnLst/>
              <a:rect l="l" t="t" r="r" b="b"/>
              <a:pathLst>
                <a:path w="8431" h="7035" extrusionOk="0">
                  <a:moveTo>
                    <a:pt x="1" y="0"/>
                  </a:moveTo>
                  <a:lnTo>
                    <a:pt x="1" y="7034"/>
                  </a:lnTo>
                  <a:lnTo>
                    <a:pt x="8431" y="7034"/>
                  </a:lnTo>
                  <a:lnTo>
                    <a:pt x="84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3423;p64">
              <a:extLst>
                <a:ext uri="{FF2B5EF4-FFF2-40B4-BE49-F238E27FC236}">
                  <a16:creationId xmlns:a16="http://schemas.microsoft.com/office/drawing/2014/main" xmlns="" id="{7A5E345B-5154-5EEF-9D23-7D9F59FADA6F}"/>
                </a:ext>
              </a:extLst>
            </p:cNvPr>
            <p:cNvSpPr/>
            <p:nvPr/>
          </p:nvSpPr>
          <p:spPr>
            <a:xfrm>
              <a:off x="4728000" y="4371050"/>
              <a:ext cx="216975" cy="180850"/>
            </a:xfrm>
            <a:custGeom>
              <a:avLst/>
              <a:gdLst/>
              <a:ahLst/>
              <a:cxnLst/>
              <a:rect l="l" t="t" r="r" b="b"/>
              <a:pathLst>
                <a:path w="8679" h="7234" extrusionOk="0">
                  <a:moveTo>
                    <a:pt x="8431" y="200"/>
                  </a:moveTo>
                  <a:lnTo>
                    <a:pt x="8431" y="7034"/>
                  </a:lnTo>
                  <a:lnTo>
                    <a:pt x="252" y="7034"/>
                  </a:lnTo>
                  <a:lnTo>
                    <a:pt x="252" y="200"/>
                  </a:lnTo>
                  <a:close/>
                  <a:moveTo>
                    <a:pt x="101" y="1"/>
                  </a:moveTo>
                  <a:cubicBezTo>
                    <a:pt x="53" y="1"/>
                    <a:pt x="1" y="52"/>
                    <a:pt x="1" y="100"/>
                  </a:cubicBezTo>
                  <a:lnTo>
                    <a:pt x="1" y="7134"/>
                  </a:lnTo>
                  <a:cubicBezTo>
                    <a:pt x="1" y="7182"/>
                    <a:pt x="53" y="7234"/>
                    <a:pt x="101" y="7234"/>
                  </a:cubicBezTo>
                  <a:lnTo>
                    <a:pt x="8531" y="7234"/>
                  </a:lnTo>
                  <a:cubicBezTo>
                    <a:pt x="8630" y="7234"/>
                    <a:pt x="8678" y="7182"/>
                    <a:pt x="8678" y="7134"/>
                  </a:cubicBezTo>
                  <a:lnTo>
                    <a:pt x="8678" y="100"/>
                  </a:lnTo>
                  <a:cubicBezTo>
                    <a:pt x="8678" y="52"/>
                    <a:pt x="8630" y="1"/>
                    <a:pt x="85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3424;p64">
              <a:extLst>
                <a:ext uri="{FF2B5EF4-FFF2-40B4-BE49-F238E27FC236}">
                  <a16:creationId xmlns:a16="http://schemas.microsoft.com/office/drawing/2014/main" xmlns="" id="{27EDE4AF-9C9C-5E6E-3C79-A143187EA786}"/>
                </a:ext>
              </a:extLst>
            </p:cNvPr>
            <p:cNvSpPr/>
            <p:nvPr/>
          </p:nvSpPr>
          <p:spPr>
            <a:xfrm>
              <a:off x="3948825" y="4373550"/>
              <a:ext cx="292975" cy="175875"/>
            </a:xfrm>
            <a:custGeom>
              <a:avLst/>
              <a:gdLst/>
              <a:ahLst/>
              <a:cxnLst/>
              <a:rect l="l" t="t" r="r" b="b"/>
              <a:pathLst>
                <a:path w="11719" h="7035" extrusionOk="0">
                  <a:moveTo>
                    <a:pt x="1" y="0"/>
                  </a:moveTo>
                  <a:lnTo>
                    <a:pt x="1" y="7034"/>
                  </a:lnTo>
                  <a:lnTo>
                    <a:pt x="11718" y="7034"/>
                  </a:lnTo>
                  <a:lnTo>
                    <a:pt x="117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3425;p64">
              <a:extLst>
                <a:ext uri="{FF2B5EF4-FFF2-40B4-BE49-F238E27FC236}">
                  <a16:creationId xmlns:a16="http://schemas.microsoft.com/office/drawing/2014/main" xmlns="" id="{1CF34775-D512-B250-D172-67B3D61CAFEA}"/>
                </a:ext>
              </a:extLst>
            </p:cNvPr>
            <p:cNvSpPr/>
            <p:nvPr/>
          </p:nvSpPr>
          <p:spPr>
            <a:xfrm>
              <a:off x="3945050" y="4371050"/>
              <a:ext cx="300525" cy="180850"/>
            </a:xfrm>
            <a:custGeom>
              <a:avLst/>
              <a:gdLst/>
              <a:ahLst/>
              <a:cxnLst/>
              <a:rect l="l" t="t" r="r" b="b"/>
              <a:pathLst>
                <a:path w="12021" h="7234" extrusionOk="0">
                  <a:moveTo>
                    <a:pt x="11770" y="200"/>
                  </a:moveTo>
                  <a:lnTo>
                    <a:pt x="11770" y="7034"/>
                  </a:lnTo>
                  <a:lnTo>
                    <a:pt x="252" y="7034"/>
                  </a:lnTo>
                  <a:lnTo>
                    <a:pt x="252" y="200"/>
                  </a:lnTo>
                  <a:close/>
                  <a:moveTo>
                    <a:pt x="152" y="1"/>
                  </a:moveTo>
                  <a:cubicBezTo>
                    <a:pt x="52" y="1"/>
                    <a:pt x="0" y="52"/>
                    <a:pt x="0" y="100"/>
                  </a:cubicBezTo>
                  <a:lnTo>
                    <a:pt x="0" y="7134"/>
                  </a:lnTo>
                  <a:cubicBezTo>
                    <a:pt x="0" y="7182"/>
                    <a:pt x="52" y="7234"/>
                    <a:pt x="152" y="7234"/>
                  </a:cubicBezTo>
                  <a:lnTo>
                    <a:pt x="11869" y="7234"/>
                  </a:lnTo>
                  <a:cubicBezTo>
                    <a:pt x="11969" y="7234"/>
                    <a:pt x="12021" y="7182"/>
                    <a:pt x="12021" y="7134"/>
                  </a:cubicBezTo>
                  <a:lnTo>
                    <a:pt x="12021" y="100"/>
                  </a:lnTo>
                  <a:cubicBezTo>
                    <a:pt x="12021" y="52"/>
                    <a:pt x="11969" y="1"/>
                    <a:pt x="118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3426;p64">
              <a:extLst>
                <a:ext uri="{FF2B5EF4-FFF2-40B4-BE49-F238E27FC236}">
                  <a16:creationId xmlns:a16="http://schemas.microsoft.com/office/drawing/2014/main" xmlns="" id="{AD577C1B-02A1-B372-66CD-B30BFE305319}"/>
                </a:ext>
              </a:extLst>
            </p:cNvPr>
            <p:cNvSpPr/>
            <p:nvPr/>
          </p:nvSpPr>
          <p:spPr>
            <a:xfrm>
              <a:off x="4290450" y="4398475"/>
              <a:ext cx="163300" cy="198325"/>
            </a:xfrm>
            <a:custGeom>
              <a:avLst/>
              <a:gdLst/>
              <a:ahLst/>
              <a:cxnLst/>
              <a:rect l="l" t="t" r="r" b="b"/>
              <a:pathLst>
                <a:path w="6532" h="7933" extrusionOk="0">
                  <a:moveTo>
                    <a:pt x="3240" y="1"/>
                  </a:moveTo>
                  <a:cubicBezTo>
                    <a:pt x="1245" y="1"/>
                    <a:pt x="0" y="1796"/>
                    <a:pt x="0" y="3990"/>
                  </a:cubicBezTo>
                  <a:cubicBezTo>
                    <a:pt x="0" y="6185"/>
                    <a:pt x="1245" y="7932"/>
                    <a:pt x="3240" y="7932"/>
                  </a:cubicBezTo>
                  <a:lnTo>
                    <a:pt x="6132" y="7932"/>
                  </a:lnTo>
                  <a:lnTo>
                    <a:pt x="6132" y="5885"/>
                  </a:lnTo>
                  <a:cubicBezTo>
                    <a:pt x="6384" y="5339"/>
                    <a:pt x="6531" y="4689"/>
                    <a:pt x="6531" y="3990"/>
                  </a:cubicBezTo>
                  <a:cubicBezTo>
                    <a:pt x="6531" y="3292"/>
                    <a:pt x="6384" y="2646"/>
                    <a:pt x="6132" y="2095"/>
                  </a:cubicBezTo>
                  <a:lnTo>
                    <a:pt x="6132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3427;p64">
              <a:extLst>
                <a:ext uri="{FF2B5EF4-FFF2-40B4-BE49-F238E27FC236}">
                  <a16:creationId xmlns:a16="http://schemas.microsoft.com/office/drawing/2014/main" xmlns="" id="{937EC7E0-66CA-0410-CD03-183ADDAF6DA3}"/>
                </a:ext>
              </a:extLst>
            </p:cNvPr>
            <p:cNvSpPr/>
            <p:nvPr/>
          </p:nvSpPr>
          <p:spPr>
            <a:xfrm>
              <a:off x="4286650" y="4396000"/>
              <a:ext cx="169600" cy="204475"/>
            </a:xfrm>
            <a:custGeom>
              <a:avLst/>
              <a:gdLst/>
              <a:ahLst/>
              <a:cxnLst/>
              <a:rect l="l" t="t" r="r" b="b"/>
              <a:pathLst>
                <a:path w="6784" h="8179" extrusionOk="0">
                  <a:moveTo>
                    <a:pt x="6185" y="251"/>
                  </a:moveTo>
                  <a:lnTo>
                    <a:pt x="6185" y="2194"/>
                  </a:lnTo>
                  <a:cubicBezTo>
                    <a:pt x="6436" y="2793"/>
                    <a:pt x="6536" y="3443"/>
                    <a:pt x="6536" y="4089"/>
                  </a:cubicBezTo>
                  <a:cubicBezTo>
                    <a:pt x="6536" y="4740"/>
                    <a:pt x="6436" y="5386"/>
                    <a:pt x="6185" y="5937"/>
                  </a:cubicBezTo>
                  <a:lnTo>
                    <a:pt x="6185" y="5984"/>
                  </a:lnTo>
                  <a:lnTo>
                    <a:pt x="6185" y="7931"/>
                  </a:lnTo>
                  <a:lnTo>
                    <a:pt x="3392" y="7931"/>
                  </a:lnTo>
                  <a:cubicBezTo>
                    <a:pt x="1549" y="7931"/>
                    <a:pt x="252" y="6336"/>
                    <a:pt x="252" y="4089"/>
                  </a:cubicBezTo>
                  <a:cubicBezTo>
                    <a:pt x="252" y="1847"/>
                    <a:pt x="1549" y="251"/>
                    <a:pt x="3392" y="251"/>
                  </a:cubicBezTo>
                  <a:close/>
                  <a:moveTo>
                    <a:pt x="3392" y="0"/>
                  </a:moveTo>
                  <a:cubicBezTo>
                    <a:pt x="1449" y="0"/>
                    <a:pt x="1" y="1747"/>
                    <a:pt x="1" y="4089"/>
                  </a:cubicBezTo>
                  <a:cubicBezTo>
                    <a:pt x="1" y="6435"/>
                    <a:pt x="1449" y="8179"/>
                    <a:pt x="3392" y="8179"/>
                  </a:cubicBezTo>
                  <a:lnTo>
                    <a:pt x="6284" y="8179"/>
                  </a:lnTo>
                  <a:cubicBezTo>
                    <a:pt x="6384" y="8179"/>
                    <a:pt x="6436" y="8131"/>
                    <a:pt x="6436" y="8031"/>
                  </a:cubicBezTo>
                  <a:lnTo>
                    <a:pt x="6436" y="6036"/>
                  </a:lnTo>
                  <a:cubicBezTo>
                    <a:pt x="6635" y="5438"/>
                    <a:pt x="6783" y="4788"/>
                    <a:pt x="6783" y="4089"/>
                  </a:cubicBezTo>
                  <a:cubicBezTo>
                    <a:pt x="6783" y="3391"/>
                    <a:pt x="6635" y="2745"/>
                    <a:pt x="6436" y="2146"/>
                  </a:cubicBezTo>
                  <a:lnTo>
                    <a:pt x="6436" y="100"/>
                  </a:lnTo>
                  <a:cubicBezTo>
                    <a:pt x="6436" y="52"/>
                    <a:pt x="6384" y="0"/>
                    <a:pt x="6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3428;p64">
              <a:extLst>
                <a:ext uri="{FF2B5EF4-FFF2-40B4-BE49-F238E27FC236}">
                  <a16:creationId xmlns:a16="http://schemas.microsoft.com/office/drawing/2014/main" xmlns="" id="{B9D3EB7C-E247-E92D-8CE5-76F886C890D4}"/>
                </a:ext>
              </a:extLst>
            </p:cNvPr>
            <p:cNvSpPr/>
            <p:nvPr/>
          </p:nvSpPr>
          <p:spPr>
            <a:xfrm>
              <a:off x="4362750" y="4398475"/>
              <a:ext cx="163300" cy="198325"/>
            </a:xfrm>
            <a:custGeom>
              <a:avLst/>
              <a:gdLst/>
              <a:ahLst/>
              <a:cxnLst/>
              <a:rect l="l" t="t" r="r" b="b"/>
              <a:pathLst>
                <a:path w="6532" h="7933" extrusionOk="0">
                  <a:moveTo>
                    <a:pt x="3240" y="1"/>
                  </a:moveTo>
                  <a:cubicBezTo>
                    <a:pt x="1246" y="1"/>
                    <a:pt x="1" y="1796"/>
                    <a:pt x="1" y="3990"/>
                  </a:cubicBezTo>
                  <a:cubicBezTo>
                    <a:pt x="1" y="6185"/>
                    <a:pt x="1246" y="7932"/>
                    <a:pt x="3240" y="7932"/>
                  </a:cubicBezTo>
                  <a:cubicBezTo>
                    <a:pt x="5235" y="7932"/>
                    <a:pt x="6532" y="6185"/>
                    <a:pt x="6532" y="3990"/>
                  </a:cubicBezTo>
                  <a:cubicBezTo>
                    <a:pt x="6532" y="1796"/>
                    <a:pt x="5235" y="1"/>
                    <a:pt x="3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3429;p64">
              <a:extLst>
                <a:ext uri="{FF2B5EF4-FFF2-40B4-BE49-F238E27FC236}">
                  <a16:creationId xmlns:a16="http://schemas.microsoft.com/office/drawing/2014/main" xmlns="" id="{6E19FADC-6642-107C-5F4A-1D86C86F63FC}"/>
                </a:ext>
              </a:extLst>
            </p:cNvPr>
            <p:cNvSpPr/>
            <p:nvPr/>
          </p:nvSpPr>
          <p:spPr>
            <a:xfrm>
              <a:off x="4360275" y="4396000"/>
              <a:ext cx="168275" cy="204475"/>
            </a:xfrm>
            <a:custGeom>
              <a:avLst/>
              <a:gdLst/>
              <a:ahLst/>
              <a:cxnLst/>
              <a:rect l="l" t="t" r="r" b="b"/>
              <a:pathLst>
                <a:path w="6731" h="8179" extrusionOk="0">
                  <a:moveTo>
                    <a:pt x="3339" y="251"/>
                  </a:moveTo>
                  <a:cubicBezTo>
                    <a:pt x="5187" y="251"/>
                    <a:pt x="6531" y="1847"/>
                    <a:pt x="6531" y="4089"/>
                  </a:cubicBezTo>
                  <a:cubicBezTo>
                    <a:pt x="6531" y="6336"/>
                    <a:pt x="5187" y="7931"/>
                    <a:pt x="3339" y="7931"/>
                  </a:cubicBezTo>
                  <a:cubicBezTo>
                    <a:pt x="1544" y="7931"/>
                    <a:pt x="200" y="6336"/>
                    <a:pt x="200" y="4089"/>
                  </a:cubicBezTo>
                  <a:cubicBezTo>
                    <a:pt x="200" y="1847"/>
                    <a:pt x="1544" y="251"/>
                    <a:pt x="3339" y="251"/>
                  </a:cubicBezTo>
                  <a:close/>
                  <a:moveTo>
                    <a:pt x="3339" y="0"/>
                  </a:moveTo>
                  <a:cubicBezTo>
                    <a:pt x="1396" y="0"/>
                    <a:pt x="0" y="1747"/>
                    <a:pt x="0" y="4089"/>
                  </a:cubicBezTo>
                  <a:cubicBezTo>
                    <a:pt x="0" y="6435"/>
                    <a:pt x="1396" y="8179"/>
                    <a:pt x="3339" y="8179"/>
                  </a:cubicBezTo>
                  <a:cubicBezTo>
                    <a:pt x="5334" y="8179"/>
                    <a:pt x="6731" y="6435"/>
                    <a:pt x="6731" y="4089"/>
                  </a:cubicBezTo>
                  <a:cubicBezTo>
                    <a:pt x="6731" y="1747"/>
                    <a:pt x="5334" y="0"/>
                    <a:pt x="3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3430;p64">
              <a:extLst>
                <a:ext uri="{FF2B5EF4-FFF2-40B4-BE49-F238E27FC236}">
                  <a16:creationId xmlns:a16="http://schemas.microsoft.com/office/drawing/2014/main" xmlns="" id="{D124666D-838E-275C-1C8E-F5D120B9AEE0}"/>
                </a:ext>
              </a:extLst>
            </p:cNvPr>
            <p:cNvSpPr/>
            <p:nvPr/>
          </p:nvSpPr>
          <p:spPr>
            <a:xfrm>
              <a:off x="4392675" y="4429700"/>
              <a:ext cx="103450" cy="137175"/>
            </a:xfrm>
            <a:custGeom>
              <a:avLst/>
              <a:gdLst/>
              <a:ahLst/>
              <a:cxnLst/>
              <a:rect l="l" t="t" r="r" b="b"/>
              <a:pathLst>
                <a:path w="4138" h="5487" extrusionOk="0">
                  <a:moveTo>
                    <a:pt x="2043" y="1"/>
                  </a:moveTo>
                  <a:cubicBezTo>
                    <a:pt x="799" y="1"/>
                    <a:pt x="1" y="1245"/>
                    <a:pt x="1" y="2741"/>
                  </a:cubicBezTo>
                  <a:cubicBezTo>
                    <a:pt x="1" y="4237"/>
                    <a:pt x="799" y="5486"/>
                    <a:pt x="2043" y="5486"/>
                  </a:cubicBezTo>
                  <a:cubicBezTo>
                    <a:pt x="3340" y="5486"/>
                    <a:pt x="4138" y="4237"/>
                    <a:pt x="4138" y="2741"/>
                  </a:cubicBezTo>
                  <a:cubicBezTo>
                    <a:pt x="4138" y="1245"/>
                    <a:pt x="3340" y="1"/>
                    <a:pt x="20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3431;p64">
              <a:extLst>
                <a:ext uri="{FF2B5EF4-FFF2-40B4-BE49-F238E27FC236}">
                  <a16:creationId xmlns:a16="http://schemas.microsoft.com/office/drawing/2014/main" xmlns="" id="{FFC1A430-1722-7356-DDBC-1665125C8F62}"/>
                </a:ext>
              </a:extLst>
            </p:cNvPr>
            <p:cNvSpPr/>
            <p:nvPr/>
          </p:nvSpPr>
          <p:spPr>
            <a:xfrm>
              <a:off x="4388900" y="4427200"/>
              <a:ext cx="109725" cy="142150"/>
            </a:xfrm>
            <a:custGeom>
              <a:avLst/>
              <a:gdLst/>
              <a:ahLst/>
              <a:cxnLst/>
              <a:rect l="l" t="t" r="r" b="b"/>
              <a:pathLst>
                <a:path w="4389" h="5686" extrusionOk="0">
                  <a:moveTo>
                    <a:pt x="2194" y="200"/>
                  </a:moveTo>
                  <a:cubicBezTo>
                    <a:pt x="3343" y="200"/>
                    <a:pt x="4189" y="1297"/>
                    <a:pt x="4189" y="2841"/>
                  </a:cubicBezTo>
                  <a:cubicBezTo>
                    <a:pt x="4189" y="4389"/>
                    <a:pt x="3343" y="5486"/>
                    <a:pt x="2194" y="5486"/>
                  </a:cubicBezTo>
                  <a:cubicBezTo>
                    <a:pt x="1049" y="5486"/>
                    <a:pt x="251" y="4389"/>
                    <a:pt x="251" y="2841"/>
                  </a:cubicBezTo>
                  <a:cubicBezTo>
                    <a:pt x="251" y="1297"/>
                    <a:pt x="1049" y="200"/>
                    <a:pt x="2194" y="200"/>
                  </a:cubicBezTo>
                  <a:close/>
                  <a:moveTo>
                    <a:pt x="2194" y="1"/>
                  </a:moveTo>
                  <a:cubicBezTo>
                    <a:pt x="950" y="1"/>
                    <a:pt x="0" y="1198"/>
                    <a:pt x="0" y="2841"/>
                  </a:cubicBezTo>
                  <a:cubicBezTo>
                    <a:pt x="0" y="4489"/>
                    <a:pt x="950" y="5686"/>
                    <a:pt x="2194" y="5686"/>
                  </a:cubicBezTo>
                  <a:cubicBezTo>
                    <a:pt x="3491" y="5686"/>
                    <a:pt x="4389" y="4489"/>
                    <a:pt x="4389" y="2841"/>
                  </a:cubicBezTo>
                  <a:cubicBezTo>
                    <a:pt x="4389" y="1198"/>
                    <a:pt x="3491" y="1"/>
                    <a:pt x="2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3432;p64">
              <a:extLst>
                <a:ext uri="{FF2B5EF4-FFF2-40B4-BE49-F238E27FC236}">
                  <a16:creationId xmlns:a16="http://schemas.microsoft.com/office/drawing/2014/main" xmlns="" id="{E7C47406-F8B0-8551-BF87-EC8ED5D88B33}"/>
                </a:ext>
              </a:extLst>
            </p:cNvPr>
            <p:cNvSpPr/>
            <p:nvPr/>
          </p:nvSpPr>
          <p:spPr>
            <a:xfrm>
              <a:off x="3551075" y="4398475"/>
              <a:ext cx="163400" cy="198325"/>
            </a:xfrm>
            <a:custGeom>
              <a:avLst/>
              <a:gdLst/>
              <a:ahLst/>
              <a:cxnLst/>
              <a:rect l="l" t="t" r="r" b="b"/>
              <a:pathLst>
                <a:path w="6536" h="7933" extrusionOk="0">
                  <a:moveTo>
                    <a:pt x="3244" y="1"/>
                  </a:moveTo>
                  <a:cubicBezTo>
                    <a:pt x="1249" y="1"/>
                    <a:pt x="0" y="1796"/>
                    <a:pt x="0" y="3990"/>
                  </a:cubicBezTo>
                  <a:cubicBezTo>
                    <a:pt x="0" y="6185"/>
                    <a:pt x="1249" y="7932"/>
                    <a:pt x="3244" y="7932"/>
                  </a:cubicBezTo>
                  <a:lnTo>
                    <a:pt x="6136" y="7932"/>
                  </a:lnTo>
                  <a:lnTo>
                    <a:pt x="6136" y="5885"/>
                  </a:lnTo>
                  <a:cubicBezTo>
                    <a:pt x="6384" y="5339"/>
                    <a:pt x="6535" y="4689"/>
                    <a:pt x="6535" y="3990"/>
                  </a:cubicBezTo>
                  <a:cubicBezTo>
                    <a:pt x="6535" y="3292"/>
                    <a:pt x="6384" y="2646"/>
                    <a:pt x="6136" y="2095"/>
                  </a:cubicBezTo>
                  <a:lnTo>
                    <a:pt x="6136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3433;p64">
              <a:extLst>
                <a:ext uri="{FF2B5EF4-FFF2-40B4-BE49-F238E27FC236}">
                  <a16:creationId xmlns:a16="http://schemas.microsoft.com/office/drawing/2014/main" xmlns="" id="{BE42441A-F445-A98E-5285-337F8582299C}"/>
                </a:ext>
              </a:extLst>
            </p:cNvPr>
            <p:cNvSpPr/>
            <p:nvPr/>
          </p:nvSpPr>
          <p:spPr>
            <a:xfrm>
              <a:off x="3547375" y="4396000"/>
              <a:ext cx="169575" cy="204475"/>
            </a:xfrm>
            <a:custGeom>
              <a:avLst/>
              <a:gdLst/>
              <a:ahLst/>
              <a:cxnLst/>
              <a:rect l="l" t="t" r="r" b="b"/>
              <a:pathLst>
                <a:path w="6783" h="8179" extrusionOk="0">
                  <a:moveTo>
                    <a:pt x="6184" y="251"/>
                  </a:moveTo>
                  <a:lnTo>
                    <a:pt x="6184" y="2194"/>
                  </a:lnTo>
                  <a:cubicBezTo>
                    <a:pt x="6432" y="2793"/>
                    <a:pt x="6532" y="3443"/>
                    <a:pt x="6532" y="4089"/>
                  </a:cubicBezTo>
                  <a:cubicBezTo>
                    <a:pt x="6532" y="4740"/>
                    <a:pt x="6432" y="5386"/>
                    <a:pt x="6184" y="5937"/>
                  </a:cubicBezTo>
                  <a:lnTo>
                    <a:pt x="6184" y="5984"/>
                  </a:lnTo>
                  <a:lnTo>
                    <a:pt x="6184" y="7931"/>
                  </a:lnTo>
                  <a:lnTo>
                    <a:pt x="3392" y="7931"/>
                  </a:lnTo>
                  <a:cubicBezTo>
                    <a:pt x="1544" y="7931"/>
                    <a:pt x="248" y="6336"/>
                    <a:pt x="248" y="4089"/>
                  </a:cubicBezTo>
                  <a:cubicBezTo>
                    <a:pt x="248" y="1847"/>
                    <a:pt x="1544" y="251"/>
                    <a:pt x="3392" y="251"/>
                  </a:cubicBezTo>
                  <a:close/>
                  <a:moveTo>
                    <a:pt x="3392" y="0"/>
                  </a:moveTo>
                  <a:cubicBezTo>
                    <a:pt x="1445" y="0"/>
                    <a:pt x="0" y="1747"/>
                    <a:pt x="0" y="4089"/>
                  </a:cubicBezTo>
                  <a:cubicBezTo>
                    <a:pt x="0" y="6435"/>
                    <a:pt x="1445" y="8179"/>
                    <a:pt x="3392" y="8179"/>
                  </a:cubicBezTo>
                  <a:lnTo>
                    <a:pt x="6284" y="8179"/>
                  </a:lnTo>
                  <a:cubicBezTo>
                    <a:pt x="6332" y="8179"/>
                    <a:pt x="6384" y="8131"/>
                    <a:pt x="6384" y="8031"/>
                  </a:cubicBezTo>
                  <a:lnTo>
                    <a:pt x="6384" y="6036"/>
                  </a:lnTo>
                  <a:cubicBezTo>
                    <a:pt x="6631" y="5438"/>
                    <a:pt x="6783" y="4788"/>
                    <a:pt x="6783" y="4089"/>
                  </a:cubicBezTo>
                  <a:cubicBezTo>
                    <a:pt x="6783" y="3391"/>
                    <a:pt x="6631" y="2745"/>
                    <a:pt x="6384" y="2146"/>
                  </a:cubicBezTo>
                  <a:lnTo>
                    <a:pt x="6384" y="100"/>
                  </a:lnTo>
                  <a:cubicBezTo>
                    <a:pt x="6384" y="52"/>
                    <a:pt x="6332" y="0"/>
                    <a:pt x="6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3434;p64">
              <a:extLst>
                <a:ext uri="{FF2B5EF4-FFF2-40B4-BE49-F238E27FC236}">
                  <a16:creationId xmlns:a16="http://schemas.microsoft.com/office/drawing/2014/main" xmlns="" id="{CE68D5EE-964E-1C64-EAAE-78C2319ED6A3}"/>
                </a:ext>
              </a:extLst>
            </p:cNvPr>
            <p:cNvSpPr/>
            <p:nvPr/>
          </p:nvSpPr>
          <p:spPr>
            <a:xfrm>
              <a:off x="3623375" y="4398475"/>
              <a:ext cx="163400" cy="198325"/>
            </a:xfrm>
            <a:custGeom>
              <a:avLst/>
              <a:gdLst/>
              <a:ahLst/>
              <a:cxnLst/>
              <a:rect l="l" t="t" r="r" b="b"/>
              <a:pathLst>
                <a:path w="6536" h="7933" extrusionOk="0">
                  <a:moveTo>
                    <a:pt x="3244" y="1"/>
                  </a:moveTo>
                  <a:cubicBezTo>
                    <a:pt x="1249" y="1"/>
                    <a:pt x="1" y="1796"/>
                    <a:pt x="1" y="3990"/>
                  </a:cubicBezTo>
                  <a:cubicBezTo>
                    <a:pt x="1" y="6185"/>
                    <a:pt x="1249" y="7932"/>
                    <a:pt x="3244" y="7932"/>
                  </a:cubicBezTo>
                  <a:cubicBezTo>
                    <a:pt x="5239" y="7932"/>
                    <a:pt x="6536" y="6185"/>
                    <a:pt x="6536" y="3990"/>
                  </a:cubicBezTo>
                  <a:cubicBezTo>
                    <a:pt x="6536" y="1796"/>
                    <a:pt x="5239" y="1"/>
                    <a:pt x="32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3435;p64">
              <a:extLst>
                <a:ext uri="{FF2B5EF4-FFF2-40B4-BE49-F238E27FC236}">
                  <a16:creationId xmlns:a16="http://schemas.microsoft.com/office/drawing/2014/main" xmlns="" id="{C5FE8B3C-9E41-8F6B-1833-14EF9C5AB235}"/>
                </a:ext>
              </a:extLst>
            </p:cNvPr>
            <p:cNvSpPr/>
            <p:nvPr/>
          </p:nvSpPr>
          <p:spPr>
            <a:xfrm>
              <a:off x="3619675" y="4396000"/>
              <a:ext cx="169600" cy="204475"/>
            </a:xfrm>
            <a:custGeom>
              <a:avLst/>
              <a:gdLst/>
              <a:ahLst/>
              <a:cxnLst/>
              <a:rect l="l" t="t" r="r" b="b"/>
              <a:pathLst>
                <a:path w="6784" h="8179" extrusionOk="0">
                  <a:moveTo>
                    <a:pt x="3392" y="251"/>
                  </a:moveTo>
                  <a:cubicBezTo>
                    <a:pt x="5235" y="251"/>
                    <a:pt x="6532" y="1847"/>
                    <a:pt x="6532" y="4089"/>
                  </a:cubicBezTo>
                  <a:cubicBezTo>
                    <a:pt x="6532" y="6336"/>
                    <a:pt x="5235" y="7931"/>
                    <a:pt x="3392" y="7931"/>
                  </a:cubicBezTo>
                  <a:cubicBezTo>
                    <a:pt x="1597" y="7931"/>
                    <a:pt x="248" y="6336"/>
                    <a:pt x="248" y="4089"/>
                  </a:cubicBezTo>
                  <a:cubicBezTo>
                    <a:pt x="248" y="1847"/>
                    <a:pt x="1597" y="251"/>
                    <a:pt x="3392" y="251"/>
                  </a:cubicBezTo>
                  <a:close/>
                  <a:moveTo>
                    <a:pt x="3392" y="0"/>
                  </a:moveTo>
                  <a:cubicBezTo>
                    <a:pt x="1445" y="0"/>
                    <a:pt x="1" y="1747"/>
                    <a:pt x="1" y="4089"/>
                  </a:cubicBezTo>
                  <a:cubicBezTo>
                    <a:pt x="1" y="6435"/>
                    <a:pt x="1445" y="8179"/>
                    <a:pt x="3392" y="8179"/>
                  </a:cubicBezTo>
                  <a:cubicBezTo>
                    <a:pt x="5335" y="8179"/>
                    <a:pt x="6783" y="6435"/>
                    <a:pt x="6783" y="4089"/>
                  </a:cubicBezTo>
                  <a:cubicBezTo>
                    <a:pt x="6783" y="1747"/>
                    <a:pt x="5335" y="0"/>
                    <a:pt x="33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3436;p64">
              <a:extLst>
                <a:ext uri="{FF2B5EF4-FFF2-40B4-BE49-F238E27FC236}">
                  <a16:creationId xmlns:a16="http://schemas.microsoft.com/office/drawing/2014/main" xmlns="" id="{0B0782B4-A1F0-AE0A-1FCB-08A499EE3CEA}"/>
                </a:ext>
              </a:extLst>
            </p:cNvPr>
            <p:cNvSpPr/>
            <p:nvPr/>
          </p:nvSpPr>
          <p:spPr>
            <a:xfrm>
              <a:off x="3653300" y="4429700"/>
              <a:ext cx="103550" cy="137175"/>
            </a:xfrm>
            <a:custGeom>
              <a:avLst/>
              <a:gdLst/>
              <a:ahLst/>
              <a:cxnLst/>
              <a:rect l="l" t="t" r="r" b="b"/>
              <a:pathLst>
                <a:path w="4142" h="5487" extrusionOk="0">
                  <a:moveTo>
                    <a:pt x="2047" y="1"/>
                  </a:moveTo>
                  <a:cubicBezTo>
                    <a:pt x="798" y="1"/>
                    <a:pt x="0" y="1245"/>
                    <a:pt x="0" y="2741"/>
                  </a:cubicBezTo>
                  <a:cubicBezTo>
                    <a:pt x="0" y="4237"/>
                    <a:pt x="798" y="5486"/>
                    <a:pt x="2047" y="5486"/>
                  </a:cubicBezTo>
                  <a:cubicBezTo>
                    <a:pt x="3344" y="5486"/>
                    <a:pt x="4142" y="4237"/>
                    <a:pt x="4142" y="2741"/>
                  </a:cubicBezTo>
                  <a:cubicBezTo>
                    <a:pt x="4142" y="1245"/>
                    <a:pt x="3344" y="1"/>
                    <a:pt x="20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3437;p64">
              <a:extLst>
                <a:ext uri="{FF2B5EF4-FFF2-40B4-BE49-F238E27FC236}">
                  <a16:creationId xmlns:a16="http://schemas.microsoft.com/office/drawing/2014/main" xmlns="" id="{9466290A-F647-CE86-1470-38C5FE2743D2}"/>
                </a:ext>
              </a:extLst>
            </p:cNvPr>
            <p:cNvSpPr/>
            <p:nvPr/>
          </p:nvSpPr>
          <p:spPr>
            <a:xfrm>
              <a:off x="3649600" y="4427200"/>
              <a:ext cx="109750" cy="142150"/>
            </a:xfrm>
            <a:custGeom>
              <a:avLst/>
              <a:gdLst/>
              <a:ahLst/>
              <a:cxnLst/>
              <a:rect l="l" t="t" r="r" b="b"/>
              <a:pathLst>
                <a:path w="4390" h="5686" extrusionOk="0">
                  <a:moveTo>
                    <a:pt x="2195" y="200"/>
                  </a:moveTo>
                  <a:cubicBezTo>
                    <a:pt x="3340" y="200"/>
                    <a:pt x="4190" y="1297"/>
                    <a:pt x="4190" y="2841"/>
                  </a:cubicBezTo>
                  <a:cubicBezTo>
                    <a:pt x="4190" y="4389"/>
                    <a:pt x="3340" y="5486"/>
                    <a:pt x="2195" y="5486"/>
                  </a:cubicBezTo>
                  <a:cubicBezTo>
                    <a:pt x="1046" y="5486"/>
                    <a:pt x="248" y="4389"/>
                    <a:pt x="248" y="2841"/>
                  </a:cubicBezTo>
                  <a:cubicBezTo>
                    <a:pt x="248" y="1297"/>
                    <a:pt x="1046" y="200"/>
                    <a:pt x="2195" y="200"/>
                  </a:cubicBezTo>
                  <a:close/>
                  <a:moveTo>
                    <a:pt x="2195" y="1"/>
                  </a:moveTo>
                  <a:cubicBezTo>
                    <a:pt x="946" y="1"/>
                    <a:pt x="1" y="1198"/>
                    <a:pt x="1" y="2841"/>
                  </a:cubicBezTo>
                  <a:cubicBezTo>
                    <a:pt x="1" y="4489"/>
                    <a:pt x="946" y="5686"/>
                    <a:pt x="2195" y="5686"/>
                  </a:cubicBezTo>
                  <a:cubicBezTo>
                    <a:pt x="3492" y="5686"/>
                    <a:pt x="4389" y="4489"/>
                    <a:pt x="4389" y="2841"/>
                  </a:cubicBezTo>
                  <a:cubicBezTo>
                    <a:pt x="4389" y="1198"/>
                    <a:pt x="3492" y="1"/>
                    <a:pt x="2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3438;p64">
              <a:extLst>
                <a:ext uri="{FF2B5EF4-FFF2-40B4-BE49-F238E27FC236}">
                  <a16:creationId xmlns:a16="http://schemas.microsoft.com/office/drawing/2014/main" xmlns="" id="{B9B0CB13-B320-34D7-AAF0-D74B8C9A7A31}"/>
                </a:ext>
              </a:extLst>
            </p:cNvPr>
            <p:cNvSpPr/>
            <p:nvPr/>
          </p:nvSpPr>
          <p:spPr>
            <a:xfrm>
              <a:off x="4698075" y="4398475"/>
              <a:ext cx="163400" cy="198325"/>
            </a:xfrm>
            <a:custGeom>
              <a:avLst/>
              <a:gdLst/>
              <a:ahLst/>
              <a:cxnLst/>
              <a:rect l="l" t="t" r="r" b="b"/>
              <a:pathLst>
                <a:path w="6536" h="7933" extrusionOk="0">
                  <a:moveTo>
                    <a:pt x="3292" y="1"/>
                  </a:moveTo>
                  <a:cubicBezTo>
                    <a:pt x="1298" y="1"/>
                    <a:pt x="1" y="1796"/>
                    <a:pt x="1" y="3990"/>
                  </a:cubicBezTo>
                  <a:cubicBezTo>
                    <a:pt x="1" y="6185"/>
                    <a:pt x="1298" y="7932"/>
                    <a:pt x="3292" y="7932"/>
                  </a:cubicBezTo>
                  <a:lnTo>
                    <a:pt x="6185" y="7932"/>
                  </a:lnTo>
                  <a:lnTo>
                    <a:pt x="6185" y="5885"/>
                  </a:lnTo>
                  <a:cubicBezTo>
                    <a:pt x="6436" y="5339"/>
                    <a:pt x="6536" y="4689"/>
                    <a:pt x="6536" y="3990"/>
                  </a:cubicBezTo>
                  <a:cubicBezTo>
                    <a:pt x="6536" y="3292"/>
                    <a:pt x="6436" y="2646"/>
                    <a:pt x="6185" y="2095"/>
                  </a:cubicBezTo>
                  <a:lnTo>
                    <a:pt x="61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3439;p64">
              <a:extLst>
                <a:ext uri="{FF2B5EF4-FFF2-40B4-BE49-F238E27FC236}">
                  <a16:creationId xmlns:a16="http://schemas.microsoft.com/office/drawing/2014/main" xmlns="" id="{009918C6-994C-EF6F-22B2-C14856218887}"/>
                </a:ext>
              </a:extLst>
            </p:cNvPr>
            <p:cNvSpPr/>
            <p:nvPr/>
          </p:nvSpPr>
          <p:spPr>
            <a:xfrm>
              <a:off x="4695600" y="4396000"/>
              <a:ext cx="168375" cy="204475"/>
            </a:xfrm>
            <a:custGeom>
              <a:avLst/>
              <a:gdLst/>
              <a:ahLst/>
              <a:cxnLst/>
              <a:rect l="l" t="t" r="r" b="b"/>
              <a:pathLst>
                <a:path w="6735" h="8179" extrusionOk="0">
                  <a:moveTo>
                    <a:pt x="6184" y="251"/>
                  </a:moveTo>
                  <a:lnTo>
                    <a:pt x="6184" y="2194"/>
                  </a:lnTo>
                  <a:cubicBezTo>
                    <a:pt x="6384" y="2793"/>
                    <a:pt x="6535" y="3443"/>
                    <a:pt x="6535" y="4089"/>
                  </a:cubicBezTo>
                  <a:cubicBezTo>
                    <a:pt x="6535" y="4740"/>
                    <a:pt x="6384" y="5386"/>
                    <a:pt x="6184" y="5937"/>
                  </a:cubicBezTo>
                  <a:lnTo>
                    <a:pt x="6184" y="5984"/>
                  </a:lnTo>
                  <a:lnTo>
                    <a:pt x="6184" y="7931"/>
                  </a:lnTo>
                  <a:lnTo>
                    <a:pt x="3391" y="7931"/>
                  </a:lnTo>
                  <a:cubicBezTo>
                    <a:pt x="1548" y="7931"/>
                    <a:pt x="200" y="6336"/>
                    <a:pt x="200" y="4089"/>
                  </a:cubicBezTo>
                  <a:cubicBezTo>
                    <a:pt x="200" y="1847"/>
                    <a:pt x="1548" y="251"/>
                    <a:pt x="3391" y="251"/>
                  </a:cubicBezTo>
                  <a:close/>
                  <a:moveTo>
                    <a:pt x="3391" y="0"/>
                  </a:moveTo>
                  <a:cubicBezTo>
                    <a:pt x="1397" y="0"/>
                    <a:pt x="0" y="1747"/>
                    <a:pt x="0" y="4089"/>
                  </a:cubicBezTo>
                  <a:cubicBezTo>
                    <a:pt x="0" y="6435"/>
                    <a:pt x="1397" y="8179"/>
                    <a:pt x="3391" y="8179"/>
                  </a:cubicBezTo>
                  <a:lnTo>
                    <a:pt x="6284" y="8179"/>
                  </a:lnTo>
                  <a:cubicBezTo>
                    <a:pt x="6336" y="8179"/>
                    <a:pt x="6384" y="8131"/>
                    <a:pt x="6384" y="8031"/>
                  </a:cubicBezTo>
                  <a:lnTo>
                    <a:pt x="6384" y="6036"/>
                  </a:lnTo>
                  <a:cubicBezTo>
                    <a:pt x="6635" y="5438"/>
                    <a:pt x="6735" y="4788"/>
                    <a:pt x="6735" y="4089"/>
                  </a:cubicBezTo>
                  <a:cubicBezTo>
                    <a:pt x="6735" y="3391"/>
                    <a:pt x="6635" y="2745"/>
                    <a:pt x="6384" y="2146"/>
                  </a:cubicBezTo>
                  <a:lnTo>
                    <a:pt x="6384" y="100"/>
                  </a:lnTo>
                  <a:cubicBezTo>
                    <a:pt x="6384" y="52"/>
                    <a:pt x="6336" y="0"/>
                    <a:pt x="6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3440;p64">
              <a:extLst>
                <a:ext uri="{FF2B5EF4-FFF2-40B4-BE49-F238E27FC236}">
                  <a16:creationId xmlns:a16="http://schemas.microsoft.com/office/drawing/2014/main" xmlns="" id="{5F37E712-BE75-E474-E577-6D4D664C5694}"/>
                </a:ext>
              </a:extLst>
            </p:cNvPr>
            <p:cNvSpPr/>
            <p:nvPr/>
          </p:nvSpPr>
          <p:spPr>
            <a:xfrm>
              <a:off x="4770400" y="4398475"/>
              <a:ext cx="163400" cy="198325"/>
            </a:xfrm>
            <a:custGeom>
              <a:avLst/>
              <a:gdLst/>
              <a:ahLst/>
              <a:cxnLst/>
              <a:rect l="l" t="t" r="r" b="b"/>
              <a:pathLst>
                <a:path w="6536" h="7933" extrusionOk="0">
                  <a:moveTo>
                    <a:pt x="3292" y="1"/>
                  </a:moveTo>
                  <a:cubicBezTo>
                    <a:pt x="1297" y="1"/>
                    <a:pt x="0" y="1796"/>
                    <a:pt x="0" y="3990"/>
                  </a:cubicBezTo>
                  <a:cubicBezTo>
                    <a:pt x="0" y="6185"/>
                    <a:pt x="1297" y="7932"/>
                    <a:pt x="3292" y="7932"/>
                  </a:cubicBezTo>
                  <a:cubicBezTo>
                    <a:pt x="5287" y="7932"/>
                    <a:pt x="6535" y="6185"/>
                    <a:pt x="6535" y="3990"/>
                  </a:cubicBezTo>
                  <a:cubicBezTo>
                    <a:pt x="6535" y="1796"/>
                    <a:pt x="5287" y="1"/>
                    <a:pt x="3292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3441;p64">
              <a:extLst>
                <a:ext uri="{FF2B5EF4-FFF2-40B4-BE49-F238E27FC236}">
                  <a16:creationId xmlns:a16="http://schemas.microsoft.com/office/drawing/2014/main" xmlns="" id="{92CEB94F-78DD-7ABD-1CA6-3F2D330CF157}"/>
                </a:ext>
              </a:extLst>
            </p:cNvPr>
            <p:cNvSpPr/>
            <p:nvPr/>
          </p:nvSpPr>
          <p:spPr>
            <a:xfrm>
              <a:off x="4767900" y="4396000"/>
              <a:ext cx="169600" cy="204475"/>
            </a:xfrm>
            <a:custGeom>
              <a:avLst/>
              <a:gdLst/>
              <a:ahLst/>
              <a:cxnLst/>
              <a:rect l="l" t="t" r="r" b="b"/>
              <a:pathLst>
                <a:path w="6784" h="8179" extrusionOk="0">
                  <a:moveTo>
                    <a:pt x="3392" y="251"/>
                  </a:moveTo>
                  <a:cubicBezTo>
                    <a:pt x="5239" y="251"/>
                    <a:pt x="6536" y="1847"/>
                    <a:pt x="6536" y="4089"/>
                  </a:cubicBezTo>
                  <a:cubicBezTo>
                    <a:pt x="6536" y="6336"/>
                    <a:pt x="5239" y="7931"/>
                    <a:pt x="3392" y="7931"/>
                  </a:cubicBezTo>
                  <a:cubicBezTo>
                    <a:pt x="1549" y="7931"/>
                    <a:pt x="252" y="6336"/>
                    <a:pt x="252" y="4089"/>
                  </a:cubicBezTo>
                  <a:cubicBezTo>
                    <a:pt x="252" y="1847"/>
                    <a:pt x="1549" y="251"/>
                    <a:pt x="3392" y="251"/>
                  </a:cubicBezTo>
                  <a:close/>
                  <a:moveTo>
                    <a:pt x="3392" y="0"/>
                  </a:moveTo>
                  <a:cubicBezTo>
                    <a:pt x="1449" y="0"/>
                    <a:pt x="1" y="1747"/>
                    <a:pt x="1" y="4089"/>
                  </a:cubicBezTo>
                  <a:cubicBezTo>
                    <a:pt x="1" y="6435"/>
                    <a:pt x="1449" y="8179"/>
                    <a:pt x="3392" y="8179"/>
                  </a:cubicBezTo>
                  <a:cubicBezTo>
                    <a:pt x="5339" y="8179"/>
                    <a:pt x="6783" y="6435"/>
                    <a:pt x="6783" y="4089"/>
                  </a:cubicBezTo>
                  <a:cubicBezTo>
                    <a:pt x="6783" y="1747"/>
                    <a:pt x="5339" y="0"/>
                    <a:pt x="33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3442;p64">
              <a:extLst>
                <a:ext uri="{FF2B5EF4-FFF2-40B4-BE49-F238E27FC236}">
                  <a16:creationId xmlns:a16="http://schemas.microsoft.com/office/drawing/2014/main" xmlns="" id="{B739BB86-C404-5EBA-316D-93538FD27E22}"/>
                </a:ext>
              </a:extLst>
            </p:cNvPr>
            <p:cNvSpPr/>
            <p:nvPr/>
          </p:nvSpPr>
          <p:spPr>
            <a:xfrm>
              <a:off x="4786650" y="4410950"/>
              <a:ext cx="132200" cy="174575"/>
            </a:xfrm>
            <a:custGeom>
              <a:avLst/>
              <a:gdLst/>
              <a:ahLst/>
              <a:cxnLst/>
              <a:rect l="l" t="t" r="r" b="b"/>
              <a:pathLst>
                <a:path w="5288" h="6983" extrusionOk="0">
                  <a:moveTo>
                    <a:pt x="2642" y="0"/>
                  </a:moveTo>
                  <a:cubicBezTo>
                    <a:pt x="1046" y="0"/>
                    <a:pt x="1" y="1548"/>
                    <a:pt x="1" y="3491"/>
                  </a:cubicBezTo>
                  <a:cubicBezTo>
                    <a:pt x="1" y="5438"/>
                    <a:pt x="1046" y="6982"/>
                    <a:pt x="2642" y="6982"/>
                  </a:cubicBezTo>
                  <a:cubicBezTo>
                    <a:pt x="4238" y="6982"/>
                    <a:pt x="5287" y="5438"/>
                    <a:pt x="5287" y="3491"/>
                  </a:cubicBezTo>
                  <a:cubicBezTo>
                    <a:pt x="5287" y="1548"/>
                    <a:pt x="4238" y="0"/>
                    <a:pt x="2642" y="0"/>
                  </a:cubicBezTo>
                  <a:close/>
                </a:path>
              </a:pathLst>
            </a:custGeom>
            <a:solidFill>
              <a:srgbClr val="D6F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3443;p64">
              <a:extLst>
                <a:ext uri="{FF2B5EF4-FFF2-40B4-BE49-F238E27FC236}">
                  <a16:creationId xmlns:a16="http://schemas.microsoft.com/office/drawing/2014/main" xmlns="" id="{86A1A011-073B-9BAD-B2CE-7CA7C34F6E23}"/>
                </a:ext>
              </a:extLst>
            </p:cNvPr>
            <p:cNvSpPr/>
            <p:nvPr/>
          </p:nvSpPr>
          <p:spPr>
            <a:xfrm>
              <a:off x="4784175" y="4408450"/>
              <a:ext cx="137150" cy="179575"/>
            </a:xfrm>
            <a:custGeom>
              <a:avLst/>
              <a:gdLst/>
              <a:ahLst/>
              <a:cxnLst/>
              <a:rect l="l" t="t" r="r" b="b"/>
              <a:pathLst>
                <a:path w="5486" h="7183" extrusionOk="0">
                  <a:moveTo>
                    <a:pt x="2741" y="200"/>
                  </a:moveTo>
                  <a:cubicBezTo>
                    <a:pt x="4189" y="200"/>
                    <a:pt x="5286" y="1648"/>
                    <a:pt x="5286" y="3591"/>
                  </a:cubicBezTo>
                  <a:cubicBezTo>
                    <a:pt x="5286" y="5538"/>
                    <a:pt x="4189" y="6983"/>
                    <a:pt x="2741" y="6983"/>
                  </a:cubicBezTo>
                  <a:cubicBezTo>
                    <a:pt x="1245" y="6983"/>
                    <a:pt x="200" y="5538"/>
                    <a:pt x="200" y="3591"/>
                  </a:cubicBezTo>
                  <a:cubicBezTo>
                    <a:pt x="200" y="1648"/>
                    <a:pt x="1245" y="200"/>
                    <a:pt x="2741" y="200"/>
                  </a:cubicBezTo>
                  <a:close/>
                  <a:moveTo>
                    <a:pt x="2741" y="1"/>
                  </a:moveTo>
                  <a:cubicBezTo>
                    <a:pt x="1145" y="1"/>
                    <a:pt x="0" y="1497"/>
                    <a:pt x="0" y="3591"/>
                  </a:cubicBezTo>
                  <a:cubicBezTo>
                    <a:pt x="0" y="5686"/>
                    <a:pt x="1145" y="7182"/>
                    <a:pt x="2741" y="7182"/>
                  </a:cubicBezTo>
                  <a:cubicBezTo>
                    <a:pt x="4337" y="7182"/>
                    <a:pt x="5486" y="5686"/>
                    <a:pt x="5486" y="3591"/>
                  </a:cubicBezTo>
                  <a:cubicBezTo>
                    <a:pt x="5486" y="1497"/>
                    <a:pt x="4337" y="1"/>
                    <a:pt x="27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3444;p64">
              <a:extLst>
                <a:ext uri="{FF2B5EF4-FFF2-40B4-BE49-F238E27FC236}">
                  <a16:creationId xmlns:a16="http://schemas.microsoft.com/office/drawing/2014/main" xmlns="" id="{C2E3B6D4-54CD-183C-33A6-544ABB4FA6EB}"/>
                </a:ext>
              </a:extLst>
            </p:cNvPr>
            <p:cNvSpPr/>
            <p:nvPr/>
          </p:nvSpPr>
          <p:spPr>
            <a:xfrm>
              <a:off x="4792850" y="4417225"/>
              <a:ext cx="119700" cy="162100"/>
            </a:xfrm>
            <a:custGeom>
              <a:avLst/>
              <a:gdLst/>
              <a:ahLst/>
              <a:cxnLst/>
              <a:rect l="l" t="t" r="r" b="b"/>
              <a:pathLst>
                <a:path w="4788" h="6484" extrusionOk="0">
                  <a:moveTo>
                    <a:pt x="2394" y="1"/>
                  </a:moveTo>
                  <a:cubicBezTo>
                    <a:pt x="1049" y="1"/>
                    <a:pt x="0" y="1445"/>
                    <a:pt x="0" y="3240"/>
                  </a:cubicBezTo>
                  <a:cubicBezTo>
                    <a:pt x="0" y="5036"/>
                    <a:pt x="1049" y="6484"/>
                    <a:pt x="2394" y="6484"/>
                  </a:cubicBezTo>
                  <a:cubicBezTo>
                    <a:pt x="3691" y="6484"/>
                    <a:pt x="4788" y="5036"/>
                    <a:pt x="4788" y="3240"/>
                  </a:cubicBezTo>
                  <a:cubicBezTo>
                    <a:pt x="4788" y="1445"/>
                    <a:pt x="3691" y="1"/>
                    <a:pt x="2394" y="1"/>
                  </a:cubicBezTo>
                  <a:close/>
                </a:path>
              </a:pathLst>
            </a:custGeom>
            <a:solidFill>
              <a:srgbClr val="CED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3445;p64">
              <a:extLst>
                <a:ext uri="{FF2B5EF4-FFF2-40B4-BE49-F238E27FC236}">
                  <a16:creationId xmlns:a16="http://schemas.microsoft.com/office/drawing/2014/main" xmlns="" id="{23EE252E-C613-3D70-8AE7-B08A6950F7FD}"/>
                </a:ext>
              </a:extLst>
            </p:cNvPr>
            <p:cNvSpPr/>
            <p:nvPr/>
          </p:nvSpPr>
          <p:spPr>
            <a:xfrm>
              <a:off x="4797825" y="4419725"/>
              <a:ext cx="108550" cy="157125"/>
            </a:xfrm>
            <a:custGeom>
              <a:avLst/>
              <a:gdLst/>
              <a:ahLst/>
              <a:cxnLst/>
              <a:rect l="l" t="t" r="r" b="b"/>
              <a:pathLst>
                <a:path w="4342" h="6285" extrusionOk="0">
                  <a:moveTo>
                    <a:pt x="1848" y="1"/>
                  </a:moveTo>
                  <a:cubicBezTo>
                    <a:pt x="1696" y="48"/>
                    <a:pt x="1596" y="248"/>
                    <a:pt x="1648" y="447"/>
                  </a:cubicBezTo>
                  <a:lnTo>
                    <a:pt x="1449" y="1943"/>
                  </a:lnTo>
                  <a:cubicBezTo>
                    <a:pt x="1497" y="2088"/>
                    <a:pt x="1602" y="2162"/>
                    <a:pt x="1704" y="2162"/>
                  </a:cubicBezTo>
                  <a:cubicBezTo>
                    <a:pt x="1814" y="2162"/>
                    <a:pt x="1921" y="2076"/>
                    <a:pt x="1948" y="1896"/>
                  </a:cubicBezTo>
                  <a:lnTo>
                    <a:pt x="2694" y="447"/>
                  </a:lnTo>
                  <a:cubicBezTo>
                    <a:pt x="2694" y="248"/>
                    <a:pt x="2646" y="48"/>
                    <a:pt x="2494" y="1"/>
                  </a:cubicBezTo>
                  <a:close/>
                  <a:moveTo>
                    <a:pt x="3767" y="1035"/>
                  </a:moveTo>
                  <a:cubicBezTo>
                    <a:pt x="3704" y="1035"/>
                    <a:pt x="3641" y="1072"/>
                    <a:pt x="3591" y="1146"/>
                  </a:cubicBezTo>
                  <a:lnTo>
                    <a:pt x="2347" y="2243"/>
                  </a:lnTo>
                  <a:cubicBezTo>
                    <a:pt x="2211" y="2467"/>
                    <a:pt x="2317" y="2809"/>
                    <a:pt x="2518" y="2809"/>
                  </a:cubicBezTo>
                  <a:cubicBezTo>
                    <a:pt x="2542" y="2809"/>
                    <a:pt x="2567" y="2804"/>
                    <a:pt x="2594" y="2793"/>
                  </a:cubicBezTo>
                  <a:lnTo>
                    <a:pt x="4142" y="2394"/>
                  </a:lnTo>
                  <a:cubicBezTo>
                    <a:pt x="4289" y="2342"/>
                    <a:pt x="4341" y="2095"/>
                    <a:pt x="4289" y="1943"/>
                  </a:cubicBezTo>
                  <a:cubicBezTo>
                    <a:pt x="4242" y="1796"/>
                    <a:pt x="4190" y="1644"/>
                    <a:pt x="4142" y="1545"/>
                  </a:cubicBezTo>
                  <a:cubicBezTo>
                    <a:pt x="4090" y="1397"/>
                    <a:pt x="4042" y="1245"/>
                    <a:pt x="3942" y="1146"/>
                  </a:cubicBezTo>
                  <a:cubicBezTo>
                    <a:pt x="3893" y="1072"/>
                    <a:pt x="3830" y="1035"/>
                    <a:pt x="3767" y="1035"/>
                  </a:cubicBezTo>
                  <a:close/>
                  <a:moveTo>
                    <a:pt x="571" y="1089"/>
                  </a:moveTo>
                  <a:cubicBezTo>
                    <a:pt x="497" y="1089"/>
                    <a:pt x="427" y="1139"/>
                    <a:pt x="400" y="1245"/>
                  </a:cubicBezTo>
                  <a:cubicBezTo>
                    <a:pt x="300" y="1345"/>
                    <a:pt x="252" y="1445"/>
                    <a:pt x="200" y="1596"/>
                  </a:cubicBezTo>
                  <a:cubicBezTo>
                    <a:pt x="152" y="1744"/>
                    <a:pt x="100" y="1844"/>
                    <a:pt x="52" y="1995"/>
                  </a:cubicBezTo>
                  <a:cubicBezTo>
                    <a:pt x="1" y="2195"/>
                    <a:pt x="100" y="2394"/>
                    <a:pt x="252" y="2442"/>
                  </a:cubicBezTo>
                  <a:lnTo>
                    <a:pt x="850" y="2841"/>
                  </a:lnTo>
                  <a:cubicBezTo>
                    <a:pt x="862" y="2844"/>
                    <a:pt x="874" y="2846"/>
                    <a:pt x="886" y="2846"/>
                  </a:cubicBezTo>
                  <a:cubicBezTo>
                    <a:pt x="1072" y="2846"/>
                    <a:pt x="1237" y="2479"/>
                    <a:pt x="1050" y="2243"/>
                  </a:cubicBezTo>
                  <a:lnTo>
                    <a:pt x="751" y="1197"/>
                  </a:lnTo>
                  <a:cubicBezTo>
                    <a:pt x="704" y="1127"/>
                    <a:pt x="636" y="1089"/>
                    <a:pt x="571" y="1089"/>
                  </a:cubicBezTo>
                  <a:close/>
                  <a:moveTo>
                    <a:pt x="2525" y="3425"/>
                  </a:moveTo>
                  <a:cubicBezTo>
                    <a:pt x="2320" y="3425"/>
                    <a:pt x="2210" y="3815"/>
                    <a:pt x="2347" y="4038"/>
                  </a:cubicBezTo>
                  <a:lnTo>
                    <a:pt x="3643" y="5087"/>
                  </a:lnTo>
                  <a:cubicBezTo>
                    <a:pt x="3685" y="5149"/>
                    <a:pt x="3735" y="5177"/>
                    <a:pt x="3787" y="5177"/>
                  </a:cubicBezTo>
                  <a:cubicBezTo>
                    <a:pt x="3858" y="5177"/>
                    <a:pt x="3932" y="5124"/>
                    <a:pt x="3990" y="5035"/>
                  </a:cubicBezTo>
                  <a:cubicBezTo>
                    <a:pt x="4042" y="4936"/>
                    <a:pt x="4142" y="4788"/>
                    <a:pt x="4190" y="4688"/>
                  </a:cubicBezTo>
                  <a:cubicBezTo>
                    <a:pt x="4242" y="4537"/>
                    <a:pt x="4289" y="4389"/>
                    <a:pt x="4289" y="4289"/>
                  </a:cubicBezTo>
                  <a:cubicBezTo>
                    <a:pt x="4341" y="4090"/>
                    <a:pt x="4289" y="3890"/>
                    <a:pt x="4142" y="3839"/>
                  </a:cubicBezTo>
                  <a:lnTo>
                    <a:pt x="2594" y="3440"/>
                  </a:lnTo>
                  <a:cubicBezTo>
                    <a:pt x="2570" y="3430"/>
                    <a:pt x="2547" y="3425"/>
                    <a:pt x="2525" y="3425"/>
                  </a:cubicBezTo>
                  <a:close/>
                  <a:moveTo>
                    <a:pt x="927" y="3476"/>
                  </a:moveTo>
                  <a:cubicBezTo>
                    <a:pt x="903" y="3476"/>
                    <a:pt x="877" y="3481"/>
                    <a:pt x="850" y="3491"/>
                  </a:cubicBezTo>
                  <a:lnTo>
                    <a:pt x="252" y="3890"/>
                  </a:lnTo>
                  <a:cubicBezTo>
                    <a:pt x="100" y="3938"/>
                    <a:pt x="52" y="4190"/>
                    <a:pt x="100" y="4337"/>
                  </a:cubicBezTo>
                  <a:cubicBezTo>
                    <a:pt x="152" y="4489"/>
                    <a:pt x="200" y="4636"/>
                    <a:pt x="252" y="4736"/>
                  </a:cubicBezTo>
                  <a:cubicBezTo>
                    <a:pt x="300" y="4888"/>
                    <a:pt x="352" y="4988"/>
                    <a:pt x="400" y="5135"/>
                  </a:cubicBezTo>
                  <a:cubicBezTo>
                    <a:pt x="449" y="5211"/>
                    <a:pt x="524" y="5249"/>
                    <a:pt x="599" y="5249"/>
                  </a:cubicBezTo>
                  <a:cubicBezTo>
                    <a:pt x="674" y="5249"/>
                    <a:pt x="749" y="5211"/>
                    <a:pt x="799" y="5135"/>
                  </a:cubicBezTo>
                  <a:lnTo>
                    <a:pt x="1098" y="4038"/>
                  </a:lnTo>
                  <a:cubicBezTo>
                    <a:pt x="1233" y="3817"/>
                    <a:pt x="1127" y="3476"/>
                    <a:pt x="927" y="3476"/>
                  </a:cubicBezTo>
                  <a:close/>
                  <a:moveTo>
                    <a:pt x="1734" y="4119"/>
                  </a:moveTo>
                  <a:cubicBezTo>
                    <a:pt x="1630" y="4119"/>
                    <a:pt x="1524" y="4207"/>
                    <a:pt x="1497" y="4389"/>
                  </a:cubicBezTo>
                  <a:lnTo>
                    <a:pt x="1696" y="5833"/>
                  </a:lnTo>
                  <a:cubicBezTo>
                    <a:pt x="1648" y="6033"/>
                    <a:pt x="1748" y="6232"/>
                    <a:pt x="1896" y="6284"/>
                  </a:cubicBezTo>
                  <a:lnTo>
                    <a:pt x="2247" y="6284"/>
                  </a:lnTo>
                  <a:cubicBezTo>
                    <a:pt x="2347" y="6284"/>
                    <a:pt x="2446" y="6284"/>
                    <a:pt x="2546" y="6232"/>
                  </a:cubicBezTo>
                  <a:cubicBezTo>
                    <a:pt x="2694" y="6232"/>
                    <a:pt x="2793" y="6033"/>
                    <a:pt x="2745" y="5833"/>
                  </a:cubicBezTo>
                  <a:lnTo>
                    <a:pt x="1948" y="4337"/>
                  </a:lnTo>
                  <a:cubicBezTo>
                    <a:pt x="1923" y="4194"/>
                    <a:pt x="1830" y="4119"/>
                    <a:pt x="1734" y="4119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3446;p64">
              <a:extLst>
                <a:ext uri="{FF2B5EF4-FFF2-40B4-BE49-F238E27FC236}">
                  <a16:creationId xmlns:a16="http://schemas.microsoft.com/office/drawing/2014/main" xmlns="" id="{56DC0542-9509-9653-177F-BB7BBEFA14B6}"/>
                </a:ext>
              </a:extLst>
            </p:cNvPr>
            <p:cNvSpPr/>
            <p:nvPr/>
          </p:nvSpPr>
          <p:spPr>
            <a:xfrm>
              <a:off x="4799125" y="4509500"/>
              <a:ext cx="18675" cy="37425"/>
            </a:xfrm>
            <a:custGeom>
              <a:avLst/>
              <a:gdLst/>
              <a:ahLst/>
              <a:cxnLst/>
              <a:rect l="l" t="t" r="r" b="b"/>
              <a:pathLst>
                <a:path w="747" h="1497" extrusionOk="0">
                  <a:moveTo>
                    <a:pt x="647" y="0"/>
                  </a:moveTo>
                  <a:lnTo>
                    <a:pt x="200" y="299"/>
                  </a:lnTo>
                  <a:cubicBezTo>
                    <a:pt x="48" y="347"/>
                    <a:pt x="0" y="599"/>
                    <a:pt x="48" y="746"/>
                  </a:cubicBezTo>
                  <a:cubicBezTo>
                    <a:pt x="100" y="898"/>
                    <a:pt x="148" y="1045"/>
                    <a:pt x="200" y="1145"/>
                  </a:cubicBezTo>
                  <a:cubicBezTo>
                    <a:pt x="248" y="1297"/>
                    <a:pt x="300" y="1397"/>
                    <a:pt x="348" y="1496"/>
                  </a:cubicBezTo>
                  <a:lnTo>
                    <a:pt x="647" y="447"/>
                  </a:lnTo>
                  <a:cubicBezTo>
                    <a:pt x="747" y="299"/>
                    <a:pt x="699" y="100"/>
                    <a:pt x="647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3447;p64">
              <a:extLst>
                <a:ext uri="{FF2B5EF4-FFF2-40B4-BE49-F238E27FC236}">
                  <a16:creationId xmlns:a16="http://schemas.microsoft.com/office/drawing/2014/main" xmlns="" id="{F69A0A11-3CF8-E47E-9F95-8D362342A9C5}"/>
                </a:ext>
              </a:extLst>
            </p:cNvPr>
            <p:cNvSpPr/>
            <p:nvPr/>
          </p:nvSpPr>
          <p:spPr>
            <a:xfrm>
              <a:off x="4835225" y="4525650"/>
              <a:ext cx="22475" cy="51200"/>
            </a:xfrm>
            <a:custGeom>
              <a:avLst/>
              <a:gdLst/>
              <a:ahLst/>
              <a:cxnLst/>
              <a:rect l="l" t="t" r="r" b="b"/>
              <a:pathLst>
                <a:path w="899" h="2048" extrusionOk="0">
                  <a:moveTo>
                    <a:pt x="53" y="1"/>
                  </a:moveTo>
                  <a:cubicBezTo>
                    <a:pt x="1" y="52"/>
                    <a:pt x="1" y="100"/>
                    <a:pt x="1" y="152"/>
                  </a:cubicBezTo>
                  <a:lnTo>
                    <a:pt x="200" y="1596"/>
                  </a:lnTo>
                  <a:cubicBezTo>
                    <a:pt x="152" y="1796"/>
                    <a:pt x="252" y="1995"/>
                    <a:pt x="400" y="2047"/>
                  </a:cubicBezTo>
                  <a:lnTo>
                    <a:pt x="499" y="2047"/>
                  </a:lnTo>
                  <a:cubicBezTo>
                    <a:pt x="551" y="2047"/>
                    <a:pt x="599" y="2047"/>
                    <a:pt x="651" y="1995"/>
                  </a:cubicBezTo>
                  <a:cubicBezTo>
                    <a:pt x="799" y="1995"/>
                    <a:pt x="898" y="1796"/>
                    <a:pt x="851" y="1596"/>
                  </a:cubicBezTo>
                  <a:lnTo>
                    <a:pt x="53" y="100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3448;p64">
              <a:extLst>
                <a:ext uri="{FF2B5EF4-FFF2-40B4-BE49-F238E27FC236}">
                  <a16:creationId xmlns:a16="http://schemas.microsoft.com/office/drawing/2014/main" xmlns="" id="{C39B9303-194E-CFD9-4B2D-4D364D33283A}"/>
                </a:ext>
              </a:extLst>
            </p:cNvPr>
            <p:cNvSpPr/>
            <p:nvPr/>
          </p:nvSpPr>
          <p:spPr>
            <a:xfrm>
              <a:off x="4853975" y="4507000"/>
              <a:ext cx="43625" cy="38625"/>
            </a:xfrm>
            <a:custGeom>
              <a:avLst/>
              <a:gdLst/>
              <a:ahLst/>
              <a:cxnLst/>
              <a:rect l="l" t="t" r="r" b="b"/>
              <a:pathLst>
                <a:path w="1745" h="1545" extrusionOk="0">
                  <a:moveTo>
                    <a:pt x="148" y="0"/>
                  </a:moveTo>
                  <a:cubicBezTo>
                    <a:pt x="49" y="100"/>
                    <a:pt x="1" y="348"/>
                    <a:pt x="101" y="547"/>
                  </a:cubicBezTo>
                  <a:lnTo>
                    <a:pt x="1345" y="1544"/>
                  </a:lnTo>
                  <a:cubicBezTo>
                    <a:pt x="1445" y="1445"/>
                    <a:pt x="1497" y="1297"/>
                    <a:pt x="1545" y="1197"/>
                  </a:cubicBezTo>
                  <a:cubicBezTo>
                    <a:pt x="1597" y="1046"/>
                    <a:pt x="1645" y="898"/>
                    <a:pt x="1696" y="798"/>
                  </a:cubicBezTo>
                  <a:cubicBezTo>
                    <a:pt x="1744" y="599"/>
                    <a:pt x="1645" y="399"/>
                    <a:pt x="1497" y="348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3449;p64">
              <a:extLst>
                <a:ext uri="{FF2B5EF4-FFF2-40B4-BE49-F238E27FC236}">
                  <a16:creationId xmlns:a16="http://schemas.microsoft.com/office/drawing/2014/main" xmlns="" id="{6B6DDFEA-86C9-FB79-3C84-9FBBC2446B89}"/>
                </a:ext>
              </a:extLst>
            </p:cNvPr>
            <p:cNvSpPr/>
            <p:nvPr/>
          </p:nvSpPr>
          <p:spPr>
            <a:xfrm>
              <a:off x="4853975" y="4448350"/>
              <a:ext cx="42425" cy="39925"/>
            </a:xfrm>
            <a:custGeom>
              <a:avLst/>
              <a:gdLst/>
              <a:ahLst/>
              <a:cxnLst/>
              <a:rect l="l" t="t" r="r" b="b"/>
              <a:pathLst>
                <a:path w="1697" h="1597" extrusionOk="0">
                  <a:moveTo>
                    <a:pt x="1297" y="1"/>
                  </a:moveTo>
                  <a:lnTo>
                    <a:pt x="101" y="1098"/>
                  </a:lnTo>
                  <a:cubicBezTo>
                    <a:pt x="1" y="1249"/>
                    <a:pt x="49" y="1497"/>
                    <a:pt x="148" y="1596"/>
                  </a:cubicBezTo>
                  <a:lnTo>
                    <a:pt x="1497" y="1249"/>
                  </a:lnTo>
                  <a:cubicBezTo>
                    <a:pt x="1645" y="1197"/>
                    <a:pt x="1696" y="950"/>
                    <a:pt x="1645" y="798"/>
                  </a:cubicBezTo>
                  <a:cubicBezTo>
                    <a:pt x="1597" y="651"/>
                    <a:pt x="1545" y="499"/>
                    <a:pt x="1497" y="400"/>
                  </a:cubicBezTo>
                  <a:cubicBezTo>
                    <a:pt x="1445" y="252"/>
                    <a:pt x="1397" y="152"/>
                    <a:pt x="1297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3450;p64">
              <a:extLst>
                <a:ext uri="{FF2B5EF4-FFF2-40B4-BE49-F238E27FC236}">
                  <a16:creationId xmlns:a16="http://schemas.microsoft.com/office/drawing/2014/main" xmlns="" id="{98C77BCC-084E-8C47-70A7-011BF857A69F}"/>
                </a:ext>
              </a:extLst>
            </p:cNvPr>
            <p:cNvSpPr/>
            <p:nvPr/>
          </p:nvSpPr>
          <p:spPr>
            <a:xfrm>
              <a:off x="4797825" y="4450850"/>
              <a:ext cx="18775" cy="37425"/>
            </a:xfrm>
            <a:custGeom>
              <a:avLst/>
              <a:gdLst/>
              <a:ahLst/>
              <a:cxnLst/>
              <a:rect l="l" t="t" r="r" b="b"/>
              <a:pathLst>
                <a:path w="751" h="1497" extrusionOk="0">
                  <a:moveTo>
                    <a:pt x="352" y="0"/>
                  </a:moveTo>
                  <a:cubicBezTo>
                    <a:pt x="300" y="100"/>
                    <a:pt x="252" y="252"/>
                    <a:pt x="200" y="351"/>
                  </a:cubicBezTo>
                  <a:cubicBezTo>
                    <a:pt x="152" y="499"/>
                    <a:pt x="100" y="599"/>
                    <a:pt x="52" y="750"/>
                  </a:cubicBezTo>
                  <a:cubicBezTo>
                    <a:pt x="1" y="950"/>
                    <a:pt x="100" y="1149"/>
                    <a:pt x="252" y="1197"/>
                  </a:cubicBezTo>
                  <a:lnTo>
                    <a:pt x="651" y="1496"/>
                  </a:lnTo>
                  <a:cubicBezTo>
                    <a:pt x="751" y="1349"/>
                    <a:pt x="751" y="1149"/>
                    <a:pt x="651" y="998"/>
                  </a:cubicBezTo>
                  <a:lnTo>
                    <a:pt x="352" y="0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3451;p64">
              <a:extLst>
                <a:ext uri="{FF2B5EF4-FFF2-40B4-BE49-F238E27FC236}">
                  <a16:creationId xmlns:a16="http://schemas.microsoft.com/office/drawing/2014/main" xmlns="" id="{D2147439-F27A-4417-90B1-9E7A9C2C517A}"/>
                </a:ext>
              </a:extLst>
            </p:cNvPr>
            <p:cNvSpPr/>
            <p:nvPr/>
          </p:nvSpPr>
          <p:spPr>
            <a:xfrm>
              <a:off x="4834025" y="4419725"/>
              <a:ext cx="22475" cy="51100"/>
            </a:xfrm>
            <a:custGeom>
              <a:avLst/>
              <a:gdLst/>
              <a:ahLst/>
              <a:cxnLst/>
              <a:rect l="l" t="t" r="r" b="b"/>
              <a:pathLst>
                <a:path w="899" h="2044" extrusionOk="0">
                  <a:moveTo>
                    <a:pt x="400" y="1"/>
                  </a:moveTo>
                  <a:cubicBezTo>
                    <a:pt x="248" y="48"/>
                    <a:pt x="148" y="248"/>
                    <a:pt x="200" y="447"/>
                  </a:cubicBezTo>
                  <a:lnTo>
                    <a:pt x="1" y="1943"/>
                  </a:lnTo>
                  <a:cubicBezTo>
                    <a:pt x="1" y="1943"/>
                    <a:pt x="49" y="1995"/>
                    <a:pt x="49" y="2043"/>
                  </a:cubicBezTo>
                  <a:cubicBezTo>
                    <a:pt x="49" y="1995"/>
                    <a:pt x="101" y="1943"/>
                    <a:pt x="101" y="1896"/>
                  </a:cubicBezTo>
                  <a:lnTo>
                    <a:pt x="847" y="447"/>
                  </a:lnTo>
                  <a:cubicBezTo>
                    <a:pt x="899" y="248"/>
                    <a:pt x="799" y="48"/>
                    <a:pt x="647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3452;p64">
              <a:extLst>
                <a:ext uri="{FF2B5EF4-FFF2-40B4-BE49-F238E27FC236}">
                  <a16:creationId xmlns:a16="http://schemas.microsoft.com/office/drawing/2014/main" xmlns="" id="{72C7A195-1C05-CD4D-03B1-1FCB6FFC2892}"/>
                </a:ext>
              </a:extLst>
            </p:cNvPr>
            <p:cNvSpPr/>
            <p:nvPr/>
          </p:nvSpPr>
          <p:spPr>
            <a:xfrm>
              <a:off x="3938850" y="4398475"/>
              <a:ext cx="164600" cy="198325"/>
            </a:xfrm>
            <a:custGeom>
              <a:avLst/>
              <a:gdLst/>
              <a:ahLst/>
              <a:cxnLst/>
              <a:rect l="l" t="t" r="r" b="b"/>
              <a:pathLst>
                <a:path w="6584" h="7933" extrusionOk="0">
                  <a:moveTo>
                    <a:pt x="3292" y="1"/>
                  </a:moveTo>
                  <a:cubicBezTo>
                    <a:pt x="1297" y="1"/>
                    <a:pt x="1" y="1796"/>
                    <a:pt x="1" y="3990"/>
                  </a:cubicBezTo>
                  <a:cubicBezTo>
                    <a:pt x="1" y="6185"/>
                    <a:pt x="1297" y="7932"/>
                    <a:pt x="3292" y="7932"/>
                  </a:cubicBezTo>
                  <a:lnTo>
                    <a:pt x="6185" y="7932"/>
                  </a:lnTo>
                  <a:lnTo>
                    <a:pt x="6185" y="5885"/>
                  </a:lnTo>
                  <a:cubicBezTo>
                    <a:pt x="6432" y="5339"/>
                    <a:pt x="6584" y="4689"/>
                    <a:pt x="6584" y="3990"/>
                  </a:cubicBezTo>
                  <a:cubicBezTo>
                    <a:pt x="6584" y="3292"/>
                    <a:pt x="6432" y="2646"/>
                    <a:pt x="6185" y="2095"/>
                  </a:cubicBezTo>
                  <a:lnTo>
                    <a:pt x="61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453;p64">
              <a:extLst>
                <a:ext uri="{FF2B5EF4-FFF2-40B4-BE49-F238E27FC236}">
                  <a16:creationId xmlns:a16="http://schemas.microsoft.com/office/drawing/2014/main" xmlns="" id="{6F6D76F2-E400-2314-19B9-FD288F98A369}"/>
                </a:ext>
              </a:extLst>
            </p:cNvPr>
            <p:cNvSpPr/>
            <p:nvPr/>
          </p:nvSpPr>
          <p:spPr>
            <a:xfrm>
              <a:off x="3936375" y="4396000"/>
              <a:ext cx="169575" cy="204475"/>
            </a:xfrm>
            <a:custGeom>
              <a:avLst/>
              <a:gdLst/>
              <a:ahLst/>
              <a:cxnLst/>
              <a:rect l="l" t="t" r="r" b="b"/>
              <a:pathLst>
                <a:path w="6783" h="8179" extrusionOk="0">
                  <a:moveTo>
                    <a:pt x="6184" y="251"/>
                  </a:moveTo>
                  <a:lnTo>
                    <a:pt x="6184" y="2194"/>
                  </a:lnTo>
                  <a:cubicBezTo>
                    <a:pt x="6431" y="2793"/>
                    <a:pt x="6531" y="3443"/>
                    <a:pt x="6531" y="4089"/>
                  </a:cubicBezTo>
                  <a:cubicBezTo>
                    <a:pt x="6531" y="4740"/>
                    <a:pt x="6431" y="5386"/>
                    <a:pt x="6184" y="5937"/>
                  </a:cubicBezTo>
                  <a:lnTo>
                    <a:pt x="6184" y="5984"/>
                  </a:lnTo>
                  <a:lnTo>
                    <a:pt x="6184" y="7931"/>
                  </a:lnTo>
                  <a:lnTo>
                    <a:pt x="3391" y="7931"/>
                  </a:lnTo>
                  <a:cubicBezTo>
                    <a:pt x="1544" y="7931"/>
                    <a:pt x="247" y="6336"/>
                    <a:pt x="247" y="4089"/>
                  </a:cubicBezTo>
                  <a:cubicBezTo>
                    <a:pt x="247" y="1847"/>
                    <a:pt x="1544" y="251"/>
                    <a:pt x="3391" y="251"/>
                  </a:cubicBezTo>
                  <a:close/>
                  <a:moveTo>
                    <a:pt x="3391" y="0"/>
                  </a:moveTo>
                  <a:cubicBezTo>
                    <a:pt x="1444" y="0"/>
                    <a:pt x="0" y="1747"/>
                    <a:pt x="0" y="4089"/>
                  </a:cubicBezTo>
                  <a:cubicBezTo>
                    <a:pt x="0" y="6435"/>
                    <a:pt x="1444" y="8179"/>
                    <a:pt x="3391" y="8179"/>
                  </a:cubicBezTo>
                  <a:lnTo>
                    <a:pt x="6284" y="8179"/>
                  </a:lnTo>
                  <a:cubicBezTo>
                    <a:pt x="6332" y="8179"/>
                    <a:pt x="6384" y="8131"/>
                    <a:pt x="6384" y="8031"/>
                  </a:cubicBezTo>
                  <a:lnTo>
                    <a:pt x="6384" y="6036"/>
                  </a:lnTo>
                  <a:cubicBezTo>
                    <a:pt x="6631" y="5438"/>
                    <a:pt x="6782" y="4788"/>
                    <a:pt x="6782" y="4089"/>
                  </a:cubicBezTo>
                  <a:cubicBezTo>
                    <a:pt x="6782" y="3391"/>
                    <a:pt x="6631" y="2745"/>
                    <a:pt x="6384" y="2146"/>
                  </a:cubicBezTo>
                  <a:lnTo>
                    <a:pt x="6384" y="100"/>
                  </a:lnTo>
                  <a:cubicBezTo>
                    <a:pt x="6384" y="52"/>
                    <a:pt x="6332" y="0"/>
                    <a:pt x="6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454;p64">
              <a:extLst>
                <a:ext uri="{FF2B5EF4-FFF2-40B4-BE49-F238E27FC236}">
                  <a16:creationId xmlns:a16="http://schemas.microsoft.com/office/drawing/2014/main" xmlns="" id="{8B6F894F-2B5D-F673-8072-6207669C6369}"/>
                </a:ext>
              </a:extLst>
            </p:cNvPr>
            <p:cNvSpPr/>
            <p:nvPr/>
          </p:nvSpPr>
          <p:spPr>
            <a:xfrm>
              <a:off x="4012375" y="4398475"/>
              <a:ext cx="163400" cy="198325"/>
            </a:xfrm>
            <a:custGeom>
              <a:avLst/>
              <a:gdLst/>
              <a:ahLst/>
              <a:cxnLst/>
              <a:rect l="l" t="t" r="r" b="b"/>
              <a:pathLst>
                <a:path w="6536" h="7933" extrusionOk="0">
                  <a:moveTo>
                    <a:pt x="3244" y="1"/>
                  </a:moveTo>
                  <a:cubicBezTo>
                    <a:pt x="1249" y="1"/>
                    <a:pt x="0" y="1796"/>
                    <a:pt x="0" y="3990"/>
                  </a:cubicBezTo>
                  <a:cubicBezTo>
                    <a:pt x="0" y="6185"/>
                    <a:pt x="1249" y="7932"/>
                    <a:pt x="3244" y="7932"/>
                  </a:cubicBezTo>
                  <a:cubicBezTo>
                    <a:pt x="5239" y="7932"/>
                    <a:pt x="6535" y="6185"/>
                    <a:pt x="6535" y="3990"/>
                  </a:cubicBezTo>
                  <a:cubicBezTo>
                    <a:pt x="6535" y="1796"/>
                    <a:pt x="5239" y="1"/>
                    <a:pt x="3244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455;p64">
              <a:extLst>
                <a:ext uri="{FF2B5EF4-FFF2-40B4-BE49-F238E27FC236}">
                  <a16:creationId xmlns:a16="http://schemas.microsoft.com/office/drawing/2014/main" xmlns="" id="{6D8F381E-0A9C-2458-5679-9CD0247BEAC9}"/>
                </a:ext>
              </a:extLst>
            </p:cNvPr>
            <p:cNvSpPr/>
            <p:nvPr/>
          </p:nvSpPr>
          <p:spPr>
            <a:xfrm>
              <a:off x="4008675" y="4396000"/>
              <a:ext cx="169575" cy="204475"/>
            </a:xfrm>
            <a:custGeom>
              <a:avLst/>
              <a:gdLst/>
              <a:ahLst/>
              <a:cxnLst/>
              <a:rect l="l" t="t" r="r" b="b"/>
              <a:pathLst>
                <a:path w="6783" h="8179" extrusionOk="0">
                  <a:moveTo>
                    <a:pt x="3392" y="251"/>
                  </a:moveTo>
                  <a:cubicBezTo>
                    <a:pt x="5235" y="251"/>
                    <a:pt x="6532" y="1847"/>
                    <a:pt x="6532" y="4089"/>
                  </a:cubicBezTo>
                  <a:cubicBezTo>
                    <a:pt x="6532" y="6336"/>
                    <a:pt x="5235" y="7931"/>
                    <a:pt x="3392" y="7931"/>
                  </a:cubicBezTo>
                  <a:cubicBezTo>
                    <a:pt x="1596" y="7931"/>
                    <a:pt x="248" y="6336"/>
                    <a:pt x="248" y="4089"/>
                  </a:cubicBezTo>
                  <a:cubicBezTo>
                    <a:pt x="248" y="1847"/>
                    <a:pt x="1596" y="251"/>
                    <a:pt x="3392" y="251"/>
                  </a:cubicBezTo>
                  <a:close/>
                  <a:moveTo>
                    <a:pt x="3392" y="0"/>
                  </a:moveTo>
                  <a:cubicBezTo>
                    <a:pt x="1445" y="0"/>
                    <a:pt x="1" y="1747"/>
                    <a:pt x="1" y="4089"/>
                  </a:cubicBezTo>
                  <a:cubicBezTo>
                    <a:pt x="1" y="6435"/>
                    <a:pt x="1445" y="8179"/>
                    <a:pt x="3392" y="8179"/>
                  </a:cubicBezTo>
                  <a:cubicBezTo>
                    <a:pt x="5335" y="8179"/>
                    <a:pt x="6783" y="6435"/>
                    <a:pt x="6783" y="4089"/>
                  </a:cubicBezTo>
                  <a:cubicBezTo>
                    <a:pt x="6783" y="1747"/>
                    <a:pt x="5335" y="0"/>
                    <a:pt x="33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456;p64">
              <a:extLst>
                <a:ext uri="{FF2B5EF4-FFF2-40B4-BE49-F238E27FC236}">
                  <a16:creationId xmlns:a16="http://schemas.microsoft.com/office/drawing/2014/main" xmlns="" id="{8834AD91-363B-75FC-A73C-77BC5A96BC69}"/>
                </a:ext>
              </a:extLst>
            </p:cNvPr>
            <p:cNvSpPr/>
            <p:nvPr/>
          </p:nvSpPr>
          <p:spPr>
            <a:xfrm>
              <a:off x="4027325" y="4410950"/>
              <a:ext cx="132175" cy="174575"/>
            </a:xfrm>
            <a:custGeom>
              <a:avLst/>
              <a:gdLst/>
              <a:ahLst/>
              <a:cxnLst/>
              <a:rect l="l" t="t" r="r" b="b"/>
              <a:pathLst>
                <a:path w="5287" h="6983" extrusionOk="0">
                  <a:moveTo>
                    <a:pt x="2646" y="0"/>
                  </a:moveTo>
                  <a:cubicBezTo>
                    <a:pt x="1050" y="0"/>
                    <a:pt x="1" y="1548"/>
                    <a:pt x="1" y="3491"/>
                  </a:cubicBezTo>
                  <a:cubicBezTo>
                    <a:pt x="1" y="5438"/>
                    <a:pt x="1050" y="6982"/>
                    <a:pt x="2646" y="6982"/>
                  </a:cubicBezTo>
                  <a:cubicBezTo>
                    <a:pt x="4242" y="6982"/>
                    <a:pt x="5287" y="5438"/>
                    <a:pt x="5287" y="3491"/>
                  </a:cubicBezTo>
                  <a:cubicBezTo>
                    <a:pt x="5287" y="1548"/>
                    <a:pt x="4242" y="0"/>
                    <a:pt x="2646" y="0"/>
                  </a:cubicBezTo>
                  <a:close/>
                </a:path>
              </a:pathLst>
            </a:custGeom>
            <a:solidFill>
              <a:srgbClr val="D6F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457;p64">
              <a:extLst>
                <a:ext uri="{FF2B5EF4-FFF2-40B4-BE49-F238E27FC236}">
                  <a16:creationId xmlns:a16="http://schemas.microsoft.com/office/drawing/2014/main" xmlns="" id="{4C83D65A-06BD-A1D9-648B-E2D0A89706EA}"/>
                </a:ext>
              </a:extLst>
            </p:cNvPr>
            <p:cNvSpPr/>
            <p:nvPr/>
          </p:nvSpPr>
          <p:spPr>
            <a:xfrm>
              <a:off x="4024825" y="4408450"/>
              <a:ext cx="137175" cy="179575"/>
            </a:xfrm>
            <a:custGeom>
              <a:avLst/>
              <a:gdLst/>
              <a:ahLst/>
              <a:cxnLst/>
              <a:rect l="l" t="t" r="r" b="b"/>
              <a:pathLst>
                <a:path w="5487" h="7183" extrusionOk="0">
                  <a:moveTo>
                    <a:pt x="2746" y="200"/>
                  </a:moveTo>
                  <a:cubicBezTo>
                    <a:pt x="4242" y="200"/>
                    <a:pt x="5287" y="1648"/>
                    <a:pt x="5287" y="3591"/>
                  </a:cubicBezTo>
                  <a:cubicBezTo>
                    <a:pt x="5287" y="5538"/>
                    <a:pt x="4242" y="6983"/>
                    <a:pt x="2746" y="6983"/>
                  </a:cubicBezTo>
                  <a:cubicBezTo>
                    <a:pt x="1298" y="6983"/>
                    <a:pt x="200" y="5538"/>
                    <a:pt x="200" y="3591"/>
                  </a:cubicBezTo>
                  <a:cubicBezTo>
                    <a:pt x="200" y="1648"/>
                    <a:pt x="1298" y="200"/>
                    <a:pt x="2746" y="200"/>
                  </a:cubicBezTo>
                  <a:close/>
                  <a:moveTo>
                    <a:pt x="2746" y="1"/>
                  </a:moveTo>
                  <a:cubicBezTo>
                    <a:pt x="1150" y="1"/>
                    <a:pt x="1" y="1497"/>
                    <a:pt x="1" y="3591"/>
                  </a:cubicBezTo>
                  <a:cubicBezTo>
                    <a:pt x="1" y="5686"/>
                    <a:pt x="1150" y="7182"/>
                    <a:pt x="2746" y="7182"/>
                  </a:cubicBezTo>
                  <a:cubicBezTo>
                    <a:pt x="4342" y="7182"/>
                    <a:pt x="5487" y="5686"/>
                    <a:pt x="5487" y="3591"/>
                  </a:cubicBezTo>
                  <a:cubicBezTo>
                    <a:pt x="5487" y="1497"/>
                    <a:pt x="4342" y="1"/>
                    <a:pt x="27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458;p64">
              <a:extLst>
                <a:ext uri="{FF2B5EF4-FFF2-40B4-BE49-F238E27FC236}">
                  <a16:creationId xmlns:a16="http://schemas.microsoft.com/office/drawing/2014/main" xmlns="" id="{F499DE5C-1F99-FDF6-4590-129BE4E7E67A}"/>
                </a:ext>
              </a:extLst>
            </p:cNvPr>
            <p:cNvSpPr/>
            <p:nvPr/>
          </p:nvSpPr>
          <p:spPr>
            <a:xfrm>
              <a:off x="4033600" y="4417225"/>
              <a:ext cx="119725" cy="162100"/>
            </a:xfrm>
            <a:custGeom>
              <a:avLst/>
              <a:gdLst/>
              <a:ahLst/>
              <a:cxnLst/>
              <a:rect l="l" t="t" r="r" b="b"/>
              <a:pathLst>
                <a:path w="4789" h="6484" extrusionOk="0">
                  <a:moveTo>
                    <a:pt x="2395" y="1"/>
                  </a:moveTo>
                  <a:cubicBezTo>
                    <a:pt x="1098" y="1"/>
                    <a:pt x="1" y="1445"/>
                    <a:pt x="1" y="3240"/>
                  </a:cubicBezTo>
                  <a:cubicBezTo>
                    <a:pt x="1" y="5036"/>
                    <a:pt x="1098" y="6484"/>
                    <a:pt x="2395" y="6484"/>
                  </a:cubicBezTo>
                  <a:cubicBezTo>
                    <a:pt x="3739" y="6484"/>
                    <a:pt x="4789" y="5036"/>
                    <a:pt x="4789" y="3240"/>
                  </a:cubicBezTo>
                  <a:cubicBezTo>
                    <a:pt x="4789" y="1445"/>
                    <a:pt x="3739" y="1"/>
                    <a:pt x="2395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459;p64">
              <a:extLst>
                <a:ext uri="{FF2B5EF4-FFF2-40B4-BE49-F238E27FC236}">
                  <a16:creationId xmlns:a16="http://schemas.microsoft.com/office/drawing/2014/main" xmlns="" id="{C9B785D1-4ADE-F265-8298-04854CA9A955}"/>
                </a:ext>
              </a:extLst>
            </p:cNvPr>
            <p:cNvSpPr/>
            <p:nvPr/>
          </p:nvSpPr>
          <p:spPr>
            <a:xfrm>
              <a:off x="4039800" y="4419725"/>
              <a:ext cx="108550" cy="157125"/>
            </a:xfrm>
            <a:custGeom>
              <a:avLst/>
              <a:gdLst/>
              <a:ahLst/>
              <a:cxnLst/>
              <a:rect l="l" t="t" r="r" b="b"/>
              <a:pathLst>
                <a:path w="4342" h="6285" extrusionOk="0">
                  <a:moveTo>
                    <a:pt x="1796" y="1"/>
                  </a:moveTo>
                  <a:cubicBezTo>
                    <a:pt x="1648" y="48"/>
                    <a:pt x="1548" y="248"/>
                    <a:pt x="1596" y="447"/>
                  </a:cubicBezTo>
                  <a:lnTo>
                    <a:pt x="1449" y="1943"/>
                  </a:lnTo>
                  <a:cubicBezTo>
                    <a:pt x="1472" y="2088"/>
                    <a:pt x="1565" y="2162"/>
                    <a:pt x="1661" y="2162"/>
                  </a:cubicBezTo>
                  <a:cubicBezTo>
                    <a:pt x="1764" y="2162"/>
                    <a:pt x="1871" y="2076"/>
                    <a:pt x="1895" y="1896"/>
                  </a:cubicBezTo>
                  <a:lnTo>
                    <a:pt x="2645" y="447"/>
                  </a:lnTo>
                  <a:cubicBezTo>
                    <a:pt x="2693" y="248"/>
                    <a:pt x="2594" y="48"/>
                    <a:pt x="2446" y="1"/>
                  </a:cubicBezTo>
                  <a:close/>
                  <a:moveTo>
                    <a:pt x="3743" y="1035"/>
                  </a:moveTo>
                  <a:cubicBezTo>
                    <a:pt x="3668" y="1035"/>
                    <a:pt x="3593" y="1072"/>
                    <a:pt x="3543" y="1146"/>
                  </a:cubicBezTo>
                  <a:lnTo>
                    <a:pt x="2294" y="2243"/>
                  </a:lnTo>
                  <a:cubicBezTo>
                    <a:pt x="2163" y="2467"/>
                    <a:pt x="2266" y="2809"/>
                    <a:pt x="2469" y="2809"/>
                  </a:cubicBezTo>
                  <a:cubicBezTo>
                    <a:pt x="2493" y="2809"/>
                    <a:pt x="2519" y="2804"/>
                    <a:pt x="2546" y="2793"/>
                  </a:cubicBezTo>
                  <a:lnTo>
                    <a:pt x="4090" y="2394"/>
                  </a:lnTo>
                  <a:cubicBezTo>
                    <a:pt x="4241" y="2342"/>
                    <a:pt x="4289" y="2095"/>
                    <a:pt x="4241" y="1943"/>
                  </a:cubicBezTo>
                  <a:cubicBezTo>
                    <a:pt x="4189" y="1796"/>
                    <a:pt x="4142" y="1644"/>
                    <a:pt x="4090" y="1545"/>
                  </a:cubicBezTo>
                  <a:cubicBezTo>
                    <a:pt x="4042" y="1397"/>
                    <a:pt x="3990" y="1245"/>
                    <a:pt x="3942" y="1146"/>
                  </a:cubicBezTo>
                  <a:cubicBezTo>
                    <a:pt x="3892" y="1072"/>
                    <a:pt x="3817" y="1035"/>
                    <a:pt x="3743" y="1035"/>
                  </a:cubicBezTo>
                  <a:close/>
                  <a:moveTo>
                    <a:pt x="538" y="1089"/>
                  </a:moveTo>
                  <a:cubicBezTo>
                    <a:pt x="472" y="1089"/>
                    <a:pt x="405" y="1139"/>
                    <a:pt x="351" y="1245"/>
                  </a:cubicBezTo>
                  <a:cubicBezTo>
                    <a:pt x="300" y="1345"/>
                    <a:pt x="200" y="1445"/>
                    <a:pt x="152" y="1596"/>
                  </a:cubicBezTo>
                  <a:cubicBezTo>
                    <a:pt x="100" y="1744"/>
                    <a:pt x="52" y="1844"/>
                    <a:pt x="52" y="1995"/>
                  </a:cubicBezTo>
                  <a:cubicBezTo>
                    <a:pt x="0" y="2195"/>
                    <a:pt x="52" y="2394"/>
                    <a:pt x="200" y="2442"/>
                  </a:cubicBezTo>
                  <a:lnTo>
                    <a:pt x="798" y="2841"/>
                  </a:lnTo>
                  <a:cubicBezTo>
                    <a:pt x="813" y="2844"/>
                    <a:pt x="828" y="2846"/>
                    <a:pt x="842" y="2846"/>
                  </a:cubicBezTo>
                  <a:cubicBezTo>
                    <a:pt x="1066" y="2846"/>
                    <a:pt x="1185" y="2479"/>
                    <a:pt x="998" y="2243"/>
                  </a:cubicBezTo>
                  <a:lnTo>
                    <a:pt x="699" y="1197"/>
                  </a:lnTo>
                  <a:cubicBezTo>
                    <a:pt x="652" y="1127"/>
                    <a:pt x="595" y="1089"/>
                    <a:pt x="538" y="1089"/>
                  </a:cubicBezTo>
                  <a:close/>
                  <a:moveTo>
                    <a:pt x="2488" y="3425"/>
                  </a:moveTo>
                  <a:cubicBezTo>
                    <a:pt x="2311" y="3425"/>
                    <a:pt x="2166" y="3815"/>
                    <a:pt x="2346" y="4038"/>
                  </a:cubicBezTo>
                  <a:lnTo>
                    <a:pt x="3591" y="5087"/>
                  </a:lnTo>
                  <a:cubicBezTo>
                    <a:pt x="3633" y="5149"/>
                    <a:pt x="3692" y="5177"/>
                    <a:pt x="3751" y="5177"/>
                  </a:cubicBezTo>
                  <a:cubicBezTo>
                    <a:pt x="3832" y="5177"/>
                    <a:pt x="3912" y="5124"/>
                    <a:pt x="3942" y="5035"/>
                  </a:cubicBezTo>
                  <a:cubicBezTo>
                    <a:pt x="4042" y="4936"/>
                    <a:pt x="4090" y="4788"/>
                    <a:pt x="4142" y="4688"/>
                  </a:cubicBezTo>
                  <a:cubicBezTo>
                    <a:pt x="4189" y="4537"/>
                    <a:pt x="4241" y="4389"/>
                    <a:pt x="4289" y="4289"/>
                  </a:cubicBezTo>
                  <a:cubicBezTo>
                    <a:pt x="4341" y="4090"/>
                    <a:pt x="4241" y="3890"/>
                    <a:pt x="4090" y="3839"/>
                  </a:cubicBezTo>
                  <a:lnTo>
                    <a:pt x="2546" y="3440"/>
                  </a:lnTo>
                  <a:cubicBezTo>
                    <a:pt x="2526" y="3430"/>
                    <a:pt x="2507" y="3425"/>
                    <a:pt x="2488" y="3425"/>
                  </a:cubicBezTo>
                  <a:close/>
                  <a:moveTo>
                    <a:pt x="876" y="3476"/>
                  </a:moveTo>
                  <a:cubicBezTo>
                    <a:pt x="851" y="3476"/>
                    <a:pt x="825" y="3481"/>
                    <a:pt x="798" y="3491"/>
                  </a:cubicBezTo>
                  <a:lnTo>
                    <a:pt x="200" y="3890"/>
                  </a:lnTo>
                  <a:cubicBezTo>
                    <a:pt x="100" y="3938"/>
                    <a:pt x="0" y="4190"/>
                    <a:pt x="52" y="4337"/>
                  </a:cubicBezTo>
                  <a:cubicBezTo>
                    <a:pt x="100" y="4489"/>
                    <a:pt x="152" y="4636"/>
                    <a:pt x="200" y="4736"/>
                  </a:cubicBezTo>
                  <a:cubicBezTo>
                    <a:pt x="252" y="4888"/>
                    <a:pt x="300" y="4988"/>
                    <a:pt x="399" y="5135"/>
                  </a:cubicBezTo>
                  <a:cubicBezTo>
                    <a:pt x="449" y="5211"/>
                    <a:pt x="512" y="5249"/>
                    <a:pt x="575" y="5249"/>
                  </a:cubicBezTo>
                  <a:cubicBezTo>
                    <a:pt x="638" y="5249"/>
                    <a:pt x="701" y="5211"/>
                    <a:pt x="750" y="5135"/>
                  </a:cubicBezTo>
                  <a:lnTo>
                    <a:pt x="1050" y="4038"/>
                  </a:lnTo>
                  <a:cubicBezTo>
                    <a:pt x="1181" y="3817"/>
                    <a:pt x="1078" y="3476"/>
                    <a:pt x="876" y="3476"/>
                  </a:cubicBezTo>
                  <a:close/>
                  <a:moveTo>
                    <a:pt x="1691" y="4119"/>
                  </a:moveTo>
                  <a:cubicBezTo>
                    <a:pt x="1580" y="4119"/>
                    <a:pt x="1473" y="4207"/>
                    <a:pt x="1449" y="4389"/>
                  </a:cubicBezTo>
                  <a:lnTo>
                    <a:pt x="1648" y="5833"/>
                  </a:lnTo>
                  <a:cubicBezTo>
                    <a:pt x="1648" y="6033"/>
                    <a:pt x="1696" y="6232"/>
                    <a:pt x="1848" y="6284"/>
                  </a:cubicBezTo>
                  <a:lnTo>
                    <a:pt x="2195" y="6284"/>
                  </a:lnTo>
                  <a:cubicBezTo>
                    <a:pt x="2294" y="6284"/>
                    <a:pt x="2394" y="6284"/>
                    <a:pt x="2494" y="6232"/>
                  </a:cubicBezTo>
                  <a:cubicBezTo>
                    <a:pt x="2645" y="6232"/>
                    <a:pt x="2745" y="6033"/>
                    <a:pt x="2693" y="5833"/>
                  </a:cubicBezTo>
                  <a:lnTo>
                    <a:pt x="1947" y="4337"/>
                  </a:lnTo>
                  <a:cubicBezTo>
                    <a:pt x="1899" y="4194"/>
                    <a:pt x="1794" y="4119"/>
                    <a:pt x="1691" y="4119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460;p64">
              <a:extLst>
                <a:ext uri="{FF2B5EF4-FFF2-40B4-BE49-F238E27FC236}">
                  <a16:creationId xmlns:a16="http://schemas.microsoft.com/office/drawing/2014/main" xmlns="" id="{0DA636ED-5233-32F9-F75C-E017146BC6B7}"/>
                </a:ext>
              </a:extLst>
            </p:cNvPr>
            <p:cNvSpPr/>
            <p:nvPr/>
          </p:nvSpPr>
          <p:spPr>
            <a:xfrm>
              <a:off x="4039800" y="4509500"/>
              <a:ext cx="18775" cy="37425"/>
            </a:xfrm>
            <a:custGeom>
              <a:avLst/>
              <a:gdLst/>
              <a:ahLst/>
              <a:cxnLst/>
              <a:rect l="l" t="t" r="r" b="b"/>
              <a:pathLst>
                <a:path w="751" h="1497" extrusionOk="0">
                  <a:moveTo>
                    <a:pt x="651" y="0"/>
                  </a:moveTo>
                  <a:lnTo>
                    <a:pt x="200" y="299"/>
                  </a:lnTo>
                  <a:cubicBezTo>
                    <a:pt x="100" y="347"/>
                    <a:pt x="0" y="599"/>
                    <a:pt x="52" y="746"/>
                  </a:cubicBezTo>
                  <a:cubicBezTo>
                    <a:pt x="100" y="898"/>
                    <a:pt x="152" y="1045"/>
                    <a:pt x="200" y="1145"/>
                  </a:cubicBezTo>
                  <a:cubicBezTo>
                    <a:pt x="252" y="1297"/>
                    <a:pt x="300" y="1397"/>
                    <a:pt x="351" y="1496"/>
                  </a:cubicBezTo>
                  <a:lnTo>
                    <a:pt x="651" y="447"/>
                  </a:lnTo>
                  <a:cubicBezTo>
                    <a:pt x="750" y="299"/>
                    <a:pt x="750" y="100"/>
                    <a:pt x="651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461;p64">
              <a:extLst>
                <a:ext uri="{FF2B5EF4-FFF2-40B4-BE49-F238E27FC236}">
                  <a16:creationId xmlns:a16="http://schemas.microsoft.com/office/drawing/2014/main" xmlns="" id="{65540E08-4180-2FEF-C940-9E5CBC40D014}"/>
                </a:ext>
              </a:extLst>
            </p:cNvPr>
            <p:cNvSpPr/>
            <p:nvPr/>
          </p:nvSpPr>
          <p:spPr>
            <a:xfrm>
              <a:off x="4076000" y="4525650"/>
              <a:ext cx="22475" cy="51200"/>
            </a:xfrm>
            <a:custGeom>
              <a:avLst/>
              <a:gdLst/>
              <a:ahLst/>
              <a:cxnLst/>
              <a:rect l="l" t="t" r="r" b="b"/>
              <a:pathLst>
                <a:path w="899" h="2048" extrusionOk="0">
                  <a:moveTo>
                    <a:pt x="48" y="1"/>
                  </a:moveTo>
                  <a:cubicBezTo>
                    <a:pt x="48" y="52"/>
                    <a:pt x="1" y="100"/>
                    <a:pt x="1" y="152"/>
                  </a:cubicBezTo>
                  <a:lnTo>
                    <a:pt x="200" y="1596"/>
                  </a:lnTo>
                  <a:cubicBezTo>
                    <a:pt x="200" y="1796"/>
                    <a:pt x="248" y="1995"/>
                    <a:pt x="400" y="2047"/>
                  </a:cubicBezTo>
                  <a:lnTo>
                    <a:pt x="499" y="2047"/>
                  </a:lnTo>
                  <a:cubicBezTo>
                    <a:pt x="547" y="2047"/>
                    <a:pt x="599" y="2047"/>
                    <a:pt x="647" y="1995"/>
                  </a:cubicBezTo>
                  <a:cubicBezTo>
                    <a:pt x="799" y="1995"/>
                    <a:pt x="898" y="1796"/>
                    <a:pt x="846" y="1596"/>
                  </a:cubicBezTo>
                  <a:lnTo>
                    <a:pt x="100" y="100"/>
                  </a:lnTo>
                  <a:cubicBezTo>
                    <a:pt x="100" y="52"/>
                    <a:pt x="48" y="52"/>
                    <a:pt x="48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462;p64">
              <a:extLst>
                <a:ext uri="{FF2B5EF4-FFF2-40B4-BE49-F238E27FC236}">
                  <a16:creationId xmlns:a16="http://schemas.microsoft.com/office/drawing/2014/main" xmlns="" id="{D6696329-4B18-C15E-6004-5821457F2FA7}"/>
                </a:ext>
              </a:extLst>
            </p:cNvPr>
            <p:cNvSpPr/>
            <p:nvPr/>
          </p:nvSpPr>
          <p:spPr>
            <a:xfrm>
              <a:off x="4094650" y="4507000"/>
              <a:ext cx="43725" cy="38625"/>
            </a:xfrm>
            <a:custGeom>
              <a:avLst/>
              <a:gdLst/>
              <a:ahLst/>
              <a:cxnLst/>
              <a:rect l="l" t="t" r="r" b="b"/>
              <a:pathLst>
                <a:path w="1749" h="1545" extrusionOk="0">
                  <a:moveTo>
                    <a:pt x="152" y="0"/>
                  </a:moveTo>
                  <a:cubicBezTo>
                    <a:pt x="53" y="100"/>
                    <a:pt x="1" y="348"/>
                    <a:pt x="152" y="547"/>
                  </a:cubicBezTo>
                  <a:lnTo>
                    <a:pt x="1349" y="1544"/>
                  </a:lnTo>
                  <a:lnTo>
                    <a:pt x="1397" y="1544"/>
                  </a:lnTo>
                  <a:cubicBezTo>
                    <a:pt x="1449" y="1445"/>
                    <a:pt x="1497" y="1297"/>
                    <a:pt x="1549" y="1197"/>
                  </a:cubicBezTo>
                  <a:cubicBezTo>
                    <a:pt x="1597" y="1046"/>
                    <a:pt x="1648" y="898"/>
                    <a:pt x="1696" y="798"/>
                  </a:cubicBezTo>
                  <a:cubicBezTo>
                    <a:pt x="1748" y="599"/>
                    <a:pt x="1648" y="399"/>
                    <a:pt x="1497" y="348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3463;p64">
              <a:extLst>
                <a:ext uri="{FF2B5EF4-FFF2-40B4-BE49-F238E27FC236}">
                  <a16:creationId xmlns:a16="http://schemas.microsoft.com/office/drawing/2014/main" xmlns="" id="{B84AF170-B54C-129F-7C91-D8253844E506}"/>
                </a:ext>
              </a:extLst>
            </p:cNvPr>
            <p:cNvSpPr/>
            <p:nvPr/>
          </p:nvSpPr>
          <p:spPr>
            <a:xfrm>
              <a:off x="4094650" y="4448350"/>
              <a:ext cx="43725" cy="39925"/>
            </a:xfrm>
            <a:custGeom>
              <a:avLst/>
              <a:gdLst/>
              <a:ahLst/>
              <a:cxnLst/>
              <a:rect l="l" t="t" r="r" b="b"/>
              <a:pathLst>
                <a:path w="1749" h="1597" extrusionOk="0">
                  <a:moveTo>
                    <a:pt x="1349" y="1"/>
                  </a:moveTo>
                  <a:lnTo>
                    <a:pt x="100" y="1098"/>
                  </a:lnTo>
                  <a:cubicBezTo>
                    <a:pt x="1" y="1249"/>
                    <a:pt x="53" y="1497"/>
                    <a:pt x="152" y="1596"/>
                  </a:cubicBezTo>
                  <a:lnTo>
                    <a:pt x="1497" y="1249"/>
                  </a:lnTo>
                  <a:cubicBezTo>
                    <a:pt x="1648" y="1197"/>
                    <a:pt x="1748" y="950"/>
                    <a:pt x="1648" y="798"/>
                  </a:cubicBezTo>
                  <a:cubicBezTo>
                    <a:pt x="1648" y="651"/>
                    <a:pt x="1597" y="499"/>
                    <a:pt x="1497" y="400"/>
                  </a:cubicBezTo>
                  <a:cubicBezTo>
                    <a:pt x="1449" y="252"/>
                    <a:pt x="1397" y="152"/>
                    <a:pt x="1349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3464;p64">
              <a:extLst>
                <a:ext uri="{FF2B5EF4-FFF2-40B4-BE49-F238E27FC236}">
                  <a16:creationId xmlns:a16="http://schemas.microsoft.com/office/drawing/2014/main" xmlns="" id="{9941DE0B-16B6-7626-7B02-183E01C4EFD4}"/>
                </a:ext>
              </a:extLst>
            </p:cNvPr>
            <p:cNvSpPr/>
            <p:nvPr/>
          </p:nvSpPr>
          <p:spPr>
            <a:xfrm>
              <a:off x="4039800" y="4450850"/>
              <a:ext cx="18775" cy="37425"/>
            </a:xfrm>
            <a:custGeom>
              <a:avLst/>
              <a:gdLst/>
              <a:ahLst/>
              <a:cxnLst/>
              <a:rect l="l" t="t" r="r" b="b"/>
              <a:pathLst>
                <a:path w="751" h="1497" extrusionOk="0">
                  <a:moveTo>
                    <a:pt x="351" y="0"/>
                  </a:moveTo>
                  <a:cubicBezTo>
                    <a:pt x="252" y="100"/>
                    <a:pt x="200" y="252"/>
                    <a:pt x="152" y="351"/>
                  </a:cubicBezTo>
                  <a:cubicBezTo>
                    <a:pt x="100" y="499"/>
                    <a:pt x="52" y="599"/>
                    <a:pt x="52" y="750"/>
                  </a:cubicBezTo>
                  <a:cubicBezTo>
                    <a:pt x="0" y="950"/>
                    <a:pt x="52" y="1149"/>
                    <a:pt x="200" y="1197"/>
                  </a:cubicBezTo>
                  <a:lnTo>
                    <a:pt x="651" y="1496"/>
                  </a:lnTo>
                  <a:cubicBezTo>
                    <a:pt x="699" y="1349"/>
                    <a:pt x="750" y="1149"/>
                    <a:pt x="651" y="998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3465;p64">
              <a:extLst>
                <a:ext uri="{FF2B5EF4-FFF2-40B4-BE49-F238E27FC236}">
                  <a16:creationId xmlns:a16="http://schemas.microsoft.com/office/drawing/2014/main" xmlns="" id="{2DB63DB3-B52A-9585-26CF-3786860C1506}"/>
                </a:ext>
              </a:extLst>
            </p:cNvPr>
            <p:cNvSpPr/>
            <p:nvPr/>
          </p:nvSpPr>
          <p:spPr>
            <a:xfrm>
              <a:off x="4076000" y="4419725"/>
              <a:ext cx="21175" cy="51100"/>
            </a:xfrm>
            <a:custGeom>
              <a:avLst/>
              <a:gdLst/>
              <a:ahLst/>
              <a:cxnLst/>
              <a:rect l="l" t="t" r="r" b="b"/>
              <a:pathLst>
                <a:path w="847" h="2044" extrusionOk="0">
                  <a:moveTo>
                    <a:pt x="348" y="1"/>
                  </a:moveTo>
                  <a:cubicBezTo>
                    <a:pt x="200" y="48"/>
                    <a:pt x="100" y="248"/>
                    <a:pt x="148" y="447"/>
                  </a:cubicBezTo>
                  <a:lnTo>
                    <a:pt x="1" y="1943"/>
                  </a:lnTo>
                  <a:lnTo>
                    <a:pt x="1" y="2043"/>
                  </a:lnTo>
                  <a:cubicBezTo>
                    <a:pt x="48" y="1995"/>
                    <a:pt x="48" y="1943"/>
                    <a:pt x="48" y="1896"/>
                  </a:cubicBezTo>
                  <a:lnTo>
                    <a:pt x="799" y="447"/>
                  </a:lnTo>
                  <a:cubicBezTo>
                    <a:pt x="846" y="248"/>
                    <a:pt x="747" y="48"/>
                    <a:pt x="599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3466;p64">
              <a:extLst>
                <a:ext uri="{FF2B5EF4-FFF2-40B4-BE49-F238E27FC236}">
                  <a16:creationId xmlns:a16="http://schemas.microsoft.com/office/drawing/2014/main" xmlns="" id="{A26834B8-5E52-AEB4-26B9-367091B33890}"/>
                </a:ext>
              </a:extLst>
            </p:cNvPr>
            <p:cNvSpPr/>
            <p:nvPr/>
          </p:nvSpPr>
          <p:spPr>
            <a:xfrm>
              <a:off x="3456150" y="4184050"/>
              <a:ext cx="1536200" cy="365375"/>
            </a:xfrm>
            <a:custGeom>
              <a:avLst/>
              <a:gdLst/>
              <a:ahLst/>
              <a:cxnLst/>
              <a:rect l="l" t="t" r="r" b="b"/>
              <a:pathLst>
                <a:path w="61448" h="14615" extrusionOk="0">
                  <a:moveTo>
                    <a:pt x="29032" y="0"/>
                  </a:moveTo>
                  <a:cubicBezTo>
                    <a:pt x="28134" y="0"/>
                    <a:pt x="27236" y="100"/>
                    <a:pt x="26339" y="251"/>
                  </a:cubicBezTo>
                  <a:cubicBezTo>
                    <a:pt x="22900" y="997"/>
                    <a:pt x="18758" y="2645"/>
                    <a:pt x="15319" y="4588"/>
                  </a:cubicBezTo>
                  <a:cubicBezTo>
                    <a:pt x="15319" y="4588"/>
                    <a:pt x="11377" y="4740"/>
                    <a:pt x="7639" y="5286"/>
                  </a:cubicBezTo>
                  <a:cubicBezTo>
                    <a:pt x="3949" y="5837"/>
                    <a:pt x="2201" y="7532"/>
                    <a:pt x="1754" y="8829"/>
                  </a:cubicBezTo>
                  <a:cubicBezTo>
                    <a:pt x="1304" y="10126"/>
                    <a:pt x="1004" y="11921"/>
                    <a:pt x="1004" y="11921"/>
                  </a:cubicBezTo>
                  <a:lnTo>
                    <a:pt x="1004" y="13266"/>
                  </a:lnTo>
                  <a:cubicBezTo>
                    <a:pt x="1004" y="13266"/>
                    <a:pt x="905" y="13465"/>
                    <a:pt x="506" y="13816"/>
                  </a:cubicBezTo>
                  <a:cubicBezTo>
                    <a:pt x="157" y="14165"/>
                    <a:pt x="0" y="14590"/>
                    <a:pt x="500" y="14590"/>
                  </a:cubicBezTo>
                  <a:cubicBezTo>
                    <a:pt x="571" y="14590"/>
                    <a:pt x="657" y="14581"/>
                    <a:pt x="757" y="14562"/>
                  </a:cubicBezTo>
                  <a:lnTo>
                    <a:pt x="2301" y="14562"/>
                  </a:lnTo>
                  <a:cubicBezTo>
                    <a:pt x="2421" y="14586"/>
                    <a:pt x="2526" y="14597"/>
                    <a:pt x="2620" y="14597"/>
                  </a:cubicBezTo>
                  <a:cubicBezTo>
                    <a:pt x="3110" y="14597"/>
                    <a:pt x="3251" y="14315"/>
                    <a:pt x="3251" y="14315"/>
                  </a:cubicBezTo>
                  <a:lnTo>
                    <a:pt x="12674" y="14315"/>
                  </a:lnTo>
                  <a:cubicBezTo>
                    <a:pt x="12674" y="14315"/>
                    <a:pt x="13424" y="14614"/>
                    <a:pt x="13823" y="14614"/>
                  </a:cubicBezTo>
                  <a:lnTo>
                    <a:pt x="20454" y="14614"/>
                  </a:lnTo>
                  <a:cubicBezTo>
                    <a:pt x="20853" y="14614"/>
                    <a:pt x="21104" y="14263"/>
                    <a:pt x="21104" y="13916"/>
                  </a:cubicBezTo>
                  <a:cubicBezTo>
                    <a:pt x="20853" y="9974"/>
                    <a:pt x="23398" y="8179"/>
                    <a:pt x="25593" y="8179"/>
                  </a:cubicBezTo>
                  <a:cubicBezTo>
                    <a:pt x="27787" y="8179"/>
                    <a:pt x="29730" y="10026"/>
                    <a:pt x="29283" y="13964"/>
                  </a:cubicBezTo>
                  <a:cubicBezTo>
                    <a:pt x="29231" y="14315"/>
                    <a:pt x="29530" y="14614"/>
                    <a:pt x="29881" y="14614"/>
                  </a:cubicBezTo>
                  <a:lnTo>
                    <a:pt x="51226" y="14614"/>
                  </a:lnTo>
                  <a:cubicBezTo>
                    <a:pt x="51573" y="14614"/>
                    <a:pt x="51824" y="14315"/>
                    <a:pt x="51824" y="14016"/>
                  </a:cubicBezTo>
                  <a:cubicBezTo>
                    <a:pt x="51673" y="9376"/>
                    <a:pt x="53668" y="8179"/>
                    <a:pt x="55814" y="8179"/>
                  </a:cubicBezTo>
                  <a:cubicBezTo>
                    <a:pt x="58707" y="8179"/>
                    <a:pt x="59804" y="10772"/>
                    <a:pt x="59253" y="14363"/>
                  </a:cubicBezTo>
                  <a:cubicBezTo>
                    <a:pt x="59221" y="14496"/>
                    <a:pt x="59321" y="14585"/>
                    <a:pt x="59421" y="14585"/>
                  </a:cubicBezTo>
                  <a:cubicBezTo>
                    <a:pt x="59470" y="14585"/>
                    <a:pt x="59519" y="14563"/>
                    <a:pt x="59552" y="14514"/>
                  </a:cubicBezTo>
                  <a:cubicBezTo>
                    <a:pt x="60251" y="13716"/>
                    <a:pt x="61447" y="12168"/>
                    <a:pt x="61447" y="11071"/>
                  </a:cubicBezTo>
                  <a:lnTo>
                    <a:pt x="61447" y="6735"/>
                  </a:lnTo>
                  <a:cubicBezTo>
                    <a:pt x="61447" y="6383"/>
                    <a:pt x="61300" y="6036"/>
                    <a:pt x="61001" y="5837"/>
                  </a:cubicBezTo>
                  <a:cubicBezTo>
                    <a:pt x="60701" y="5637"/>
                    <a:pt x="60302" y="5386"/>
                    <a:pt x="59804" y="5087"/>
                  </a:cubicBezTo>
                  <a:cubicBezTo>
                    <a:pt x="59604" y="4939"/>
                    <a:pt x="59405" y="4887"/>
                    <a:pt x="59153" y="4887"/>
                  </a:cubicBezTo>
                  <a:lnTo>
                    <a:pt x="58108" y="4887"/>
                  </a:lnTo>
                  <a:cubicBezTo>
                    <a:pt x="58108" y="4887"/>
                    <a:pt x="55016" y="2845"/>
                    <a:pt x="52670" y="1947"/>
                  </a:cubicBezTo>
                  <a:cubicBezTo>
                    <a:pt x="50328" y="1097"/>
                    <a:pt x="45788" y="0"/>
                    <a:pt x="42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3467;p64">
              <a:extLst>
                <a:ext uri="{FF2B5EF4-FFF2-40B4-BE49-F238E27FC236}">
                  <a16:creationId xmlns:a16="http://schemas.microsoft.com/office/drawing/2014/main" xmlns="" id="{0663F177-549D-82EF-41B8-F50BBD44E926}"/>
                </a:ext>
              </a:extLst>
            </p:cNvPr>
            <p:cNvSpPr/>
            <p:nvPr/>
          </p:nvSpPr>
          <p:spPr>
            <a:xfrm>
              <a:off x="4124575" y="4186525"/>
              <a:ext cx="492550" cy="102275"/>
            </a:xfrm>
            <a:custGeom>
              <a:avLst/>
              <a:gdLst/>
              <a:ahLst/>
              <a:cxnLst/>
              <a:rect l="l" t="t" r="r" b="b"/>
              <a:pathLst>
                <a:path w="19702" h="4091" extrusionOk="0">
                  <a:moveTo>
                    <a:pt x="2295" y="1"/>
                  </a:moveTo>
                  <a:cubicBezTo>
                    <a:pt x="1497" y="1"/>
                    <a:pt x="751" y="101"/>
                    <a:pt x="1" y="200"/>
                  </a:cubicBezTo>
                  <a:lnTo>
                    <a:pt x="8578" y="200"/>
                  </a:lnTo>
                  <a:cubicBezTo>
                    <a:pt x="9576" y="200"/>
                    <a:pt x="9528" y="252"/>
                    <a:pt x="8830" y="500"/>
                  </a:cubicBezTo>
                  <a:lnTo>
                    <a:pt x="8830" y="551"/>
                  </a:lnTo>
                  <a:cubicBezTo>
                    <a:pt x="8830" y="599"/>
                    <a:pt x="8830" y="651"/>
                    <a:pt x="8778" y="651"/>
                  </a:cubicBezTo>
                  <a:cubicBezTo>
                    <a:pt x="6184" y="1549"/>
                    <a:pt x="4142" y="2945"/>
                    <a:pt x="2793" y="3891"/>
                  </a:cubicBezTo>
                  <a:cubicBezTo>
                    <a:pt x="2745" y="3990"/>
                    <a:pt x="2745" y="4090"/>
                    <a:pt x="2845" y="4090"/>
                  </a:cubicBezTo>
                  <a:cubicBezTo>
                    <a:pt x="3045" y="4090"/>
                    <a:pt x="3491" y="3891"/>
                    <a:pt x="4142" y="3444"/>
                  </a:cubicBezTo>
                  <a:cubicBezTo>
                    <a:pt x="5738" y="2347"/>
                    <a:pt x="9727" y="200"/>
                    <a:pt x="10924" y="200"/>
                  </a:cubicBezTo>
                  <a:lnTo>
                    <a:pt x="16059" y="200"/>
                  </a:lnTo>
                  <a:cubicBezTo>
                    <a:pt x="17156" y="200"/>
                    <a:pt x="18852" y="352"/>
                    <a:pt x="19701" y="400"/>
                  </a:cubicBezTo>
                  <a:cubicBezTo>
                    <a:pt x="18305" y="152"/>
                    <a:pt x="16909" y="1"/>
                    <a:pt x="15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3468;p64">
              <a:extLst>
                <a:ext uri="{FF2B5EF4-FFF2-40B4-BE49-F238E27FC236}">
                  <a16:creationId xmlns:a16="http://schemas.microsoft.com/office/drawing/2014/main" xmlns="" id="{43D03FCD-F1DA-C080-3CE0-1C07D166E345}"/>
                </a:ext>
              </a:extLst>
            </p:cNvPr>
            <p:cNvSpPr/>
            <p:nvPr/>
          </p:nvSpPr>
          <p:spPr>
            <a:xfrm>
              <a:off x="3514950" y="4295050"/>
              <a:ext cx="336650" cy="103450"/>
            </a:xfrm>
            <a:custGeom>
              <a:avLst/>
              <a:gdLst/>
              <a:ahLst/>
              <a:cxnLst/>
              <a:rect l="l" t="t" r="r" b="b"/>
              <a:pathLst>
                <a:path w="13466" h="4138" extrusionOk="0">
                  <a:moveTo>
                    <a:pt x="13466" y="1"/>
                  </a:moveTo>
                  <a:lnTo>
                    <a:pt x="13466" y="1"/>
                  </a:lnTo>
                  <a:cubicBezTo>
                    <a:pt x="13314" y="100"/>
                    <a:pt x="13167" y="200"/>
                    <a:pt x="13015" y="248"/>
                  </a:cubicBezTo>
                  <a:lnTo>
                    <a:pt x="12967" y="248"/>
                  </a:lnTo>
                  <a:cubicBezTo>
                    <a:pt x="12915" y="248"/>
                    <a:pt x="8978" y="399"/>
                    <a:pt x="5335" y="946"/>
                  </a:cubicBezTo>
                  <a:cubicBezTo>
                    <a:pt x="2542" y="1397"/>
                    <a:pt x="847" y="2442"/>
                    <a:pt x="1" y="3491"/>
                  </a:cubicBezTo>
                  <a:lnTo>
                    <a:pt x="500" y="4138"/>
                  </a:lnTo>
                  <a:cubicBezTo>
                    <a:pt x="500" y="4138"/>
                    <a:pt x="1445" y="3092"/>
                    <a:pt x="2841" y="2295"/>
                  </a:cubicBezTo>
                  <a:cubicBezTo>
                    <a:pt x="4689" y="1245"/>
                    <a:pt x="9325" y="499"/>
                    <a:pt x="13414" y="447"/>
                  </a:cubicBezTo>
                  <a:cubicBezTo>
                    <a:pt x="13366" y="399"/>
                    <a:pt x="13366" y="399"/>
                    <a:pt x="13366" y="348"/>
                  </a:cubicBezTo>
                  <a:cubicBezTo>
                    <a:pt x="13314" y="248"/>
                    <a:pt x="13366" y="148"/>
                    <a:pt x="13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3469;p64">
              <a:extLst>
                <a:ext uri="{FF2B5EF4-FFF2-40B4-BE49-F238E27FC236}">
                  <a16:creationId xmlns:a16="http://schemas.microsoft.com/office/drawing/2014/main" xmlns="" id="{69B1DA28-2C8F-A29B-6712-646A1BC1796E}"/>
                </a:ext>
              </a:extLst>
            </p:cNvPr>
            <p:cNvSpPr/>
            <p:nvPr/>
          </p:nvSpPr>
          <p:spPr>
            <a:xfrm>
              <a:off x="3876525" y="4307525"/>
              <a:ext cx="1107150" cy="51075"/>
            </a:xfrm>
            <a:custGeom>
              <a:avLst/>
              <a:gdLst/>
              <a:ahLst/>
              <a:cxnLst/>
              <a:rect l="l" t="t" r="r" b="b"/>
              <a:pathLst>
                <a:path w="44286" h="2043" extrusionOk="0">
                  <a:moveTo>
                    <a:pt x="41094" y="0"/>
                  </a:moveTo>
                  <a:cubicBezTo>
                    <a:pt x="40044" y="148"/>
                    <a:pt x="36206" y="499"/>
                    <a:pt x="33960" y="547"/>
                  </a:cubicBezTo>
                  <a:cubicBezTo>
                    <a:pt x="33513" y="647"/>
                    <a:pt x="33015" y="698"/>
                    <a:pt x="32464" y="698"/>
                  </a:cubicBezTo>
                  <a:lnTo>
                    <a:pt x="12967" y="698"/>
                  </a:lnTo>
                  <a:cubicBezTo>
                    <a:pt x="12867" y="698"/>
                    <a:pt x="12767" y="647"/>
                    <a:pt x="12715" y="599"/>
                  </a:cubicBezTo>
                  <a:lnTo>
                    <a:pt x="11072" y="599"/>
                  </a:lnTo>
                  <a:cubicBezTo>
                    <a:pt x="8179" y="599"/>
                    <a:pt x="3739" y="846"/>
                    <a:pt x="0" y="1796"/>
                  </a:cubicBezTo>
                  <a:cubicBezTo>
                    <a:pt x="200" y="1796"/>
                    <a:pt x="399" y="1744"/>
                    <a:pt x="599" y="1744"/>
                  </a:cubicBezTo>
                  <a:cubicBezTo>
                    <a:pt x="946" y="1696"/>
                    <a:pt x="1197" y="1696"/>
                    <a:pt x="1445" y="1696"/>
                  </a:cubicBezTo>
                  <a:cubicBezTo>
                    <a:pt x="2143" y="1696"/>
                    <a:pt x="2542" y="1796"/>
                    <a:pt x="2641" y="2043"/>
                  </a:cubicBezTo>
                  <a:cubicBezTo>
                    <a:pt x="4987" y="1245"/>
                    <a:pt x="7130" y="998"/>
                    <a:pt x="8925" y="998"/>
                  </a:cubicBezTo>
                  <a:cubicBezTo>
                    <a:pt x="11718" y="998"/>
                    <a:pt x="13713" y="1644"/>
                    <a:pt x="14610" y="1644"/>
                  </a:cubicBezTo>
                  <a:lnTo>
                    <a:pt x="34810" y="1644"/>
                  </a:lnTo>
                  <a:cubicBezTo>
                    <a:pt x="36206" y="1644"/>
                    <a:pt x="40044" y="1145"/>
                    <a:pt x="44086" y="1145"/>
                  </a:cubicBezTo>
                  <a:lnTo>
                    <a:pt x="44285" y="1145"/>
                  </a:lnTo>
                  <a:lnTo>
                    <a:pt x="44134" y="998"/>
                  </a:lnTo>
                  <a:cubicBezTo>
                    <a:pt x="43834" y="846"/>
                    <a:pt x="43436" y="547"/>
                    <a:pt x="42937" y="248"/>
                  </a:cubicBezTo>
                  <a:cubicBezTo>
                    <a:pt x="42737" y="100"/>
                    <a:pt x="42538" y="48"/>
                    <a:pt x="42338" y="48"/>
                  </a:cubicBezTo>
                  <a:lnTo>
                    <a:pt x="41193" y="48"/>
                  </a:lnTo>
                  <a:cubicBezTo>
                    <a:pt x="41193" y="48"/>
                    <a:pt x="41193" y="0"/>
                    <a:pt x="41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3470;p64">
              <a:extLst>
                <a:ext uri="{FF2B5EF4-FFF2-40B4-BE49-F238E27FC236}">
                  <a16:creationId xmlns:a16="http://schemas.microsoft.com/office/drawing/2014/main" xmlns="" id="{221D4D1F-78DB-FCA9-E1F6-2A1BCA82540A}"/>
                </a:ext>
              </a:extLst>
            </p:cNvPr>
            <p:cNvSpPr/>
            <p:nvPr/>
          </p:nvSpPr>
          <p:spPr>
            <a:xfrm>
              <a:off x="3519950" y="4409750"/>
              <a:ext cx="377750" cy="48600"/>
            </a:xfrm>
            <a:custGeom>
              <a:avLst/>
              <a:gdLst/>
              <a:ahLst/>
              <a:cxnLst/>
              <a:rect l="l" t="t" r="r" b="b"/>
              <a:pathLst>
                <a:path w="15110" h="1944" extrusionOk="0">
                  <a:moveTo>
                    <a:pt x="6232" y="1"/>
                  </a:moveTo>
                  <a:cubicBezTo>
                    <a:pt x="6033" y="1"/>
                    <a:pt x="5885" y="48"/>
                    <a:pt x="5785" y="48"/>
                  </a:cubicBezTo>
                  <a:lnTo>
                    <a:pt x="1744" y="48"/>
                  </a:lnTo>
                  <a:cubicBezTo>
                    <a:pt x="746" y="48"/>
                    <a:pt x="100" y="348"/>
                    <a:pt x="0" y="400"/>
                  </a:cubicBezTo>
                  <a:cubicBezTo>
                    <a:pt x="248" y="300"/>
                    <a:pt x="499" y="300"/>
                    <a:pt x="898" y="300"/>
                  </a:cubicBezTo>
                  <a:lnTo>
                    <a:pt x="6232" y="300"/>
                  </a:lnTo>
                  <a:cubicBezTo>
                    <a:pt x="7082" y="300"/>
                    <a:pt x="7529" y="799"/>
                    <a:pt x="7928" y="1098"/>
                  </a:cubicBezTo>
                  <a:cubicBezTo>
                    <a:pt x="8227" y="1297"/>
                    <a:pt x="8825" y="1696"/>
                    <a:pt x="9476" y="1944"/>
                  </a:cubicBezTo>
                  <a:cubicBezTo>
                    <a:pt x="9623" y="1896"/>
                    <a:pt x="9723" y="1896"/>
                    <a:pt x="9823" y="1844"/>
                  </a:cubicBezTo>
                  <a:cubicBezTo>
                    <a:pt x="12416" y="799"/>
                    <a:pt x="15109" y="747"/>
                    <a:pt x="14862" y="547"/>
                  </a:cubicBezTo>
                  <a:cubicBezTo>
                    <a:pt x="14810" y="499"/>
                    <a:pt x="14710" y="447"/>
                    <a:pt x="14563" y="447"/>
                  </a:cubicBezTo>
                  <a:cubicBezTo>
                    <a:pt x="13613" y="447"/>
                    <a:pt x="11119" y="1098"/>
                    <a:pt x="10222" y="1445"/>
                  </a:cubicBezTo>
                  <a:cubicBezTo>
                    <a:pt x="10074" y="1497"/>
                    <a:pt x="9923" y="1497"/>
                    <a:pt x="9723" y="1497"/>
                  </a:cubicBezTo>
                  <a:cubicBezTo>
                    <a:pt x="8825" y="1497"/>
                    <a:pt x="7880" y="647"/>
                    <a:pt x="7329" y="300"/>
                  </a:cubicBezTo>
                  <a:cubicBezTo>
                    <a:pt x="6982" y="48"/>
                    <a:pt x="6531" y="1"/>
                    <a:pt x="6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3471;p64">
              <a:extLst>
                <a:ext uri="{FF2B5EF4-FFF2-40B4-BE49-F238E27FC236}">
                  <a16:creationId xmlns:a16="http://schemas.microsoft.com/office/drawing/2014/main" xmlns="" id="{69C21DD4-6BBE-C1AF-BB7C-AF52B56DE798}"/>
                </a:ext>
              </a:extLst>
            </p:cNvPr>
            <p:cNvSpPr/>
            <p:nvPr/>
          </p:nvSpPr>
          <p:spPr>
            <a:xfrm>
              <a:off x="3457800" y="4373550"/>
              <a:ext cx="1534550" cy="175875"/>
            </a:xfrm>
            <a:custGeom>
              <a:avLst/>
              <a:gdLst/>
              <a:ahLst/>
              <a:cxnLst/>
              <a:rect l="l" t="t" r="r" b="b"/>
              <a:pathLst>
                <a:path w="61382" h="7035" extrusionOk="0">
                  <a:moveTo>
                    <a:pt x="61381" y="0"/>
                  </a:moveTo>
                  <a:cubicBezTo>
                    <a:pt x="61381" y="1149"/>
                    <a:pt x="60635" y="1796"/>
                    <a:pt x="59387" y="2446"/>
                  </a:cubicBezTo>
                  <a:cubicBezTo>
                    <a:pt x="58888" y="1050"/>
                    <a:pt x="56945" y="152"/>
                    <a:pt x="55796" y="152"/>
                  </a:cubicBezTo>
                  <a:cubicBezTo>
                    <a:pt x="54599" y="152"/>
                    <a:pt x="53653" y="399"/>
                    <a:pt x="52357" y="1596"/>
                  </a:cubicBezTo>
                  <a:cubicBezTo>
                    <a:pt x="52357" y="1596"/>
                    <a:pt x="51108" y="551"/>
                    <a:pt x="49265" y="551"/>
                  </a:cubicBezTo>
                  <a:lnTo>
                    <a:pt x="32058" y="551"/>
                  </a:lnTo>
                  <a:cubicBezTo>
                    <a:pt x="30713" y="551"/>
                    <a:pt x="30063" y="551"/>
                    <a:pt x="28618" y="1297"/>
                  </a:cubicBezTo>
                  <a:cubicBezTo>
                    <a:pt x="28618" y="1297"/>
                    <a:pt x="27422" y="152"/>
                    <a:pt x="25375" y="152"/>
                  </a:cubicBezTo>
                  <a:cubicBezTo>
                    <a:pt x="23631" y="152"/>
                    <a:pt x="21585" y="998"/>
                    <a:pt x="20739" y="4588"/>
                  </a:cubicBezTo>
                  <a:cubicBezTo>
                    <a:pt x="20687" y="4840"/>
                    <a:pt x="20440" y="4987"/>
                    <a:pt x="20188" y="5039"/>
                  </a:cubicBezTo>
                  <a:cubicBezTo>
                    <a:pt x="19789" y="5039"/>
                    <a:pt x="19191" y="5139"/>
                    <a:pt x="18493" y="5187"/>
                  </a:cubicBezTo>
                  <a:cubicBezTo>
                    <a:pt x="18194" y="5187"/>
                    <a:pt x="17994" y="4888"/>
                    <a:pt x="18094" y="4640"/>
                  </a:cubicBezTo>
                  <a:cubicBezTo>
                    <a:pt x="18194" y="4341"/>
                    <a:pt x="18345" y="3942"/>
                    <a:pt x="18445" y="3543"/>
                  </a:cubicBezTo>
                  <a:cubicBezTo>
                    <a:pt x="18474" y="3528"/>
                    <a:pt x="18382" y="3522"/>
                    <a:pt x="18204" y="3522"/>
                  </a:cubicBezTo>
                  <a:cubicBezTo>
                    <a:pt x="17779" y="3522"/>
                    <a:pt x="16865" y="3557"/>
                    <a:pt x="15951" y="3591"/>
                  </a:cubicBezTo>
                  <a:cubicBezTo>
                    <a:pt x="15136" y="3628"/>
                    <a:pt x="14323" y="3663"/>
                    <a:pt x="13741" y="3663"/>
                  </a:cubicBezTo>
                  <a:cubicBezTo>
                    <a:pt x="13503" y="3663"/>
                    <a:pt x="13303" y="3657"/>
                    <a:pt x="13159" y="3643"/>
                  </a:cubicBezTo>
                  <a:cubicBezTo>
                    <a:pt x="12061" y="3591"/>
                    <a:pt x="10865" y="2845"/>
                    <a:pt x="10414" y="2546"/>
                  </a:cubicBezTo>
                  <a:cubicBezTo>
                    <a:pt x="10015" y="2247"/>
                    <a:pt x="9568" y="1748"/>
                    <a:pt x="8718" y="1748"/>
                  </a:cubicBezTo>
                  <a:lnTo>
                    <a:pt x="3384" y="1748"/>
                  </a:lnTo>
                  <a:cubicBezTo>
                    <a:pt x="2434" y="1748"/>
                    <a:pt x="2187" y="1848"/>
                    <a:pt x="1289" y="2546"/>
                  </a:cubicBezTo>
                  <a:cubicBezTo>
                    <a:pt x="1090" y="3491"/>
                    <a:pt x="938" y="4341"/>
                    <a:pt x="938" y="4341"/>
                  </a:cubicBezTo>
                  <a:lnTo>
                    <a:pt x="938" y="5287"/>
                  </a:lnTo>
                  <a:lnTo>
                    <a:pt x="938" y="5686"/>
                  </a:lnTo>
                  <a:cubicBezTo>
                    <a:pt x="938" y="5686"/>
                    <a:pt x="839" y="5837"/>
                    <a:pt x="440" y="6236"/>
                  </a:cubicBezTo>
                  <a:cubicBezTo>
                    <a:pt x="440" y="6236"/>
                    <a:pt x="392" y="6284"/>
                    <a:pt x="392" y="6336"/>
                  </a:cubicBezTo>
                  <a:cubicBezTo>
                    <a:pt x="340" y="6336"/>
                    <a:pt x="340" y="6384"/>
                    <a:pt x="292" y="6384"/>
                  </a:cubicBezTo>
                  <a:cubicBezTo>
                    <a:pt x="42" y="6718"/>
                    <a:pt x="1" y="7018"/>
                    <a:pt x="490" y="7018"/>
                  </a:cubicBezTo>
                  <a:cubicBezTo>
                    <a:pt x="586" y="7018"/>
                    <a:pt x="701" y="7007"/>
                    <a:pt x="839" y="6982"/>
                  </a:cubicBezTo>
                  <a:lnTo>
                    <a:pt x="2087" y="6982"/>
                  </a:lnTo>
                  <a:cubicBezTo>
                    <a:pt x="2251" y="7019"/>
                    <a:pt x="2392" y="7033"/>
                    <a:pt x="2512" y="7033"/>
                  </a:cubicBezTo>
                  <a:cubicBezTo>
                    <a:pt x="3051" y="7033"/>
                    <a:pt x="3185" y="6735"/>
                    <a:pt x="3185" y="6735"/>
                  </a:cubicBezTo>
                  <a:lnTo>
                    <a:pt x="12608" y="6735"/>
                  </a:lnTo>
                  <a:cubicBezTo>
                    <a:pt x="12608" y="6735"/>
                    <a:pt x="13358" y="7034"/>
                    <a:pt x="13757" y="7034"/>
                  </a:cubicBezTo>
                  <a:lnTo>
                    <a:pt x="20388" y="7034"/>
                  </a:lnTo>
                  <a:cubicBezTo>
                    <a:pt x="20787" y="7034"/>
                    <a:pt x="21038" y="6683"/>
                    <a:pt x="21038" y="6336"/>
                  </a:cubicBezTo>
                  <a:cubicBezTo>
                    <a:pt x="20787" y="2346"/>
                    <a:pt x="23332" y="599"/>
                    <a:pt x="25527" y="599"/>
                  </a:cubicBezTo>
                  <a:cubicBezTo>
                    <a:pt x="27721" y="599"/>
                    <a:pt x="29664" y="2446"/>
                    <a:pt x="29217" y="6384"/>
                  </a:cubicBezTo>
                  <a:cubicBezTo>
                    <a:pt x="29165" y="6735"/>
                    <a:pt x="29464" y="7034"/>
                    <a:pt x="29815" y="7034"/>
                  </a:cubicBezTo>
                  <a:lnTo>
                    <a:pt x="51160" y="7034"/>
                  </a:lnTo>
                  <a:cubicBezTo>
                    <a:pt x="51507" y="7034"/>
                    <a:pt x="51758" y="6735"/>
                    <a:pt x="51758" y="6436"/>
                  </a:cubicBezTo>
                  <a:cubicBezTo>
                    <a:pt x="51607" y="1748"/>
                    <a:pt x="53602" y="599"/>
                    <a:pt x="55748" y="599"/>
                  </a:cubicBezTo>
                  <a:cubicBezTo>
                    <a:pt x="58641" y="599"/>
                    <a:pt x="59738" y="3192"/>
                    <a:pt x="59187" y="6783"/>
                  </a:cubicBezTo>
                  <a:cubicBezTo>
                    <a:pt x="59155" y="6916"/>
                    <a:pt x="59255" y="7005"/>
                    <a:pt x="59355" y="7005"/>
                  </a:cubicBezTo>
                  <a:cubicBezTo>
                    <a:pt x="59404" y="7005"/>
                    <a:pt x="59453" y="6983"/>
                    <a:pt x="59486" y="6934"/>
                  </a:cubicBezTo>
                  <a:cubicBezTo>
                    <a:pt x="60185" y="6136"/>
                    <a:pt x="61381" y="4588"/>
                    <a:pt x="61381" y="3491"/>
                  </a:cubicBezTo>
                  <a:lnTo>
                    <a:pt x="6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3472;p64">
              <a:extLst>
                <a:ext uri="{FF2B5EF4-FFF2-40B4-BE49-F238E27FC236}">
                  <a16:creationId xmlns:a16="http://schemas.microsoft.com/office/drawing/2014/main" xmlns="" id="{F1ED99ED-DFED-651B-C2FE-430EAFB6D39D}"/>
                </a:ext>
              </a:extLst>
            </p:cNvPr>
            <p:cNvSpPr/>
            <p:nvPr/>
          </p:nvSpPr>
          <p:spPr>
            <a:xfrm>
              <a:off x="3481250" y="4467100"/>
              <a:ext cx="339150" cy="15000"/>
            </a:xfrm>
            <a:custGeom>
              <a:avLst/>
              <a:gdLst/>
              <a:ahLst/>
              <a:cxnLst/>
              <a:rect l="l" t="t" r="r" b="b"/>
              <a:pathLst>
                <a:path w="13566" h="600" extrusionOk="0">
                  <a:moveTo>
                    <a:pt x="3990" y="1"/>
                  </a:moveTo>
                  <a:cubicBezTo>
                    <a:pt x="2446" y="1"/>
                    <a:pt x="898" y="148"/>
                    <a:pt x="52" y="248"/>
                  </a:cubicBezTo>
                  <a:cubicBezTo>
                    <a:pt x="0" y="447"/>
                    <a:pt x="0" y="599"/>
                    <a:pt x="0" y="599"/>
                  </a:cubicBezTo>
                  <a:lnTo>
                    <a:pt x="13565" y="599"/>
                  </a:lnTo>
                  <a:lnTo>
                    <a:pt x="12967" y="547"/>
                  </a:lnTo>
                  <a:cubicBezTo>
                    <a:pt x="11171" y="1"/>
                    <a:pt x="6037" y="1"/>
                    <a:pt x="3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3473;p64">
              <a:extLst>
                <a:ext uri="{FF2B5EF4-FFF2-40B4-BE49-F238E27FC236}">
                  <a16:creationId xmlns:a16="http://schemas.microsoft.com/office/drawing/2014/main" xmlns="" id="{95BC4A63-9C55-05F5-5D18-1B0E6435F36A}"/>
                </a:ext>
              </a:extLst>
            </p:cNvPr>
            <p:cNvSpPr/>
            <p:nvPr/>
          </p:nvSpPr>
          <p:spPr>
            <a:xfrm>
              <a:off x="3481250" y="4482075"/>
              <a:ext cx="422725" cy="31350"/>
            </a:xfrm>
            <a:custGeom>
              <a:avLst/>
              <a:gdLst/>
              <a:ahLst/>
              <a:cxnLst/>
              <a:rect l="l" t="t" r="r" b="b"/>
              <a:pathLst>
                <a:path w="16909" h="1254" extrusionOk="0">
                  <a:moveTo>
                    <a:pt x="0" y="0"/>
                  </a:moveTo>
                  <a:cubicBezTo>
                    <a:pt x="0" y="0"/>
                    <a:pt x="0" y="946"/>
                    <a:pt x="52" y="1145"/>
                  </a:cubicBezTo>
                  <a:cubicBezTo>
                    <a:pt x="377" y="1235"/>
                    <a:pt x="4306" y="1253"/>
                    <a:pt x="7717" y="1253"/>
                  </a:cubicBezTo>
                  <a:cubicBezTo>
                    <a:pt x="10050" y="1253"/>
                    <a:pt x="12141" y="1245"/>
                    <a:pt x="12667" y="1245"/>
                  </a:cubicBezTo>
                  <a:cubicBezTo>
                    <a:pt x="14016" y="1245"/>
                    <a:pt x="16310" y="798"/>
                    <a:pt x="16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3474;p64">
              <a:extLst>
                <a:ext uri="{FF2B5EF4-FFF2-40B4-BE49-F238E27FC236}">
                  <a16:creationId xmlns:a16="http://schemas.microsoft.com/office/drawing/2014/main" xmlns="" id="{794009BB-A2E5-E74E-D117-B2DE530AFB3B}"/>
                </a:ext>
              </a:extLst>
            </p:cNvPr>
            <p:cNvSpPr/>
            <p:nvPr/>
          </p:nvSpPr>
          <p:spPr>
            <a:xfrm>
              <a:off x="3455125" y="4181550"/>
              <a:ext cx="1541025" cy="370650"/>
            </a:xfrm>
            <a:custGeom>
              <a:avLst/>
              <a:gdLst/>
              <a:ahLst/>
              <a:cxnLst/>
              <a:rect l="l" t="t" r="r" b="b"/>
              <a:pathLst>
                <a:path w="61641" h="14826" extrusionOk="0">
                  <a:moveTo>
                    <a:pt x="42390" y="200"/>
                  </a:moveTo>
                  <a:cubicBezTo>
                    <a:pt x="45929" y="200"/>
                    <a:pt x="50569" y="1349"/>
                    <a:pt x="52663" y="2147"/>
                  </a:cubicBezTo>
                  <a:cubicBezTo>
                    <a:pt x="54957" y="3044"/>
                    <a:pt x="58049" y="5087"/>
                    <a:pt x="58049" y="5087"/>
                  </a:cubicBezTo>
                  <a:lnTo>
                    <a:pt x="59194" y="5087"/>
                  </a:lnTo>
                  <a:cubicBezTo>
                    <a:pt x="59394" y="5087"/>
                    <a:pt x="59593" y="5139"/>
                    <a:pt x="59793" y="5287"/>
                  </a:cubicBezTo>
                  <a:cubicBezTo>
                    <a:pt x="60292" y="5586"/>
                    <a:pt x="60690" y="5885"/>
                    <a:pt x="60990" y="6037"/>
                  </a:cubicBezTo>
                  <a:cubicBezTo>
                    <a:pt x="61241" y="6236"/>
                    <a:pt x="61389" y="6535"/>
                    <a:pt x="61389" y="6835"/>
                  </a:cubicBezTo>
                  <a:lnTo>
                    <a:pt x="61389" y="11171"/>
                  </a:lnTo>
                  <a:cubicBezTo>
                    <a:pt x="61389" y="12221"/>
                    <a:pt x="60244" y="13765"/>
                    <a:pt x="59545" y="14562"/>
                  </a:cubicBezTo>
                  <a:cubicBezTo>
                    <a:pt x="59520" y="14588"/>
                    <a:pt x="59495" y="14601"/>
                    <a:pt x="59476" y="14601"/>
                  </a:cubicBezTo>
                  <a:cubicBezTo>
                    <a:pt x="59458" y="14601"/>
                    <a:pt x="59446" y="14588"/>
                    <a:pt x="59446" y="14562"/>
                  </a:cubicBezTo>
                  <a:cubicBezTo>
                    <a:pt x="59446" y="14562"/>
                    <a:pt x="59394" y="14562"/>
                    <a:pt x="59394" y="14515"/>
                  </a:cubicBezTo>
                  <a:cubicBezTo>
                    <a:pt x="59745" y="12221"/>
                    <a:pt x="59446" y="10373"/>
                    <a:pt x="58496" y="9276"/>
                  </a:cubicBezTo>
                  <a:cubicBezTo>
                    <a:pt x="57898" y="8578"/>
                    <a:pt x="57000" y="8179"/>
                    <a:pt x="55855" y="8179"/>
                  </a:cubicBezTo>
                  <a:cubicBezTo>
                    <a:pt x="54658" y="8179"/>
                    <a:pt x="53709" y="8530"/>
                    <a:pt x="53062" y="9228"/>
                  </a:cubicBezTo>
                  <a:cubicBezTo>
                    <a:pt x="52113" y="10174"/>
                    <a:pt x="51666" y="11822"/>
                    <a:pt x="51714" y="14116"/>
                  </a:cubicBezTo>
                  <a:cubicBezTo>
                    <a:pt x="51714" y="14215"/>
                    <a:pt x="51666" y="14363"/>
                    <a:pt x="51614" y="14463"/>
                  </a:cubicBezTo>
                  <a:cubicBezTo>
                    <a:pt x="51514" y="14562"/>
                    <a:pt x="51415" y="14614"/>
                    <a:pt x="51267" y="14614"/>
                  </a:cubicBezTo>
                  <a:lnTo>
                    <a:pt x="29922" y="14614"/>
                  </a:lnTo>
                  <a:cubicBezTo>
                    <a:pt x="29771" y="14614"/>
                    <a:pt x="29623" y="14515"/>
                    <a:pt x="29571" y="14415"/>
                  </a:cubicBezTo>
                  <a:cubicBezTo>
                    <a:pt x="29472" y="14315"/>
                    <a:pt x="29424" y="14215"/>
                    <a:pt x="29424" y="14064"/>
                  </a:cubicBezTo>
                  <a:cubicBezTo>
                    <a:pt x="29723" y="11522"/>
                    <a:pt x="29025" y="10126"/>
                    <a:pt x="28374" y="9376"/>
                  </a:cubicBezTo>
                  <a:cubicBezTo>
                    <a:pt x="27676" y="8578"/>
                    <a:pt x="26731" y="8179"/>
                    <a:pt x="25634" y="8179"/>
                  </a:cubicBezTo>
                  <a:cubicBezTo>
                    <a:pt x="24437" y="8179"/>
                    <a:pt x="23240" y="8678"/>
                    <a:pt x="22390" y="9575"/>
                  </a:cubicBezTo>
                  <a:cubicBezTo>
                    <a:pt x="21692" y="10325"/>
                    <a:pt x="20894" y="11722"/>
                    <a:pt x="21045" y="14016"/>
                  </a:cubicBezTo>
                  <a:cubicBezTo>
                    <a:pt x="21045" y="14163"/>
                    <a:pt x="20994" y="14315"/>
                    <a:pt x="20894" y="14415"/>
                  </a:cubicBezTo>
                  <a:cubicBezTo>
                    <a:pt x="20794" y="14515"/>
                    <a:pt x="20646" y="14614"/>
                    <a:pt x="20495" y="14614"/>
                  </a:cubicBezTo>
                  <a:lnTo>
                    <a:pt x="13864" y="14614"/>
                  </a:lnTo>
                  <a:cubicBezTo>
                    <a:pt x="13513" y="14614"/>
                    <a:pt x="12767" y="14315"/>
                    <a:pt x="12767" y="14315"/>
                  </a:cubicBezTo>
                  <a:lnTo>
                    <a:pt x="3292" y="14315"/>
                  </a:lnTo>
                  <a:cubicBezTo>
                    <a:pt x="3240" y="14315"/>
                    <a:pt x="3192" y="14315"/>
                    <a:pt x="3192" y="14363"/>
                  </a:cubicBezTo>
                  <a:cubicBezTo>
                    <a:pt x="3192" y="14363"/>
                    <a:pt x="3045" y="14583"/>
                    <a:pt x="2594" y="14583"/>
                  </a:cubicBezTo>
                  <a:cubicBezTo>
                    <a:pt x="2519" y="14583"/>
                    <a:pt x="2435" y="14577"/>
                    <a:pt x="2342" y="14562"/>
                  </a:cubicBezTo>
                  <a:lnTo>
                    <a:pt x="746" y="14562"/>
                  </a:lnTo>
                  <a:cubicBezTo>
                    <a:pt x="673" y="14578"/>
                    <a:pt x="608" y="14584"/>
                    <a:pt x="554" y="14584"/>
                  </a:cubicBezTo>
                  <a:cubicBezTo>
                    <a:pt x="422" y="14584"/>
                    <a:pt x="347" y="14548"/>
                    <a:pt x="347" y="14515"/>
                  </a:cubicBezTo>
                  <a:cubicBezTo>
                    <a:pt x="299" y="14463"/>
                    <a:pt x="399" y="14263"/>
                    <a:pt x="646" y="14016"/>
                  </a:cubicBezTo>
                  <a:cubicBezTo>
                    <a:pt x="997" y="13617"/>
                    <a:pt x="1097" y="13417"/>
                    <a:pt x="1145" y="13417"/>
                  </a:cubicBezTo>
                  <a:lnTo>
                    <a:pt x="1145" y="13366"/>
                  </a:lnTo>
                  <a:lnTo>
                    <a:pt x="1145" y="12021"/>
                  </a:lnTo>
                  <a:cubicBezTo>
                    <a:pt x="1145" y="11869"/>
                    <a:pt x="1496" y="10174"/>
                    <a:pt x="1895" y="8977"/>
                  </a:cubicBezTo>
                  <a:cubicBezTo>
                    <a:pt x="2342" y="7632"/>
                    <a:pt x="4137" y="6037"/>
                    <a:pt x="7728" y="5486"/>
                  </a:cubicBezTo>
                  <a:cubicBezTo>
                    <a:pt x="11371" y="4939"/>
                    <a:pt x="15308" y="4788"/>
                    <a:pt x="15360" y="4788"/>
                  </a:cubicBezTo>
                  <a:lnTo>
                    <a:pt x="15408" y="4788"/>
                  </a:lnTo>
                  <a:cubicBezTo>
                    <a:pt x="18999" y="2793"/>
                    <a:pt x="23088" y="1149"/>
                    <a:pt x="26431" y="499"/>
                  </a:cubicBezTo>
                  <a:cubicBezTo>
                    <a:pt x="27277" y="300"/>
                    <a:pt x="28175" y="200"/>
                    <a:pt x="29073" y="200"/>
                  </a:cubicBezTo>
                  <a:close/>
                  <a:moveTo>
                    <a:pt x="29073" y="0"/>
                  </a:moveTo>
                  <a:cubicBezTo>
                    <a:pt x="28127" y="0"/>
                    <a:pt x="27229" y="100"/>
                    <a:pt x="26380" y="252"/>
                  </a:cubicBezTo>
                  <a:cubicBezTo>
                    <a:pt x="23040" y="950"/>
                    <a:pt x="18899" y="2594"/>
                    <a:pt x="15360" y="4588"/>
                  </a:cubicBezTo>
                  <a:cubicBezTo>
                    <a:pt x="14961" y="4588"/>
                    <a:pt x="11171" y="4740"/>
                    <a:pt x="7680" y="5287"/>
                  </a:cubicBezTo>
                  <a:cubicBezTo>
                    <a:pt x="3990" y="5837"/>
                    <a:pt x="2194" y="7533"/>
                    <a:pt x="1696" y="8877"/>
                  </a:cubicBezTo>
                  <a:cubicBezTo>
                    <a:pt x="1245" y="10174"/>
                    <a:pt x="898" y="11969"/>
                    <a:pt x="898" y="11969"/>
                  </a:cubicBezTo>
                  <a:lnTo>
                    <a:pt x="898" y="12021"/>
                  </a:lnTo>
                  <a:lnTo>
                    <a:pt x="898" y="13318"/>
                  </a:lnTo>
                  <a:cubicBezTo>
                    <a:pt x="898" y="13417"/>
                    <a:pt x="746" y="13565"/>
                    <a:pt x="499" y="13816"/>
                  </a:cubicBezTo>
                  <a:cubicBezTo>
                    <a:pt x="347" y="13964"/>
                    <a:pt x="0" y="14363"/>
                    <a:pt x="148" y="14614"/>
                  </a:cubicBezTo>
                  <a:cubicBezTo>
                    <a:pt x="191" y="14736"/>
                    <a:pt x="368" y="14826"/>
                    <a:pt x="626" y="14826"/>
                  </a:cubicBezTo>
                  <a:cubicBezTo>
                    <a:pt x="680" y="14826"/>
                    <a:pt x="738" y="14822"/>
                    <a:pt x="798" y="14814"/>
                  </a:cubicBezTo>
                  <a:lnTo>
                    <a:pt x="2342" y="14814"/>
                  </a:lnTo>
                  <a:cubicBezTo>
                    <a:pt x="2409" y="14819"/>
                    <a:pt x="2472" y="14821"/>
                    <a:pt x="2531" y="14821"/>
                  </a:cubicBezTo>
                  <a:cubicBezTo>
                    <a:pt x="3042" y="14821"/>
                    <a:pt x="3250" y="14647"/>
                    <a:pt x="3339" y="14515"/>
                  </a:cubicBezTo>
                  <a:lnTo>
                    <a:pt x="12667" y="14515"/>
                  </a:lnTo>
                  <a:cubicBezTo>
                    <a:pt x="12815" y="14562"/>
                    <a:pt x="13465" y="14814"/>
                    <a:pt x="13864" y="14814"/>
                  </a:cubicBezTo>
                  <a:lnTo>
                    <a:pt x="20495" y="14814"/>
                  </a:lnTo>
                  <a:cubicBezTo>
                    <a:pt x="20694" y="14814"/>
                    <a:pt x="20894" y="14714"/>
                    <a:pt x="21045" y="14562"/>
                  </a:cubicBezTo>
                  <a:cubicBezTo>
                    <a:pt x="21193" y="14415"/>
                    <a:pt x="21245" y="14215"/>
                    <a:pt x="21245" y="14016"/>
                  </a:cubicBezTo>
                  <a:cubicBezTo>
                    <a:pt x="21145" y="12221"/>
                    <a:pt x="21592" y="10772"/>
                    <a:pt x="22542" y="9727"/>
                  </a:cubicBezTo>
                  <a:cubicBezTo>
                    <a:pt x="23339" y="8877"/>
                    <a:pt x="24485" y="8379"/>
                    <a:pt x="25634" y="8379"/>
                  </a:cubicBezTo>
                  <a:cubicBezTo>
                    <a:pt x="26631" y="8379"/>
                    <a:pt x="27576" y="8777"/>
                    <a:pt x="28175" y="9528"/>
                  </a:cubicBezTo>
                  <a:cubicBezTo>
                    <a:pt x="29073" y="10525"/>
                    <a:pt x="29424" y="12069"/>
                    <a:pt x="29224" y="14016"/>
                  </a:cubicBezTo>
                  <a:cubicBezTo>
                    <a:pt x="29172" y="14215"/>
                    <a:pt x="29272" y="14415"/>
                    <a:pt x="29372" y="14562"/>
                  </a:cubicBezTo>
                  <a:cubicBezTo>
                    <a:pt x="29523" y="14714"/>
                    <a:pt x="29723" y="14814"/>
                    <a:pt x="29922" y="14814"/>
                  </a:cubicBezTo>
                  <a:lnTo>
                    <a:pt x="51267" y="14814"/>
                  </a:lnTo>
                  <a:cubicBezTo>
                    <a:pt x="51466" y="14814"/>
                    <a:pt x="51614" y="14762"/>
                    <a:pt x="51766" y="14614"/>
                  </a:cubicBezTo>
                  <a:cubicBezTo>
                    <a:pt x="51913" y="14463"/>
                    <a:pt x="51965" y="14315"/>
                    <a:pt x="51965" y="14116"/>
                  </a:cubicBezTo>
                  <a:cubicBezTo>
                    <a:pt x="51913" y="11869"/>
                    <a:pt x="52312" y="10325"/>
                    <a:pt x="53210" y="9376"/>
                  </a:cubicBezTo>
                  <a:cubicBezTo>
                    <a:pt x="53860" y="8730"/>
                    <a:pt x="54758" y="8379"/>
                    <a:pt x="55855" y="8379"/>
                  </a:cubicBezTo>
                  <a:cubicBezTo>
                    <a:pt x="56900" y="8379"/>
                    <a:pt x="57750" y="8730"/>
                    <a:pt x="58349" y="9428"/>
                  </a:cubicBezTo>
                  <a:cubicBezTo>
                    <a:pt x="59246" y="10473"/>
                    <a:pt x="59545" y="12268"/>
                    <a:pt x="59194" y="14463"/>
                  </a:cubicBezTo>
                  <a:cubicBezTo>
                    <a:pt x="59146" y="14614"/>
                    <a:pt x="59246" y="14714"/>
                    <a:pt x="59346" y="14814"/>
                  </a:cubicBezTo>
                  <a:lnTo>
                    <a:pt x="59494" y="14814"/>
                  </a:lnTo>
                  <a:cubicBezTo>
                    <a:pt x="59545" y="14814"/>
                    <a:pt x="59645" y="14762"/>
                    <a:pt x="59693" y="14714"/>
                  </a:cubicBezTo>
                  <a:cubicBezTo>
                    <a:pt x="60443" y="13864"/>
                    <a:pt x="61640" y="12320"/>
                    <a:pt x="61640" y="11171"/>
                  </a:cubicBezTo>
                  <a:lnTo>
                    <a:pt x="61640" y="6835"/>
                  </a:lnTo>
                  <a:cubicBezTo>
                    <a:pt x="61640" y="6436"/>
                    <a:pt x="61441" y="6085"/>
                    <a:pt x="61089" y="5885"/>
                  </a:cubicBezTo>
                  <a:cubicBezTo>
                    <a:pt x="60842" y="5686"/>
                    <a:pt x="60391" y="5386"/>
                    <a:pt x="59893" y="5087"/>
                  </a:cubicBezTo>
                  <a:cubicBezTo>
                    <a:pt x="59693" y="4939"/>
                    <a:pt x="59446" y="4888"/>
                    <a:pt x="59194" y="4888"/>
                  </a:cubicBezTo>
                  <a:lnTo>
                    <a:pt x="58149" y="4888"/>
                  </a:lnTo>
                  <a:cubicBezTo>
                    <a:pt x="57850" y="4688"/>
                    <a:pt x="54957" y="2793"/>
                    <a:pt x="52763" y="1947"/>
                  </a:cubicBezTo>
                  <a:cubicBezTo>
                    <a:pt x="50617" y="1149"/>
                    <a:pt x="45981" y="0"/>
                    <a:pt x="423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3475;p64">
              <a:extLst>
                <a:ext uri="{FF2B5EF4-FFF2-40B4-BE49-F238E27FC236}">
                  <a16:creationId xmlns:a16="http://schemas.microsoft.com/office/drawing/2014/main" xmlns="" id="{31466F96-35E8-7881-E095-DD2C2CB5543B}"/>
                </a:ext>
              </a:extLst>
            </p:cNvPr>
            <p:cNvSpPr/>
            <p:nvPr/>
          </p:nvSpPr>
          <p:spPr>
            <a:xfrm>
              <a:off x="4191900" y="4200300"/>
              <a:ext cx="602250" cy="122200"/>
            </a:xfrm>
            <a:custGeom>
              <a:avLst/>
              <a:gdLst/>
              <a:ahLst/>
              <a:cxnLst/>
              <a:rect l="l" t="t" r="r" b="b"/>
              <a:pathLst>
                <a:path w="24090" h="4888" extrusionOk="0">
                  <a:moveTo>
                    <a:pt x="9576" y="0"/>
                  </a:moveTo>
                  <a:cubicBezTo>
                    <a:pt x="7481" y="0"/>
                    <a:pt x="3643" y="1596"/>
                    <a:pt x="200" y="4337"/>
                  </a:cubicBezTo>
                  <a:cubicBezTo>
                    <a:pt x="1" y="4537"/>
                    <a:pt x="100" y="4888"/>
                    <a:pt x="352" y="4888"/>
                  </a:cubicBezTo>
                  <a:lnTo>
                    <a:pt x="19849" y="4888"/>
                  </a:lnTo>
                  <a:cubicBezTo>
                    <a:pt x="21844" y="4888"/>
                    <a:pt x="23093" y="4337"/>
                    <a:pt x="23591" y="3439"/>
                  </a:cubicBezTo>
                  <a:cubicBezTo>
                    <a:pt x="24090" y="2542"/>
                    <a:pt x="22941" y="2195"/>
                    <a:pt x="22343" y="1943"/>
                  </a:cubicBezTo>
                  <a:cubicBezTo>
                    <a:pt x="21744" y="1696"/>
                    <a:pt x="15859" y="0"/>
                    <a:pt x="13916" y="0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3476;p64">
              <a:extLst>
                <a:ext uri="{FF2B5EF4-FFF2-40B4-BE49-F238E27FC236}">
                  <a16:creationId xmlns:a16="http://schemas.microsoft.com/office/drawing/2014/main" xmlns="" id="{45A5A5B0-0F23-76B8-422D-DF36D06D8F33}"/>
                </a:ext>
              </a:extLst>
            </p:cNvPr>
            <p:cNvSpPr/>
            <p:nvPr/>
          </p:nvSpPr>
          <p:spPr>
            <a:xfrm>
              <a:off x="4443750" y="4200300"/>
              <a:ext cx="349125" cy="83500"/>
            </a:xfrm>
            <a:custGeom>
              <a:avLst/>
              <a:gdLst/>
              <a:ahLst/>
              <a:cxnLst/>
              <a:rect l="l" t="t" r="r" b="b"/>
              <a:pathLst>
                <a:path w="13965" h="3340" extrusionOk="0">
                  <a:moveTo>
                    <a:pt x="0" y="0"/>
                  </a:moveTo>
                  <a:cubicBezTo>
                    <a:pt x="0" y="0"/>
                    <a:pt x="3092" y="898"/>
                    <a:pt x="5885" y="2993"/>
                  </a:cubicBezTo>
                  <a:cubicBezTo>
                    <a:pt x="6236" y="3240"/>
                    <a:pt x="6635" y="3340"/>
                    <a:pt x="7082" y="3340"/>
                  </a:cubicBezTo>
                  <a:lnTo>
                    <a:pt x="13565" y="3340"/>
                  </a:lnTo>
                  <a:cubicBezTo>
                    <a:pt x="13964" y="2542"/>
                    <a:pt x="12867" y="2195"/>
                    <a:pt x="12269" y="1943"/>
                  </a:cubicBezTo>
                  <a:cubicBezTo>
                    <a:pt x="11670" y="1696"/>
                    <a:pt x="5785" y="0"/>
                    <a:pt x="3842" y="0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3477;p64">
              <a:extLst>
                <a:ext uri="{FF2B5EF4-FFF2-40B4-BE49-F238E27FC236}">
                  <a16:creationId xmlns:a16="http://schemas.microsoft.com/office/drawing/2014/main" xmlns="" id="{CD520D24-CD73-F348-F2AB-69C67DB09C8A}"/>
                </a:ext>
              </a:extLst>
            </p:cNvPr>
            <p:cNvSpPr/>
            <p:nvPr/>
          </p:nvSpPr>
          <p:spPr>
            <a:xfrm>
              <a:off x="4191900" y="4215250"/>
              <a:ext cx="286775" cy="107250"/>
            </a:xfrm>
            <a:custGeom>
              <a:avLst/>
              <a:gdLst/>
              <a:ahLst/>
              <a:cxnLst/>
              <a:rect l="l" t="t" r="r" b="b"/>
              <a:pathLst>
                <a:path w="11471" h="4290" extrusionOk="0">
                  <a:moveTo>
                    <a:pt x="6735" y="1"/>
                  </a:moveTo>
                  <a:cubicBezTo>
                    <a:pt x="4740" y="699"/>
                    <a:pt x="2394" y="1996"/>
                    <a:pt x="200" y="3739"/>
                  </a:cubicBezTo>
                  <a:cubicBezTo>
                    <a:pt x="1" y="3939"/>
                    <a:pt x="100" y="4290"/>
                    <a:pt x="352" y="4290"/>
                  </a:cubicBezTo>
                  <a:lnTo>
                    <a:pt x="5686" y="4290"/>
                  </a:lnTo>
                  <a:cubicBezTo>
                    <a:pt x="7681" y="4290"/>
                    <a:pt x="9328" y="3739"/>
                    <a:pt x="10374" y="2841"/>
                  </a:cubicBezTo>
                  <a:cubicBezTo>
                    <a:pt x="11471" y="1944"/>
                    <a:pt x="10525" y="1597"/>
                    <a:pt x="10074" y="1345"/>
                  </a:cubicBezTo>
                  <a:cubicBezTo>
                    <a:pt x="9827" y="1198"/>
                    <a:pt x="8331" y="547"/>
                    <a:pt x="6735" y="1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3478;p64">
              <a:extLst>
                <a:ext uri="{FF2B5EF4-FFF2-40B4-BE49-F238E27FC236}">
                  <a16:creationId xmlns:a16="http://schemas.microsoft.com/office/drawing/2014/main" xmlns="" id="{0282BABC-45BF-023A-6A34-B89B373B240C}"/>
                </a:ext>
              </a:extLst>
            </p:cNvPr>
            <p:cNvSpPr/>
            <p:nvPr/>
          </p:nvSpPr>
          <p:spPr>
            <a:xfrm>
              <a:off x="4390175" y="4204000"/>
              <a:ext cx="122225" cy="43700"/>
            </a:xfrm>
            <a:custGeom>
              <a:avLst/>
              <a:gdLst/>
              <a:ahLst/>
              <a:cxnLst/>
              <a:rect l="l" t="t" r="r" b="b"/>
              <a:pathLst>
                <a:path w="4889" h="1748" extrusionOk="0">
                  <a:moveTo>
                    <a:pt x="2343" y="0"/>
                  </a:moveTo>
                  <a:cubicBezTo>
                    <a:pt x="1545" y="251"/>
                    <a:pt x="747" y="551"/>
                    <a:pt x="1" y="898"/>
                  </a:cubicBezTo>
                  <a:cubicBezTo>
                    <a:pt x="899" y="1249"/>
                    <a:pt x="1697" y="1548"/>
                    <a:pt x="2044" y="1747"/>
                  </a:cubicBezTo>
                  <a:cubicBezTo>
                    <a:pt x="2893" y="1448"/>
                    <a:pt x="3839" y="1197"/>
                    <a:pt x="4888" y="950"/>
                  </a:cubicBezTo>
                  <a:cubicBezTo>
                    <a:pt x="3839" y="451"/>
                    <a:pt x="2941" y="152"/>
                    <a:pt x="2494" y="0"/>
                  </a:cubicBezTo>
                  <a:close/>
                </a:path>
              </a:pathLst>
            </a:custGeom>
            <a:solidFill>
              <a:srgbClr val="98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3479;p64">
              <a:extLst>
                <a:ext uri="{FF2B5EF4-FFF2-40B4-BE49-F238E27FC236}">
                  <a16:creationId xmlns:a16="http://schemas.microsoft.com/office/drawing/2014/main" xmlns="" id="{B5BF9AC6-489C-1048-BA01-74E43F5EDEE6}"/>
                </a:ext>
              </a:extLst>
            </p:cNvPr>
            <p:cNvSpPr/>
            <p:nvPr/>
          </p:nvSpPr>
          <p:spPr>
            <a:xfrm>
              <a:off x="4452525" y="4204000"/>
              <a:ext cx="148350" cy="23750"/>
            </a:xfrm>
            <a:custGeom>
              <a:avLst/>
              <a:gdLst/>
              <a:ahLst/>
              <a:cxnLst/>
              <a:rect l="l" t="t" r="r" b="b"/>
              <a:pathLst>
                <a:path w="5934" h="950" extrusionOk="0">
                  <a:moveTo>
                    <a:pt x="0" y="0"/>
                  </a:moveTo>
                  <a:cubicBezTo>
                    <a:pt x="447" y="152"/>
                    <a:pt x="1345" y="451"/>
                    <a:pt x="2394" y="950"/>
                  </a:cubicBezTo>
                  <a:cubicBezTo>
                    <a:pt x="3491" y="698"/>
                    <a:pt x="4636" y="451"/>
                    <a:pt x="5933" y="251"/>
                  </a:cubicBezTo>
                  <a:cubicBezTo>
                    <a:pt x="5035" y="100"/>
                    <a:pt x="4190" y="0"/>
                    <a:pt x="3491" y="0"/>
                  </a:cubicBezTo>
                  <a:close/>
                </a:path>
              </a:pathLst>
            </a:custGeom>
            <a:solidFill>
              <a:srgbClr val="98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3480;p64">
              <a:extLst>
                <a:ext uri="{FF2B5EF4-FFF2-40B4-BE49-F238E27FC236}">
                  <a16:creationId xmlns:a16="http://schemas.microsoft.com/office/drawing/2014/main" xmlns="" id="{44F6029B-5FEE-F683-68EC-47B888B4343C}"/>
                </a:ext>
              </a:extLst>
            </p:cNvPr>
            <p:cNvSpPr/>
            <p:nvPr/>
          </p:nvSpPr>
          <p:spPr>
            <a:xfrm>
              <a:off x="4224325" y="4226425"/>
              <a:ext cx="216950" cy="92300"/>
            </a:xfrm>
            <a:custGeom>
              <a:avLst/>
              <a:gdLst/>
              <a:ahLst/>
              <a:cxnLst/>
              <a:rect l="l" t="t" r="r" b="b"/>
              <a:pathLst>
                <a:path w="8678" h="3692" extrusionOk="0">
                  <a:moveTo>
                    <a:pt x="6635" y="1"/>
                  </a:moveTo>
                  <a:cubicBezTo>
                    <a:pt x="5087" y="651"/>
                    <a:pt x="3691" y="1349"/>
                    <a:pt x="2494" y="2047"/>
                  </a:cubicBezTo>
                  <a:cubicBezTo>
                    <a:pt x="2945" y="2095"/>
                    <a:pt x="3292" y="2195"/>
                    <a:pt x="3543" y="2295"/>
                  </a:cubicBezTo>
                  <a:cubicBezTo>
                    <a:pt x="3742" y="2394"/>
                    <a:pt x="3942" y="2494"/>
                    <a:pt x="4090" y="2594"/>
                  </a:cubicBezTo>
                  <a:cubicBezTo>
                    <a:pt x="5338" y="1995"/>
                    <a:pt x="6834" y="1397"/>
                    <a:pt x="8678" y="850"/>
                  </a:cubicBezTo>
                  <a:cubicBezTo>
                    <a:pt x="8331" y="651"/>
                    <a:pt x="7533" y="352"/>
                    <a:pt x="6635" y="1"/>
                  </a:cubicBezTo>
                  <a:close/>
                  <a:moveTo>
                    <a:pt x="898" y="3093"/>
                  </a:moveTo>
                  <a:cubicBezTo>
                    <a:pt x="551" y="3292"/>
                    <a:pt x="252" y="3492"/>
                    <a:pt x="0" y="3691"/>
                  </a:cubicBezTo>
                  <a:lnTo>
                    <a:pt x="1995" y="3691"/>
                  </a:lnTo>
                  <a:cubicBezTo>
                    <a:pt x="2047" y="3691"/>
                    <a:pt x="2047" y="3691"/>
                    <a:pt x="2095" y="3643"/>
                  </a:cubicBezTo>
                  <a:lnTo>
                    <a:pt x="1748" y="3643"/>
                  </a:lnTo>
                  <a:cubicBezTo>
                    <a:pt x="1397" y="3643"/>
                    <a:pt x="898" y="3591"/>
                    <a:pt x="898" y="3244"/>
                  </a:cubicBezTo>
                  <a:lnTo>
                    <a:pt x="898" y="3093"/>
                  </a:lnTo>
                  <a:close/>
                </a:path>
              </a:pathLst>
            </a:custGeom>
            <a:solidFill>
              <a:srgbClr val="98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3481;p64">
              <a:extLst>
                <a:ext uri="{FF2B5EF4-FFF2-40B4-BE49-F238E27FC236}">
                  <a16:creationId xmlns:a16="http://schemas.microsoft.com/office/drawing/2014/main" xmlns="" id="{1A47840E-73F1-F716-04AE-5E3A4DDFF13E}"/>
                </a:ext>
              </a:extLst>
            </p:cNvPr>
            <p:cNvSpPr/>
            <p:nvPr/>
          </p:nvSpPr>
          <p:spPr>
            <a:xfrm>
              <a:off x="4442550" y="4250175"/>
              <a:ext cx="133375" cy="42400"/>
            </a:xfrm>
            <a:custGeom>
              <a:avLst/>
              <a:gdLst/>
              <a:ahLst/>
              <a:cxnLst/>
              <a:rect l="l" t="t" r="r" b="b"/>
              <a:pathLst>
                <a:path w="5335" h="1696" extrusionOk="0">
                  <a:moveTo>
                    <a:pt x="4489" y="0"/>
                  </a:moveTo>
                  <a:cubicBezTo>
                    <a:pt x="3240" y="299"/>
                    <a:pt x="1995" y="599"/>
                    <a:pt x="798" y="898"/>
                  </a:cubicBezTo>
                  <a:cubicBezTo>
                    <a:pt x="747" y="1045"/>
                    <a:pt x="599" y="1245"/>
                    <a:pt x="348" y="1444"/>
                  </a:cubicBezTo>
                  <a:cubicBezTo>
                    <a:pt x="248" y="1544"/>
                    <a:pt x="148" y="1596"/>
                    <a:pt x="1" y="1696"/>
                  </a:cubicBezTo>
                  <a:cubicBezTo>
                    <a:pt x="1696" y="1245"/>
                    <a:pt x="3539" y="846"/>
                    <a:pt x="5335" y="547"/>
                  </a:cubicBezTo>
                  <a:cubicBezTo>
                    <a:pt x="5035" y="347"/>
                    <a:pt x="4736" y="148"/>
                    <a:pt x="4489" y="0"/>
                  </a:cubicBezTo>
                  <a:close/>
                </a:path>
              </a:pathLst>
            </a:custGeom>
            <a:solidFill>
              <a:srgbClr val="98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3482;p64">
              <a:extLst>
                <a:ext uri="{FF2B5EF4-FFF2-40B4-BE49-F238E27FC236}">
                  <a16:creationId xmlns:a16="http://schemas.microsoft.com/office/drawing/2014/main" xmlns="" id="{36B8EA21-2C0E-1E85-0BBB-418A6365DB18}"/>
                </a:ext>
              </a:extLst>
            </p:cNvPr>
            <p:cNvSpPr/>
            <p:nvPr/>
          </p:nvSpPr>
          <p:spPr>
            <a:xfrm>
              <a:off x="4554750" y="4228925"/>
              <a:ext cx="168300" cy="34925"/>
            </a:xfrm>
            <a:custGeom>
              <a:avLst/>
              <a:gdLst/>
              <a:ahLst/>
              <a:cxnLst/>
              <a:rect l="l" t="t" r="r" b="b"/>
              <a:pathLst>
                <a:path w="6732" h="1397" extrusionOk="0">
                  <a:moveTo>
                    <a:pt x="5036" y="0"/>
                  </a:moveTo>
                  <a:cubicBezTo>
                    <a:pt x="3540" y="152"/>
                    <a:pt x="1796" y="451"/>
                    <a:pt x="1" y="850"/>
                  </a:cubicBezTo>
                  <a:cubicBezTo>
                    <a:pt x="248" y="998"/>
                    <a:pt x="547" y="1197"/>
                    <a:pt x="847" y="1397"/>
                  </a:cubicBezTo>
                  <a:cubicBezTo>
                    <a:pt x="2941" y="998"/>
                    <a:pt x="4988" y="699"/>
                    <a:pt x="6731" y="551"/>
                  </a:cubicBezTo>
                  <a:cubicBezTo>
                    <a:pt x="6285" y="399"/>
                    <a:pt x="5686" y="200"/>
                    <a:pt x="5036" y="0"/>
                  </a:cubicBezTo>
                  <a:close/>
                </a:path>
              </a:pathLst>
            </a:custGeom>
            <a:solidFill>
              <a:srgbClr val="98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3483;p64">
              <a:extLst>
                <a:ext uri="{FF2B5EF4-FFF2-40B4-BE49-F238E27FC236}">
                  <a16:creationId xmlns:a16="http://schemas.microsoft.com/office/drawing/2014/main" xmlns="" id="{D01F557E-260E-AA77-012D-B96F2776E362}"/>
                </a:ext>
              </a:extLst>
            </p:cNvPr>
            <p:cNvSpPr/>
            <p:nvPr/>
          </p:nvSpPr>
          <p:spPr>
            <a:xfrm>
              <a:off x="4322850" y="4272600"/>
              <a:ext cx="139675" cy="46125"/>
            </a:xfrm>
            <a:custGeom>
              <a:avLst/>
              <a:gdLst/>
              <a:ahLst/>
              <a:cxnLst/>
              <a:rect l="l" t="t" r="r" b="b"/>
              <a:pathLst>
                <a:path w="5587" h="1845" extrusionOk="0">
                  <a:moveTo>
                    <a:pt x="5586" y="1"/>
                  </a:moveTo>
                  <a:cubicBezTo>
                    <a:pt x="3592" y="547"/>
                    <a:pt x="1697" y="1146"/>
                    <a:pt x="300" y="1744"/>
                  </a:cubicBezTo>
                  <a:cubicBezTo>
                    <a:pt x="300" y="1744"/>
                    <a:pt x="248" y="1796"/>
                    <a:pt x="200" y="1796"/>
                  </a:cubicBezTo>
                  <a:cubicBezTo>
                    <a:pt x="101" y="1796"/>
                    <a:pt x="49" y="1844"/>
                    <a:pt x="1" y="1844"/>
                  </a:cubicBezTo>
                  <a:lnTo>
                    <a:pt x="1298" y="1844"/>
                  </a:lnTo>
                  <a:cubicBezTo>
                    <a:pt x="2343" y="1497"/>
                    <a:pt x="3540" y="1146"/>
                    <a:pt x="4789" y="799"/>
                  </a:cubicBezTo>
                  <a:cubicBezTo>
                    <a:pt x="4936" y="699"/>
                    <a:pt x="5036" y="647"/>
                    <a:pt x="5136" y="547"/>
                  </a:cubicBezTo>
                  <a:cubicBezTo>
                    <a:pt x="5387" y="348"/>
                    <a:pt x="5535" y="148"/>
                    <a:pt x="5586" y="1"/>
                  </a:cubicBezTo>
                  <a:close/>
                </a:path>
              </a:pathLst>
            </a:custGeom>
            <a:solidFill>
              <a:srgbClr val="98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3484;p64">
              <a:extLst>
                <a:ext uri="{FF2B5EF4-FFF2-40B4-BE49-F238E27FC236}">
                  <a16:creationId xmlns:a16="http://schemas.microsoft.com/office/drawing/2014/main" xmlns="" id="{A8E01F2D-9396-AD4A-EB90-4AE264B08EA3}"/>
                </a:ext>
              </a:extLst>
            </p:cNvPr>
            <p:cNvSpPr/>
            <p:nvPr/>
          </p:nvSpPr>
          <p:spPr>
            <a:xfrm>
              <a:off x="3832825" y="4200300"/>
              <a:ext cx="510000" cy="110925"/>
            </a:xfrm>
            <a:custGeom>
              <a:avLst/>
              <a:gdLst/>
              <a:ahLst/>
              <a:cxnLst/>
              <a:rect l="l" t="t" r="r" b="b"/>
              <a:pathLst>
                <a:path w="20400" h="4437" extrusionOk="0">
                  <a:moveTo>
                    <a:pt x="10374" y="0"/>
                  </a:moveTo>
                  <a:cubicBezTo>
                    <a:pt x="10226" y="0"/>
                    <a:pt x="10127" y="48"/>
                    <a:pt x="10027" y="48"/>
                  </a:cubicBezTo>
                  <a:cubicBezTo>
                    <a:pt x="6783" y="798"/>
                    <a:pt x="3791" y="2394"/>
                    <a:pt x="1349" y="3539"/>
                  </a:cubicBezTo>
                  <a:cubicBezTo>
                    <a:pt x="1" y="4189"/>
                    <a:pt x="1150" y="4437"/>
                    <a:pt x="1796" y="4437"/>
                  </a:cubicBezTo>
                  <a:lnTo>
                    <a:pt x="12169" y="4437"/>
                  </a:lnTo>
                  <a:cubicBezTo>
                    <a:pt x="12620" y="4437"/>
                    <a:pt x="13019" y="4289"/>
                    <a:pt x="13418" y="3990"/>
                  </a:cubicBezTo>
                  <a:cubicBezTo>
                    <a:pt x="14463" y="3192"/>
                    <a:pt x="17057" y="1197"/>
                    <a:pt x="20400" y="0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3485;p64">
              <a:extLst>
                <a:ext uri="{FF2B5EF4-FFF2-40B4-BE49-F238E27FC236}">
                  <a16:creationId xmlns:a16="http://schemas.microsoft.com/office/drawing/2014/main" xmlns="" id="{F858D7BE-F9F8-460F-BCD8-895F2055E4CB}"/>
                </a:ext>
              </a:extLst>
            </p:cNvPr>
            <p:cNvSpPr/>
            <p:nvPr/>
          </p:nvSpPr>
          <p:spPr>
            <a:xfrm>
              <a:off x="3922600" y="4200300"/>
              <a:ext cx="403975" cy="110925"/>
            </a:xfrm>
            <a:custGeom>
              <a:avLst/>
              <a:gdLst/>
              <a:ahLst/>
              <a:cxnLst/>
              <a:rect l="l" t="t" r="r" b="b"/>
              <a:pathLst>
                <a:path w="16159" h="4437" extrusionOk="0">
                  <a:moveTo>
                    <a:pt x="10226" y="0"/>
                  </a:moveTo>
                  <a:cubicBezTo>
                    <a:pt x="8479" y="0"/>
                    <a:pt x="4840" y="1098"/>
                    <a:pt x="699" y="3040"/>
                  </a:cubicBezTo>
                  <a:lnTo>
                    <a:pt x="1" y="4389"/>
                  </a:lnTo>
                  <a:cubicBezTo>
                    <a:pt x="3045" y="4389"/>
                    <a:pt x="8578" y="4437"/>
                    <a:pt x="8578" y="4437"/>
                  </a:cubicBezTo>
                  <a:cubicBezTo>
                    <a:pt x="9029" y="4437"/>
                    <a:pt x="9428" y="4289"/>
                    <a:pt x="9827" y="3990"/>
                  </a:cubicBezTo>
                  <a:cubicBezTo>
                    <a:pt x="10824" y="3240"/>
                    <a:pt x="13118" y="1445"/>
                    <a:pt x="16159" y="248"/>
                  </a:cubicBezTo>
                  <a:cubicBezTo>
                    <a:pt x="15560" y="100"/>
                    <a:pt x="15014" y="0"/>
                    <a:pt x="14563" y="0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3486;p64">
              <a:extLst>
                <a:ext uri="{FF2B5EF4-FFF2-40B4-BE49-F238E27FC236}">
                  <a16:creationId xmlns:a16="http://schemas.microsoft.com/office/drawing/2014/main" xmlns="" id="{E9A2BA1E-8140-FD57-A0D3-C648FE045588}"/>
                </a:ext>
              </a:extLst>
            </p:cNvPr>
            <p:cNvSpPr/>
            <p:nvPr/>
          </p:nvSpPr>
          <p:spPr>
            <a:xfrm>
              <a:off x="3867750" y="4288775"/>
              <a:ext cx="315500" cy="19975"/>
            </a:xfrm>
            <a:custGeom>
              <a:avLst/>
              <a:gdLst/>
              <a:ahLst/>
              <a:cxnLst/>
              <a:rect l="l" t="t" r="r" b="b"/>
              <a:pathLst>
                <a:path w="12620" h="799" extrusionOk="0">
                  <a:moveTo>
                    <a:pt x="0" y="0"/>
                  </a:moveTo>
                  <a:lnTo>
                    <a:pt x="0" y="798"/>
                  </a:lnTo>
                  <a:lnTo>
                    <a:pt x="11271" y="798"/>
                  </a:lnTo>
                  <a:cubicBezTo>
                    <a:pt x="11570" y="750"/>
                    <a:pt x="11770" y="650"/>
                    <a:pt x="12021" y="451"/>
                  </a:cubicBezTo>
                  <a:cubicBezTo>
                    <a:pt x="12169" y="351"/>
                    <a:pt x="12368" y="152"/>
                    <a:pt x="12619" y="0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3487;p64">
              <a:extLst>
                <a:ext uri="{FF2B5EF4-FFF2-40B4-BE49-F238E27FC236}">
                  <a16:creationId xmlns:a16="http://schemas.microsoft.com/office/drawing/2014/main" xmlns="" id="{99DC61CF-B665-A5C6-2357-C9D59F52FD1B}"/>
                </a:ext>
              </a:extLst>
            </p:cNvPr>
            <p:cNvSpPr/>
            <p:nvPr/>
          </p:nvSpPr>
          <p:spPr>
            <a:xfrm>
              <a:off x="4097150" y="4257650"/>
              <a:ext cx="96075" cy="53575"/>
            </a:xfrm>
            <a:custGeom>
              <a:avLst/>
              <a:gdLst/>
              <a:ahLst/>
              <a:cxnLst/>
              <a:rect l="l" t="t" r="r" b="b"/>
              <a:pathLst>
                <a:path w="3843" h="2143" extrusionOk="0">
                  <a:moveTo>
                    <a:pt x="1895" y="0"/>
                  </a:moveTo>
                  <a:cubicBezTo>
                    <a:pt x="750" y="0"/>
                    <a:pt x="0" y="946"/>
                    <a:pt x="252" y="2143"/>
                  </a:cubicBezTo>
                  <a:lnTo>
                    <a:pt x="599" y="2143"/>
                  </a:lnTo>
                  <a:cubicBezTo>
                    <a:pt x="399" y="1145"/>
                    <a:pt x="998" y="348"/>
                    <a:pt x="1995" y="348"/>
                  </a:cubicBezTo>
                  <a:cubicBezTo>
                    <a:pt x="2594" y="348"/>
                    <a:pt x="3192" y="647"/>
                    <a:pt x="3591" y="1145"/>
                  </a:cubicBezTo>
                  <a:cubicBezTo>
                    <a:pt x="3691" y="1046"/>
                    <a:pt x="3791" y="998"/>
                    <a:pt x="3842" y="946"/>
                  </a:cubicBezTo>
                  <a:cubicBezTo>
                    <a:pt x="3344" y="399"/>
                    <a:pt x="2646" y="0"/>
                    <a:pt x="1895" y="0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3488;p64">
              <a:extLst>
                <a:ext uri="{FF2B5EF4-FFF2-40B4-BE49-F238E27FC236}">
                  <a16:creationId xmlns:a16="http://schemas.microsoft.com/office/drawing/2014/main" xmlns="" id="{A41E4319-184A-203D-D6E8-A8246FADE533}"/>
                </a:ext>
              </a:extLst>
            </p:cNvPr>
            <p:cNvSpPr/>
            <p:nvPr/>
          </p:nvSpPr>
          <p:spPr>
            <a:xfrm>
              <a:off x="3982450" y="4204000"/>
              <a:ext cx="248175" cy="84800"/>
            </a:xfrm>
            <a:custGeom>
              <a:avLst/>
              <a:gdLst/>
              <a:ahLst/>
              <a:cxnLst/>
              <a:rect l="l" t="t" r="r" b="b"/>
              <a:pathLst>
                <a:path w="9927" h="3392" extrusionOk="0">
                  <a:moveTo>
                    <a:pt x="9077" y="0"/>
                  </a:moveTo>
                  <a:cubicBezTo>
                    <a:pt x="5737" y="499"/>
                    <a:pt x="2047" y="2294"/>
                    <a:pt x="0" y="3391"/>
                  </a:cubicBezTo>
                  <a:lnTo>
                    <a:pt x="850" y="3391"/>
                  </a:lnTo>
                  <a:cubicBezTo>
                    <a:pt x="2893" y="2294"/>
                    <a:pt x="6583" y="499"/>
                    <a:pt x="9927" y="0"/>
                  </a:cubicBez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3489;p64">
              <a:extLst>
                <a:ext uri="{FF2B5EF4-FFF2-40B4-BE49-F238E27FC236}">
                  <a16:creationId xmlns:a16="http://schemas.microsoft.com/office/drawing/2014/main" xmlns="" id="{C8B5B8D1-3B13-72D9-7FF2-92216290EE12}"/>
                </a:ext>
              </a:extLst>
            </p:cNvPr>
            <p:cNvSpPr/>
            <p:nvPr/>
          </p:nvSpPr>
          <p:spPr>
            <a:xfrm>
              <a:off x="3947525" y="4288775"/>
              <a:ext cx="56200" cy="19975"/>
            </a:xfrm>
            <a:custGeom>
              <a:avLst/>
              <a:gdLst/>
              <a:ahLst/>
              <a:cxnLst/>
              <a:rect l="l" t="t" r="r" b="b"/>
              <a:pathLst>
                <a:path w="2248" h="799" extrusionOk="0">
                  <a:moveTo>
                    <a:pt x="1397" y="0"/>
                  </a:moveTo>
                  <a:cubicBezTo>
                    <a:pt x="751" y="351"/>
                    <a:pt x="252" y="650"/>
                    <a:pt x="1" y="798"/>
                  </a:cubicBezTo>
                  <a:lnTo>
                    <a:pt x="851" y="798"/>
                  </a:lnTo>
                  <a:cubicBezTo>
                    <a:pt x="1098" y="650"/>
                    <a:pt x="1597" y="351"/>
                    <a:pt x="2247" y="0"/>
                  </a:cubicBez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3490;p64">
              <a:extLst>
                <a:ext uri="{FF2B5EF4-FFF2-40B4-BE49-F238E27FC236}">
                  <a16:creationId xmlns:a16="http://schemas.microsoft.com/office/drawing/2014/main" xmlns="" id="{46F28EDE-06D3-9828-69C0-605301CA3A79}"/>
                </a:ext>
              </a:extLst>
            </p:cNvPr>
            <p:cNvSpPr/>
            <p:nvPr/>
          </p:nvSpPr>
          <p:spPr>
            <a:xfrm>
              <a:off x="4219325" y="4200300"/>
              <a:ext cx="49900" cy="63550"/>
            </a:xfrm>
            <a:custGeom>
              <a:avLst/>
              <a:gdLst/>
              <a:ahLst/>
              <a:cxnLst/>
              <a:rect l="l" t="t" r="r" b="b"/>
              <a:pathLst>
                <a:path w="1996" h="2542" extrusionOk="0">
                  <a:moveTo>
                    <a:pt x="1050" y="0"/>
                  </a:moveTo>
                  <a:cubicBezTo>
                    <a:pt x="799" y="846"/>
                    <a:pt x="400" y="1744"/>
                    <a:pt x="1" y="2542"/>
                  </a:cubicBezTo>
                  <a:cubicBezTo>
                    <a:pt x="452" y="2243"/>
                    <a:pt x="950" y="1895"/>
                    <a:pt x="1497" y="1596"/>
                  </a:cubicBezTo>
                  <a:cubicBezTo>
                    <a:pt x="1848" y="647"/>
                    <a:pt x="1996" y="0"/>
                    <a:pt x="1996" y="0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3491;p64">
              <a:extLst>
                <a:ext uri="{FF2B5EF4-FFF2-40B4-BE49-F238E27FC236}">
                  <a16:creationId xmlns:a16="http://schemas.microsoft.com/office/drawing/2014/main" xmlns="" id="{7C26FB3A-1DFA-7F7C-B897-A473546BB5E8}"/>
                </a:ext>
              </a:extLst>
            </p:cNvPr>
            <p:cNvSpPr/>
            <p:nvPr/>
          </p:nvSpPr>
          <p:spPr>
            <a:xfrm>
              <a:off x="4190700" y="4197800"/>
              <a:ext cx="598475" cy="127200"/>
            </a:xfrm>
            <a:custGeom>
              <a:avLst/>
              <a:gdLst/>
              <a:ahLst/>
              <a:cxnLst/>
              <a:rect l="l" t="t" r="r" b="b"/>
              <a:pathLst>
                <a:path w="23939" h="5088" extrusionOk="0">
                  <a:moveTo>
                    <a:pt x="13964" y="248"/>
                  </a:moveTo>
                  <a:cubicBezTo>
                    <a:pt x="16757" y="248"/>
                    <a:pt x="21744" y="1896"/>
                    <a:pt x="22343" y="2143"/>
                  </a:cubicBezTo>
                  <a:cubicBezTo>
                    <a:pt x="22442" y="2195"/>
                    <a:pt x="22490" y="2195"/>
                    <a:pt x="22590" y="2243"/>
                  </a:cubicBezTo>
                  <a:cubicBezTo>
                    <a:pt x="22989" y="2394"/>
                    <a:pt x="23540" y="2642"/>
                    <a:pt x="23639" y="2941"/>
                  </a:cubicBezTo>
                  <a:cubicBezTo>
                    <a:pt x="23687" y="3093"/>
                    <a:pt x="23687" y="3292"/>
                    <a:pt x="23540" y="3492"/>
                  </a:cubicBezTo>
                  <a:cubicBezTo>
                    <a:pt x="23041" y="4389"/>
                    <a:pt x="21744" y="4836"/>
                    <a:pt x="19897" y="4836"/>
                  </a:cubicBezTo>
                  <a:lnTo>
                    <a:pt x="400" y="4836"/>
                  </a:lnTo>
                  <a:cubicBezTo>
                    <a:pt x="348" y="4836"/>
                    <a:pt x="248" y="4788"/>
                    <a:pt x="248" y="4736"/>
                  </a:cubicBezTo>
                  <a:cubicBezTo>
                    <a:pt x="248" y="4688"/>
                    <a:pt x="248" y="4589"/>
                    <a:pt x="300" y="4537"/>
                  </a:cubicBezTo>
                  <a:cubicBezTo>
                    <a:pt x="3839" y="1696"/>
                    <a:pt x="7681" y="248"/>
                    <a:pt x="9624" y="248"/>
                  </a:cubicBezTo>
                  <a:close/>
                  <a:moveTo>
                    <a:pt x="9624" y="1"/>
                  </a:moveTo>
                  <a:cubicBezTo>
                    <a:pt x="7681" y="1"/>
                    <a:pt x="3891" y="1397"/>
                    <a:pt x="148" y="4389"/>
                  </a:cubicBezTo>
                  <a:cubicBezTo>
                    <a:pt x="49" y="4489"/>
                    <a:pt x="1" y="4637"/>
                    <a:pt x="49" y="4836"/>
                  </a:cubicBezTo>
                  <a:cubicBezTo>
                    <a:pt x="100" y="4988"/>
                    <a:pt x="248" y="5087"/>
                    <a:pt x="400" y="5087"/>
                  </a:cubicBezTo>
                  <a:lnTo>
                    <a:pt x="19897" y="5087"/>
                  </a:lnTo>
                  <a:cubicBezTo>
                    <a:pt x="21844" y="5087"/>
                    <a:pt x="23188" y="4537"/>
                    <a:pt x="23739" y="3591"/>
                  </a:cubicBezTo>
                  <a:cubicBezTo>
                    <a:pt x="23887" y="3340"/>
                    <a:pt x="23939" y="3093"/>
                    <a:pt x="23839" y="2893"/>
                  </a:cubicBezTo>
                  <a:cubicBezTo>
                    <a:pt x="23687" y="2442"/>
                    <a:pt x="23141" y="2195"/>
                    <a:pt x="22690" y="2043"/>
                  </a:cubicBezTo>
                  <a:cubicBezTo>
                    <a:pt x="22590" y="1995"/>
                    <a:pt x="22542" y="1995"/>
                    <a:pt x="22442" y="1944"/>
                  </a:cubicBezTo>
                  <a:cubicBezTo>
                    <a:pt x="21844" y="1696"/>
                    <a:pt x="16805" y="1"/>
                    <a:pt x="139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3492;p64">
              <a:extLst>
                <a:ext uri="{FF2B5EF4-FFF2-40B4-BE49-F238E27FC236}">
                  <a16:creationId xmlns:a16="http://schemas.microsoft.com/office/drawing/2014/main" xmlns="" id="{6FBD83F4-4D31-0A03-DBD8-C4B071C1534F}"/>
                </a:ext>
              </a:extLst>
            </p:cNvPr>
            <p:cNvSpPr/>
            <p:nvPr/>
          </p:nvSpPr>
          <p:spPr>
            <a:xfrm>
              <a:off x="3847800" y="4197800"/>
              <a:ext cx="497525" cy="115925"/>
            </a:xfrm>
            <a:custGeom>
              <a:avLst/>
              <a:gdLst/>
              <a:ahLst/>
              <a:cxnLst/>
              <a:rect l="l" t="t" r="r" b="b"/>
              <a:pathLst>
                <a:path w="19901" h="4637" extrusionOk="0">
                  <a:moveTo>
                    <a:pt x="19151" y="248"/>
                  </a:moveTo>
                  <a:cubicBezTo>
                    <a:pt x="16210" y="1345"/>
                    <a:pt x="13964" y="3093"/>
                    <a:pt x="12867" y="3938"/>
                  </a:cubicBezTo>
                  <a:lnTo>
                    <a:pt x="12719" y="4038"/>
                  </a:lnTo>
                  <a:cubicBezTo>
                    <a:pt x="12420" y="4289"/>
                    <a:pt x="11969" y="4437"/>
                    <a:pt x="11570" y="4437"/>
                  </a:cubicBezTo>
                  <a:lnTo>
                    <a:pt x="1197" y="4437"/>
                  </a:lnTo>
                  <a:cubicBezTo>
                    <a:pt x="698" y="4437"/>
                    <a:pt x="252" y="4289"/>
                    <a:pt x="252" y="4190"/>
                  </a:cubicBezTo>
                  <a:cubicBezTo>
                    <a:pt x="252" y="4090"/>
                    <a:pt x="351" y="3938"/>
                    <a:pt x="798" y="3739"/>
                  </a:cubicBezTo>
                  <a:cubicBezTo>
                    <a:pt x="1149" y="3591"/>
                    <a:pt x="1449" y="3440"/>
                    <a:pt x="1796" y="3240"/>
                  </a:cubicBezTo>
                  <a:cubicBezTo>
                    <a:pt x="3942" y="2195"/>
                    <a:pt x="6635" y="898"/>
                    <a:pt x="9428" y="248"/>
                  </a:cubicBezTo>
                  <a:close/>
                  <a:moveTo>
                    <a:pt x="9775" y="1"/>
                  </a:moveTo>
                  <a:cubicBezTo>
                    <a:pt x="9627" y="1"/>
                    <a:pt x="9528" y="1"/>
                    <a:pt x="9376" y="49"/>
                  </a:cubicBezTo>
                  <a:cubicBezTo>
                    <a:pt x="6535" y="699"/>
                    <a:pt x="3842" y="1995"/>
                    <a:pt x="1696" y="3041"/>
                  </a:cubicBezTo>
                  <a:cubicBezTo>
                    <a:pt x="1349" y="3240"/>
                    <a:pt x="1050" y="3392"/>
                    <a:pt x="750" y="3539"/>
                  </a:cubicBezTo>
                  <a:cubicBezTo>
                    <a:pt x="200" y="3791"/>
                    <a:pt x="0" y="3990"/>
                    <a:pt x="52" y="4238"/>
                  </a:cubicBezTo>
                  <a:cubicBezTo>
                    <a:pt x="100" y="4637"/>
                    <a:pt x="1149" y="4637"/>
                    <a:pt x="1197" y="4637"/>
                  </a:cubicBezTo>
                  <a:lnTo>
                    <a:pt x="11570" y="4637"/>
                  </a:lnTo>
                  <a:cubicBezTo>
                    <a:pt x="12021" y="4637"/>
                    <a:pt x="12468" y="4489"/>
                    <a:pt x="12867" y="4190"/>
                  </a:cubicBezTo>
                  <a:lnTo>
                    <a:pt x="13018" y="4090"/>
                  </a:lnTo>
                  <a:cubicBezTo>
                    <a:pt x="14164" y="3192"/>
                    <a:pt x="16609" y="1345"/>
                    <a:pt x="19849" y="200"/>
                  </a:cubicBezTo>
                  <a:cubicBezTo>
                    <a:pt x="19901" y="200"/>
                    <a:pt x="19901" y="148"/>
                    <a:pt x="19901" y="100"/>
                  </a:cubicBezTo>
                  <a:cubicBezTo>
                    <a:pt x="19901" y="49"/>
                    <a:pt x="19849" y="1"/>
                    <a:pt x="198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3493;p64">
              <a:extLst>
                <a:ext uri="{FF2B5EF4-FFF2-40B4-BE49-F238E27FC236}">
                  <a16:creationId xmlns:a16="http://schemas.microsoft.com/office/drawing/2014/main" xmlns="" id="{6BDF13CE-3B43-59E5-6688-6D270E515BE4}"/>
                </a:ext>
              </a:extLst>
            </p:cNvPr>
            <p:cNvSpPr/>
            <p:nvPr/>
          </p:nvSpPr>
          <p:spPr>
            <a:xfrm>
              <a:off x="3746850" y="4352350"/>
              <a:ext cx="197575" cy="61125"/>
            </a:xfrm>
            <a:custGeom>
              <a:avLst/>
              <a:gdLst/>
              <a:ahLst/>
              <a:cxnLst/>
              <a:rect l="l" t="t" r="r" b="b"/>
              <a:pathLst>
                <a:path w="7903" h="2445" extrusionOk="0">
                  <a:moveTo>
                    <a:pt x="6622" y="1"/>
                  </a:moveTo>
                  <a:cubicBezTo>
                    <a:pt x="6398" y="1"/>
                    <a:pt x="6136" y="16"/>
                    <a:pt x="5834" y="50"/>
                  </a:cubicBezTo>
                  <a:cubicBezTo>
                    <a:pt x="4138" y="250"/>
                    <a:pt x="2195" y="649"/>
                    <a:pt x="348" y="1547"/>
                  </a:cubicBezTo>
                  <a:cubicBezTo>
                    <a:pt x="101" y="1698"/>
                    <a:pt x="1" y="2045"/>
                    <a:pt x="200" y="2197"/>
                  </a:cubicBezTo>
                  <a:cubicBezTo>
                    <a:pt x="348" y="2344"/>
                    <a:pt x="547" y="2444"/>
                    <a:pt x="799" y="2444"/>
                  </a:cubicBezTo>
                  <a:lnTo>
                    <a:pt x="3639" y="2444"/>
                  </a:lnTo>
                  <a:cubicBezTo>
                    <a:pt x="4637" y="2444"/>
                    <a:pt x="7031" y="749"/>
                    <a:pt x="7529" y="549"/>
                  </a:cubicBezTo>
                  <a:cubicBezTo>
                    <a:pt x="7902" y="345"/>
                    <a:pt x="7694" y="1"/>
                    <a:pt x="6622" y="1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3494;p64">
              <a:extLst>
                <a:ext uri="{FF2B5EF4-FFF2-40B4-BE49-F238E27FC236}">
                  <a16:creationId xmlns:a16="http://schemas.microsoft.com/office/drawing/2014/main" xmlns="" id="{F7299A1C-2DE3-1610-1DB8-57E0F83B5D50}"/>
                </a:ext>
              </a:extLst>
            </p:cNvPr>
            <p:cNvSpPr/>
            <p:nvPr/>
          </p:nvSpPr>
          <p:spPr>
            <a:xfrm>
              <a:off x="3745550" y="4349450"/>
              <a:ext cx="197025" cy="67800"/>
            </a:xfrm>
            <a:custGeom>
              <a:avLst/>
              <a:gdLst/>
              <a:ahLst/>
              <a:cxnLst/>
              <a:rect l="l" t="t" r="r" b="b"/>
              <a:pathLst>
                <a:path w="7881" h="2712" extrusionOk="0">
                  <a:moveTo>
                    <a:pt x="6684" y="218"/>
                  </a:moveTo>
                  <a:cubicBezTo>
                    <a:pt x="7382" y="218"/>
                    <a:pt x="7633" y="366"/>
                    <a:pt x="7633" y="418"/>
                  </a:cubicBezTo>
                  <a:cubicBezTo>
                    <a:pt x="7633" y="466"/>
                    <a:pt x="7633" y="518"/>
                    <a:pt x="7533" y="565"/>
                  </a:cubicBezTo>
                  <a:cubicBezTo>
                    <a:pt x="7382" y="617"/>
                    <a:pt x="7134" y="765"/>
                    <a:pt x="6783" y="964"/>
                  </a:cubicBezTo>
                  <a:cubicBezTo>
                    <a:pt x="5886" y="1515"/>
                    <a:pt x="4390" y="2460"/>
                    <a:pt x="3691" y="2460"/>
                  </a:cubicBezTo>
                  <a:lnTo>
                    <a:pt x="851" y="2460"/>
                  </a:lnTo>
                  <a:cubicBezTo>
                    <a:pt x="651" y="2460"/>
                    <a:pt x="500" y="2413"/>
                    <a:pt x="352" y="2261"/>
                  </a:cubicBezTo>
                  <a:cubicBezTo>
                    <a:pt x="300" y="2213"/>
                    <a:pt x="252" y="2113"/>
                    <a:pt x="252" y="2014"/>
                  </a:cubicBezTo>
                  <a:cubicBezTo>
                    <a:pt x="300" y="1914"/>
                    <a:pt x="352" y="1814"/>
                    <a:pt x="452" y="1762"/>
                  </a:cubicBezTo>
                  <a:cubicBezTo>
                    <a:pt x="2347" y="817"/>
                    <a:pt x="4342" y="466"/>
                    <a:pt x="5886" y="266"/>
                  </a:cubicBezTo>
                  <a:cubicBezTo>
                    <a:pt x="6185" y="218"/>
                    <a:pt x="6484" y="218"/>
                    <a:pt x="6684" y="218"/>
                  </a:cubicBezTo>
                  <a:close/>
                  <a:moveTo>
                    <a:pt x="6761" y="1"/>
                  </a:moveTo>
                  <a:cubicBezTo>
                    <a:pt x="6490" y="1"/>
                    <a:pt x="6179" y="23"/>
                    <a:pt x="5838" y="67"/>
                  </a:cubicBezTo>
                  <a:cubicBezTo>
                    <a:pt x="4290" y="266"/>
                    <a:pt x="2295" y="617"/>
                    <a:pt x="352" y="1563"/>
                  </a:cubicBezTo>
                  <a:cubicBezTo>
                    <a:pt x="200" y="1663"/>
                    <a:pt x="53" y="1814"/>
                    <a:pt x="53" y="1962"/>
                  </a:cubicBezTo>
                  <a:cubicBezTo>
                    <a:pt x="1" y="2113"/>
                    <a:pt x="53" y="2313"/>
                    <a:pt x="200" y="2413"/>
                  </a:cubicBezTo>
                  <a:cubicBezTo>
                    <a:pt x="352" y="2612"/>
                    <a:pt x="599" y="2712"/>
                    <a:pt x="851" y="2712"/>
                  </a:cubicBezTo>
                  <a:lnTo>
                    <a:pt x="3691" y="2712"/>
                  </a:lnTo>
                  <a:cubicBezTo>
                    <a:pt x="4441" y="2712"/>
                    <a:pt x="5937" y="1762"/>
                    <a:pt x="6935" y="1164"/>
                  </a:cubicBezTo>
                  <a:cubicBezTo>
                    <a:pt x="7234" y="964"/>
                    <a:pt x="7481" y="817"/>
                    <a:pt x="7633" y="765"/>
                  </a:cubicBezTo>
                  <a:cubicBezTo>
                    <a:pt x="7880" y="617"/>
                    <a:pt x="7880" y="418"/>
                    <a:pt x="7880" y="366"/>
                  </a:cubicBezTo>
                  <a:cubicBezTo>
                    <a:pt x="7810" y="122"/>
                    <a:pt x="7397" y="1"/>
                    <a:pt x="67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3495;p64">
              <a:extLst>
                <a:ext uri="{FF2B5EF4-FFF2-40B4-BE49-F238E27FC236}">
                  <a16:creationId xmlns:a16="http://schemas.microsoft.com/office/drawing/2014/main" xmlns="" id="{03EFE4F1-C291-C564-2F1D-20EB3FA1F22F}"/>
                </a:ext>
              </a:extLst>
            </p:cNvPr>
            <p:cNvSpPr/>
            <p:nvPr/>
          </p:nvSpPr>
          <p:spPr>
            <a:xfrm>
              <a:off x="3497500" y="4373550"/>
              <a:ext cx="31150" cy="39925"/>
            </a:xfrm>
            <a:custGeom>
              <a:avLst/>
              <a:gdLst/>
              <a:ahLst/>
              <a:cxnLst/>
              <a:rect l="l" t="t" r="r" b="b"/>
              <a:pathLst>
                <a:path w="1246" h="1597" extrusionOk="0">
                  <a:moveTo>
                    <a:pt x="898" y="0"/>
                  </a:moveTo>
                  <a:cubicBezTo>
                    <a:pt x="499" y="451"/>
                    <a:pt x="248" y="850"/>
                    <a:pt x="100" y="1249"/>
                  </a:cubicBezTo>
                  <a:cubicBezTo>
                    <a:pt x="49" y="1349"/>
                    <a:pt x="49" y="1496"/>
                    <a:pt x="1" y="1596"/>
                  </a:cubicBezTo>
                  <a:cubicBezTo>
                    <a:pt x="647" y="1596"/>
                    <a:pt x="1245" y="998"/>
                    <a:pt x="1198" y="850"/>
                  </a:cubicBezTo>
                  <a:cubicBezTo>
                    <a:pt x="1098" y="651"/>
                    <a:pt x="898" y="0"/>
                    <a:pt x="898" y="0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3496;p64">
              <a:extLst>
                <a:ext uri="{FF2B5EF4-FFF2-40B4-BE49-F238E27FC236}">
                  <a16:creationId xmlns:a16="http://schemas.microsoft.com/office/drawing/2014/main" xmlns="" id="{0B7B4AB8-24AF-ABA4-3CCB-7C633D9B1270}"/>
                </a:ext>
              </a:extLst>
            </p:cNvPr>
            <p:cNvSpPr/>
            <p:nvPr/>
          </p:nvSpPr>
          <p:spPr>
            <a:xfrm>
              <a:off x="3493725" y="4371050"/>
              <a:ext cx="36225" cy="46200"/>
            </a:xfrm>
            <a:custGeom>
              <a:avLst/>
              <a:gdLst/>
              <a:ahLst/>
              <a:cxnLst/>
              <a:rect l="l" t="t" r="r" b="b"/>
              <a:pathLst>
                <a:path w="1449" h="1848" extrusionOk="0">
                  <a:moveTo>
                    <a:pt x="997" y="300"/>
                  </a:moveTo>
                  <a:cubicBezTo>
                    <a:pt x="1097" y="599"/>
                    <a:pt x="1249" y="950"/>
                    <a:pt x="1249" y="950"/>
                  </a:cubicBezTo>
                  <a:cubicBezTo>
                    <a:pt x="1249" y="998"/>
                    <a:pt x="1197" y="1050"/>
                    <a:pt x="1097" y="1150"/>
                  </a:cubicBezTo>
                  <a:cubicBezTo>
                    <a:pt x="950" y="1349"/>
                    <a:pt x="650" y="1549"/>
                    <a:pt x="299" y="1596"/>
                  </a:cubicBezTo>
                  <a:cubicBezTo>
                    <a:pt x="299" y="1497"/>
                    <a:pt x="351" y="1449"/>
                    <a:pt x="351" y="1397"/>
                  </a:cubicBezTo>
                  <a:cubicBezTo>
                    <a:pt x="499" y="1050"/>
                    <a:pt x="698" y="651"/>
                    <a:pt x="997" y="300"/>
                  </a:cubicBezTo>
                  <a:close/>
                  <a:moveTo>
                    <a:pt x="1049" y="1"/>
                  </a:moveTo>
                  <a:cubicBezTo>
                    <a:pt x="997" y="1"/>
                    <a:pt x="997" y="1"/>
                    <a:pt x="950" y="52"/>
                  </a:cubicBezTo>
                  <a:cubicBezTo>
                    <a:pt x="599" y="451"/>
                    <a:pt x="299" y="898"/>
                    <a:pt x="152" y="1297"/>
                  </a:cubicBezTo>
                  <a:cubicBezTo>
                    <a:pt x="100" y="1449"/>
                    <a:pt x="52" y="1549"/>
                    <a:pt x="52" y="1696"/>
                  </a:cubicBezTo>
                  <a:cubicBezTo>
                    <a:pt x="0" y="1696"/>
                    <a:pt x="52" y="1748"/>
                    <a:pt x="52" y="1796"/>
                  </a:cubicBezTo>
                  <a:cubicBezTo>
                    <a:pt x="52" y="1796"/>
                    <a:pt x="100" y="1848"/>
                    <a:pt x="152" y="1848"/>
                  </a:cubicBezTo>
                  <a:cubicBezTo>
                    <a:pt x="698" y="1848"/>
                    <a:pt x="1197" y="1449"/>
                    <a:pt x="1349" y="1197"/>
                  </a:cubicBezTo>
                  <a:cubicBezTo>
                    <a:pt x="1448" y="1098"/>
                    <a:pt x="1448" y="998"/>
                    <a:pt x="1448" y="898"/>
                  </a:cubicBezTo>
                  <a:cubicBezTo>
                    <a:pt x="1349" y="699"/>
                    <a:pt x="1149" y="100"/>
                    <a:pt x="1149" y="52"/>
                  </a:cubicBezTo>
                  <a:cubicBezTo>
                    <a:pt x="1149" y="52"/>
                    <a:pt x="1097" y="1"/>
                    <a:pt x="10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3497;p64">
              <a:extLst>
                <a:ext uri="{FF2B5EF4-FFF2-40B4-BE49-F238E27FC236}">
                  <a16:creationId xmlns:a16="http://schemas.microsoft.com/office/drawing/2014/main" xmlns="" id="{AD86DB82-0134-7BB4-B548-A5058737640D}"/>
                </a:ext>
              </a:extLst>
            </p:cNvPr>
            <p:cNvSpPr/>
            <p:nvPr/>
          </p:nvSpPr>
          <p:spPr>
            <a:xfrm>
              <a:off x="4472475" y="4200300"/>
              <a:ext cx="44900" cy="122200"/>
            </a:xfrm>
            <a:custGeom>
              <a:avLst/>
              <a:gdLst/>
              <a:ahLst/>
              <a:cxnLst/>
              <a:rect l="l" t="t" r="r" b="b"/>
              <a:pathLst>
                <a:path w="1796" h="4888" extrusionOk="0">
                  <a:moveTo>
                    <a:pt x="0" y="0"/>
                  </a:moveTo>
                  <a:cubicBezTo>
                    <a:pt x="699" y="2342"/>
                    <a:pt x="647" y="4888"/>
                    <a:pt x="647" y="4888"/>
                  </a:cubicBezTo>
                  <a:lnTo>
                    <a:pt x="1796" y="4888"/>
                  </a:lnTo>
                  <a:cubicBezTo>
                    <a:pt x="1644" y="2394"/>
                    <a:pt x="846" y="0"/>
                    <a:pt x="846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3498;p64">
              <a:extLst>
                <a:ext uri="{FF2B5EF4-FFF2-40B4-BE49-F238E27FC236}">
                  <a16:creationId xmlns:a16="http://schemas.microsoft.com/office/drawing/2014/main" xmlns="" id="{4219E6A9-CAAE-1729-9A3B-AA1FAD1FB8FE}"/>
                </a:ext>
              </a:extLst>
            </p:cNvPr>
            <p:cNvSpPr/>
            <p:nvPr/>
          </p:nvSpPr>
          <p:spPr>
            <a:xfrm>
              <a:off x="4468675" y="4197800"/>
              <a:ext cx="51200" cy="127200"/>
            </a:xfrm>
            <a:custGeom>
              <a:avLst/>
              <a:gdLst/>
              <a:ahLst/>
              <a:cxnLst/>
              <a:rect l="l" t="t" r="r" b="b"/>
              <a:pathLst>
                <a:path w="2048" h="5088" extrusionOk="0">
                  <a:moveTo>
                    <a:pt x="898" y="248"/>
                  </a:moveTo>
                  <a:cubicBezTo>
                    <a:pt x="1050" y="647"/>
                    <a:pt x="1696" y="2742"/>
                    <a:pt x="1796" y="4836"/>
                  </a:cubicBezTo>
                  <a:lnTo>
                    <a:pt x="898" y="4836"/>
                  </a:lnTo>
                  <a:cubicBezTo>
                    <a:pt x="898" y="4337"/>
                    <a:pt x="851" y="2243"/>
                    <a:pt x="300" y="248"/>
                  </a:cubicBezTo>
                  <a:close/>
                  <a:moveTo>
                    <a:pt x="152" y="1"/>
                  </a:moveTo>
                  <a:cubicBezTo>
                    <a:pt x="101" y="1"/>
                    <a:pt x="53" y="1"/>
                    <a:pt x="53" y="49"/>
                  </a:cubicBezTo>
                  <a:cubicBezTo>
                    <a:pt x="1" y="100"/>
                    <a:pt x="1" y="100"/>
                    <a:pt x="1" y="148"/>
                  </a:cubicBezTo>
                  <a:cubicBezTo>
                    <a:pt x="699" y="2442"/>
                    <a:pt x="699" y="4936"/>
                    <a:pt x="699" y="4988"/>
                  </a:cubicBezTo>
                  <a:lnTo>
                    <a:pt x="699" y="5036"/>
                  </a:lnTo>
                  <a:cubicBezTo>
                    <a:pt x="751" y="5087"/>
                    <a:pt x="751" y="5087"/>
                    <a:pt x="799" y="5087"/>
                  </a:cubicBezTo>
                  <a:lnTo>
                    <a:pt x="1948" y="5087"/>
                  </a:lnTo>
                  <a:cubicBezTo>
                    <a:pt x="1948" y="5087"/>
                    <a:pt x="1996" y="5087"/>
                    <a:pt x="1996" y="5036"/>
                  </a:cubicBezTo>
                  <a:cubicBezTo>
                    <a:pt x="2047" y="5036"/>
                    <a:pt x="2047" y="4988"/>
                    <a:pt x="2047" y="4988"/>
                  </a:cubicBezTo>
                  <a:cubicBezTo>
                    <a:pt x="1948" y="2542"/>
                    <a:pt x="1098" y="100"/>
                    <a:pt x="1098" y="100"/>
                  </a:cubicBezTo>
                  <a:cubicBezTo>
                    <a:pt x="1098" y="49"/>
                    <a:pt x="1050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3499;p64">
              <a:extLst>
                <a:ext uri="{FF2B5EF4-FFF2-40B4-BE49-F238E27FC236}">
                  <a16:creationId xmlns:a16="http://schemas.microsoft.com/office/drawing/2014/main" xmlns="" id="{F2C7C2F2-A4DF-4F68-AC30-F6DCE626D99C}"/>
                </a:ext>
              </a:extLst>
            </p:cNvPr>
            <p:cNvSpPr/>
            <p:nvPr/>
          </p:nvSpPr>
          <p:spPr>
            <a:xfrm>
              <a:off x="3700775" y="4322450"/>
              <a:ext cx="408875" cy="80250"/>
            </a:xfrm>
            <a:custGeom>
              <a:avLst/>
              <a:gdLst/>
              <a:ahLst/>
              <a:cxnLst/>
              <a:rect l="l" t="t" r="r" b="b"/>
              <a:pathLst>
                <a:path w="16355" h="3210" extrusionOk="0">
                  <a:moveTo>
                    <a:pt x="15804" y="0"/>
                  </a:moveTo>
                  <a:cubicBezTo>
                    <a:pt x="4925" y="0"/>
                    <a:pt x="3145" y="1520"/>
                    <a:pt x="547" y="2842"/>
                  </a:cubicBezTo>
                  <a:cubicBezTo>
                    <a:pt x="197" y="3017"/>
                    <a:pt x="0" y="3210"/>
                    <a:pt x="106" y="3210"/>
                  </a:cubicBezTo>
                  <a:cubicBezTo>
                    <a:pt x="182" y="3210"/>
                    <a:pt x="410" y="3112"/>
                    <a:pt x="846" y="2842"/>
                  </a:cubicBezTo>
                  <a:cubicBezTo>
                    <a:pt x="5582" y="149"/>
                    <a:pt x="13162" y="50"/>
                    <a:pt x="16354" y="2"/>
                  </a:cubicBezTo>
                  <a:cubicBezTo>
                    <a:pt x="16168" y="1"/>
                    <a:pt x="15985" y="0"/>
                    <a:pt x="15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3500;p64">
              <a:extLst>
                <a:ext uri="{FF2B5EF4-FFF2-40B4-BE49-F238E27FC236}">
                  <a16:creationId xmlns:a16="http://schemas.microsoft.com/office/drawing/2014/main" xmlns="" id="{75BFB609-7A76-9541-468A-4E40ABB67E14}"/>
                </a:ext>
              </a:extLst>
            </p:cNvPr>
            <p:cNvSpPr/>
            <p:nvPr/>
          </p:nvSpPr>
          <p:spPr>
            <a:xfrm>
              <a:off x="3541600" y="4308725"/>
              <a:ext cx="302525" cy="90650"/>
            </a:xfrm>
            <a:custGeom>
              <a:avLst/>
              <a:gdLst/>
              <a:ahLst/>
              <a:cxnLst/>
              <a:rect l="l" t="t" r="r" b="b"/>
              <a:pathLst>
                <a:path w="12101" h="3626" extrusionOk="0">
                  <a:moveTo>
                    <a:pt x="12101" y="0"/>
                  </a:moveTo>
                  <a:lnTo>
                    <a:pt x="12101" y="0"/>
                  </a:lnTo>
                  <a:cubicBezTo>
                    <a:pt x="5019" y="152"/>
                    <a:pt x="1775" y="2147"/>
                    <a:pt x="630" y="3092"/>
                  </a:cubicBezTo>
                  <a:cubicBezTo>
                    <a:pt x="134" y="3480"/>
                    <a:pt x="1" y="3626"/>
                    <a:pt x="67" y="3626"/>
                  </a:cubicBezTo>
                  <a:cubicBezTo>
                    <a:pt x="153" y="3626"/>
                    <a:pt x="581" y="3375"/>
                    <a:pt x="978" y="3092"/>
                  </a:cubicBezTo>
                  <a:cubicBezTo>
                    <a:pt x="1628" y="2593"/>
                    <a:pt x="4568" y="351"/>
                    <a:pt x="12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3501;p64">
              <a:extLst>
                <a:ext uri="{FF2B5EF4-FFF2-40B4-BE49-F238E27FC236}">
                  <a16:creationId xmlns:a16="http://schemas.microsoft.com/office/drawing/2014/main" xmlns="" id="{B85287C5-C1FF-4956-DC9A-BE2539084950}"/>
                </a:ext>
              </a:extLst>
            </p:cNvPr>
            <p:cNvSpPr/>
            <p:nvPr/>
          </p:nvSpPr>
          <p:spPr>
            <a:xfrm>
              <a:off x="3679525" y="4319975"/>
              <a:ext cx="366575" cy="76050"/>
            </a:xfrm>
            <a:custGeom>
              <a:avLst/>
              <a:gdLst/>
              <a:ahLst/>
              <a:cxnLst/>
              <a:rect l="l" t="t" r="r" b="b"/>
              <a:pathLst>
                <a:path w="14663" h="3042" extrusionOk="0">
                  <a:moveTo>
                    <a:pt x="13765" y="1"/>
                  </a:moveTo>
                  <a:cubicBezTo>
                    <a:pt x="6731" y="1"/>
                    <a:pt x="3340" y="998"/>
                    <a:pt x="898" y="2443"/>
                  </a:cubicBezTo>
                  <a:cubicBezTo>
                    <a:pt x="148" y="2893"/>
                    <a:pt x="1" y="3041"/>
                    <a:pt x="101" y="3041"/>
                  </a:cubicBezTo>
                  <a:cubicBezTo>
                    <a:pt x="248" y="3041"/>
                    <a:pt x="898" y="2794"/>
                    <a:pt x="1297" y="2594"/>
                  </a:cubicBezTo>
                  <a:cubicBezTo>
                    <a:pt x="3093" y="1844"/>
                    <a:pt x="4736" y="248"/>
                    <a:pt x="14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3502;p64">
              <a:extLst>
                <a:ext uri="{FF2B5EF4-FFF2-40B4-BE49-F238E27FC236}">
                  <a16:creationId xmlns:a16="http://schemas.microsoft.com/office/drawing/2014/main" xmlns="" id="{D18FEFEC-DF92-1A45-2E0E-A7682B0D6FEB}"/>
                </a:ext>
              </a:extLst>
            </p:cNvPr>
            <p:cNvSpPr/>
            <p:nvPr/>
          </p:nvSpPr>
          <p:spPr>
            <a:xfrm>
              <a:off x="3960000" y="4347425"/>
              <a:ext cx="215775" cy="95975"/>
            </a:xfrm>
            <a:custGeom>
              <a:avLst/>
              <a:gdLst/>
              <a:ahLst/>
              <a:cxnLst/>
              <a:rect l="l" t="t" r="r" b="b"/>
              <a:pathLst>
                <a:path w="8631" h="3839" extrusionOk="0">
                  <a:moveTo>
                    <a:pt x="4840" y="0"/>
                  </a:moveTo>
                  <a:cubicBezTo>
                    <a:pt x="2993" y="0"/>
                    <a:pt x="1297" y="898"/>
                    <a:pt x="400" y="2641"/>
                  </a:cubicBezTo>
                  <a:cubicBezTo>
                    <a:pt x="1" y="3439"/>
                    <a:pt x="53" y="3838"/>
                    <a:pt x="300" y="3838"/>
                  </a:cubicBezTo>
                  <a:cubicBezTo>
                    <a:pt x="551" y="3838"/>
                    <a:pt x="998" y="3439"/>
                    <a:pt x="1497" y="2641"/>
                  </a:cubicBezTo>
                  <a:cubicBezTo>
                    <a:pt x="2247" y="1396"/>
                    <a:pt x="3691" y="746"/>
                    <a:pt x="5139" y="746"/>
                  </a:cubicBezTo>
                  <a:cubicBezTo>
                    <a:pt x="5686" y="746"/>
                    <a:pt x="6236" y="846"/>
                    <a:pt x="6735" y="1045"/>
                  </a:cubicBezTo>
                  <a:cubicBezTo>
                    <a:pt x="7381" y="1297"/>
                    <a:pt x="7880" y="1396"/>
                    <a:pt x="8179" y="1396"/>
                  </a:cubicBezTo>
                  <a:cubicBezTo>
                    <a:pt x="8630" y="1396"/>
                    <a:pt x="8479" y="1097"/>
                    <a:pt x="7334" y="547"/>
                  </a:cubicBezTo>
                  <a:cubicBezTo>
                    <a:pt x="6536" y="200"/>
                    <a:pt x="5686" y="0"/>
                    <a:pt x="4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3503;p64">
              <a:extLst>
                <a:ext uri="{FF2B5EF4-FFF2-40B4-BE49-F238E27FC236}">
                  <a16:creationId xmlns:a16="http://schemas.microsoft.com/office/drawing/2014/main" xmlns="" id="{97C8579C-71CF-2021-E19B-5A54CAFF1623}"/>
                </a:ext>
              </a:extLst>
            </p:cNvPr>
            <p:cNvSpPr/>
            <p:nvPr/>
          </p:nvSpPr>
          <p:spPr>
            <a:xfrm>
              <a:off x="4235600" y="4481550"/>
              <a:ext cx="478775" cy="25475"/>
            </a:xfrm>
            <a:custGeom>
              <a:avLst/>
              <a:gdLst/>
              <a:ahLst/>
              <a:cxnLst/>
              <a:rect l="l" t="t" r="r" b="b"/>
              <a:pathLst>
                <a:path w="19151" h="1019" extrusionOk="0">
                  <a:moveTo>
                    <a:pt x="9335" y="0"/>
                  </a:moveTo>
                  <a:cubicBezTo>
                    <a:pt x="5676" y="0"/>
                    <a:pt x="2021" y="239"/>
                    <a:pt x="100" y="767"/>
                  </a:cubicBezTo>
                  <a:cubicBezTo>
                    <a:pt x="0" y="819"/>
                    <a:pt x="0" y="1018"/>
                    <a:pt x="148" y="1018"/>
                  </a:cubicBezTo>
                  <a:lnTo>
                    <a:pt x="18999" y="1018"/>
                  </a:lnTo>
                  <a:cubicBezTo>
                    <a:pt x="19098" y="1018"/>
                    <a:pt x="19150" y="819"/>
                    <a:pt x="18999" y="767"/>
                  </a:cubicBezTo>
                  <a:cubicBezTo>
                    <a:pt x="17216" y="277"/>
                    <a:pt x="13274" y="0"/>
                    <a:pt x="9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3504;p64">
              <a:extLst>
                <a:ext uri="{FF2B5EF4-FFF2-40B4-BE49-F238E27FC236}">
                  <a16:creationId xmlns:a16="http://schemas.microsoft.com/office/drawing/2014/main" xmlns="" id="{B32B972A-5EA7-8CC0-39B4-B2E586D4BAF2}"/>
                </a:ext>
              </a:extLst>
            </p:cNvPr>
            <p:cNvSpPr/>
            <p:nvPr/>
          </p:nvSpPr>
          <p:spPr>
            <a:xfrm>
              <a:off x="4191900" y="4272600"/>
              <a:ext cx="54875" cy="49900"/>
            </a:xfrm>
            <a:custGeom>
              <a:avLst/>
              <a:gdLst/>
              <a:ahLst/>
              <a:cxnLst/>
              <a:rect l="l" t="t" r="r" b="b"/>
              <a:pathLst>
                <a:path w="2195" h="1996" extrusionOk="0">
                  <a:moveTo>
                    <a:pt x="2195" y="1"/>
                  </a:moveTo>
                  <a:lnTo>
                    <a:pt x="2195" y="1"/>
                  </a:lnTo>
                  <a:cubicBezTo>
                    <a:pt x="1549" y="448"/>
                    <a:pt x="850" y="946"/>
                    <a:pt x="200" y="1445"/>
                  </a:cubicBezTo>
                  <a:cubicBezTo>
                    <a:pt x="1" y="1645"/>
                    <a:pt x="100" y="1996"/>
                    <a:pt x="352" y="1996"/>
                  </a:cubicBezTo>
                  <a:lnTo>
                    <a:pt x="1796" y="1996"/>
                  </a:lnTo>
                  <a:lnTo>
                    <a:pt x="2195" y="1"/>
                  </a:ln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3505;p64">
              <a:extLst>
                <a:ext uri="{FF2B5EF4-FFF2-40B4-BE49-F238E27FC236}">
                  <a16:creationId xmlns:a16="http://schemas.microsoft.com/office/drawing/2014/main" xmlns="" id="{DC4B847A-031F-8D8C-2267-4AA3DB3C2553}"/>
                </a:ext>
              </a:extLst>
            </p:cNvPr>
            <p:cNvSpPr/>
            <p:nvPr/>
          </p:nvSpPr>
          <p:spPr>
            <a:xfrm>
              <a:off x="4190700" y="4270125"/>
              <a:ext cx="59875" cy="54875"/>
            </a:xfrm>
            <a:custGeom>
              <a:avLst/>
              <a:gdLst/>
              <a:ahLst/>
              <a:cxnLst/>
              <a:rect l="l" t="t" r="r" b="b"/>
              <a:pathLst>
                <a:path w="2395" h="2195" extrusionOk="0">
                  <a:moveTo>
                    <a:pt x="2095" y="347"/>
                  </a:moveTo>
                  <a:lnTo>
                    <a:pt x="1744" y="1943"/>
                  </a:lnTo>
                  <a:lnTo>
                    <a:pt x="400" y="1943"/>
                  </a:lnTo>
                  <a:cubicBezTo>
                    <a:pt x="348" y="1943"/>
                    <a:pt x="248" y="1895"/>
                    <a:pt x="248" y="1843"/>
                  </a:cubicBezTo>
                  <a:cubicBezTo>
                    <a:pt x="248" y="1795"/>
                    <a:pt x="248" y="1696"/>
                    <a:pt x="300" y="1644"/>
                  </a:cubicBezTo>
                  <a:cubicBezTo>
                    <a:pt x="898" y="1197"/>
                    <a:pt x="1497" y="746"/>
                    <a:pt x="2095" y="347"/>
                  </a:cubicBezTo>
                  <a:close/>
                  <a:moveTo>
                    <a:pt x="2195" y="0"/>
                  </a:moveTo>
                  <a:cubicBezTo>
                    <a:pt x="1497" y="447"/>
                    <a:pt x="799" y="946"/>
                    <a:pt x="148" y="1496"/>
                  </a:cubicBezTo>
                  <a:cubicBezTo>
                    <a:pt x="49" y="1596"/>
                    <a:pt x="1" y="1744"/>
                    <a:pt x="49" y="1943"/>
                  </a:cubicBezTo>
                  <a:cubicBezTo>
                    <a:pt x="100" y="2095"/>
                    <a:pt x="248" y="2194"/>
                    <a:pt x="400" y="2194"/>
                  </a:cubicBezTo>
                  <a:lnTo>
                    <a:pt x="1844" y="2194"/>
                  </a:lnTo>
                  <a:cubicBezTo>
                    <a:pt x="1896" y="2194"/>
                    <a:pt x="1944" y="2143"/>
                    <a:pt x="1944" y="2095"/>
                  </a:cubicBezTo>
                  <a:lnTo>
                    <a:pt x="2394" y="148"/>
                  </a:lnTo>
                  <a:cubicBezTo>
                    <a:pt x="2394" y="100"/>
                    <a:pt x="2343" y="48"/>
                    <a:pt x="23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3506;p64">
              <a:extLst>
                <a:ext uri="{FF2B5EF4-FFF2-40B4-BE49-F238E27FC236}">
                  <a16:creationId xmlns:a16="http://schemas.microsoft.com/office/drawing/2014/main" xmlns="" id="{AF91395E-6B60-C0C2-25B3-37E4F0FF2842}"/>
                </a:ext>
              </a:extLst>
            </p:cNvPr>
            <p:cNvSpPr/>
            <p:nvPr/>
          </p:nvSpPr>
          <p:spPr>
            <a:xfrm>
              <a:off x="3749350" y="4391000"/>
              <a:ext cx="142150" cy="23075"/>
            </a:xfrm>
            <a:custGeom>
              <a:avLst/>
              <a:gdLst/>
              <a:ahLst/>
              <a:cxnLst/>
              <a:rect l="l" t="t" r="r" b="b"/>
              <a:pathLst>
                <a:path w="5686" h="923" extrusionOk="0">
                  <a:moveTo>
                    <a:pt x="5686" y="1"/>
                  </a:moveTo>
                  <a:lnTo>
                    <a:pt x="5686" y="1"/>
                  </a:lnTo>
                  <a:cubicBezTo>
                    <a:pt x="3691" y="352"/>
                    <a:pt x="1098" y="352"/>
                    <a:pt x="1" y="352"/>
                  </a:cubicBezTo>
                  <a:cubicBezTo>
                    <a:pt x="1" y="838"/>
                    <a:pt x="212" y="922"/>
                    <a:pt x="912" y="922"/>
                  </a:cubicBezTo>
                  <a:cubicBezTo>
                    <a:pt x="1286" y="922"/>
                    <a:pt x="1799" y="898"/>
                    <a:pt x="2494" y="898"/>
                  </a:cubicBezTo>
                  <a:cubicBezTo>
                    <a:pt x="4489" y="898"/>
                    <a:pt x="4038" y="798"/>
                    <a:pt x="5686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3507;p64">
              <a:extLst>
                <a:ext uri="{FF2B5EF4-FFF2-40B4-BE49-F238E27FC236}">
                  <a16:creationId xmlns:a16="http://schemas.microsoft.com/office/drawing/2014/main" xmlns="" id="{EED4A709-784A-2D45-B409-53DD02F34568}"/>
                </a:ext>
              </a:extLst>
            </p:cNvPr>
            <p:cNvSpPr/>
            <p:nvPr/>
          </p:nvSpPr>
          <p:spPr>
            <a:xfrm>
              <a:off x="3746850" y="4388500"/>
              <a:ext cx="148350" cy="28750"/>
            </a:xfrm>
            <a:custGeom>
              <a:avLst/>
              <a:gdLst/>
              <a:ahLst/>
              <a:cxnLst/>
              <a:rect l="l" t="t" r="r" b="b"/>
              <a:pathLst>
                <a:path w="5934" h="1150" extrusionOk="0">
                  <a:moveTo>
                    <a:pt x="5135" y="300"/>
                  </a:moveTo>
                  <a:lnTo>
                    <a:pt x="5135" y="300"/>
                  </a:lnTo>
                  <a:cubicBezTo>
                    <a:pt x="5036" y="400"/>
                    <a:pt x="4936" y="452"/>
                    <a:pt x="4836" y="499"/>
                  </a:cubicBezTo>
                  <a:cubicBezTo>
                    <a:pt x="4190" y="851"/>
                    <a:pt x="4090" y="898"/>
                    <a:pt x="2594" y="898"/>
                  </a:cubicBezTo>
                  <a:lnTo>
                    <a:pt x="1597" y="898"/>
                  </a:lnTo>
                  <a:cubicBezTo>
                    <a:pt x="1339" y="918"/>
                    <a:pt x="1115" y="930"/>
                    <a:pt x="928" y="930"/>
                  </a:cubicBezTo>
                  <a:cubicBezTo>
                    <a:pt x="607" y="930"/>
                    <a:pt x="393" y="894"/>
                    <a:pt x="300" y="799"/>
                  </a:cubicBezTo>
                  <a:cubicBezTo>
                    <a:pt x="248" y="751"/>
                    <a:pt x="248" y="651"/>
                    <a:pt x="200" y="551"/>
                  </a:cubicBezTo>
                  <a:cubicBezTo>
                    <a:pt x="1246" y="551"/>
                    <a:pt x="3340" y="551"/>
                    <a:pt x="5135" y="300"/>
                  </a:cubicBezTo>
                  <a:close/>
                  <a:moveTo>
                    <a:pt x="5786" y="1"/>
                  </a:moveTo>
                  <a:cubicBezTo>
                    <a:pt x="3791" y="300"/>
                    <a:pt x="1198" y="300"/>
                    <a:pt x="101" y="300"/>
                  </a:cubicBezTo>
                  <a:cubicBezTo>
                    <a:pt x="49" y="300"/>
                    <a:pt x="1" y="352"/>
                    <a:pt x="1" y="452"/>
                  </a:cubicBezTo>
                  <a:cubicBezTo>
                    <a:pt x="1" y="699"/>
                    <a:pt x="49" y="851"/>
                    <a:pt x="148" y="950"/>
                  </a:cubicBezTo>
                  <a:cubicBezTo>
                    <a:pt x="300" y="1098"/>
                    <a:pt x="599" y="1150"/>
                    <a:pt x="1046" y="1150"/>
                  </a:cubicBezTo>
                  <a:lnTo>
                    <a:pt x="2594" y="1150"/>
                  </a:lnTo>
                  <a:cubicBezTo>
                    <a:pt x="4138" y="1150"/>
                    <a:pt x="4238" y="1050"/>
                    <a:pt x="4936" y="699"/>
                  </a:cubicBezTo>
                  <a:cubicBezTo>
                    <a:pt x="5187" y="551"/>
                    <a:pt x="5435" y="400"/>
                    <a:pt x="5834" y="200"/>
                  </a:cubicBezTo>
                  <a:cubicBezTo>
                    <a:pt x="5885" y="200"/>
                    <a:pt x="5933" y="152"/>
                    <a:pt x="5933" y="101"/>
                  </a:cubicBezTo>
                  <a:cubicBezTo>
                    <a:pt x="5885" y="1"/>
                    <a:pt x="5834" y="1"/>
                    <a:pt x="57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3508;p64">
              <a:extLst>
                <a:ext uri="{FF2B5EF4-FFF2-40B4-BE49-F238E27FC236}">
                  <a16:creationId xmlns:a16="http://schemas.microsoft.com/office/drawing/2014/main" xmlns="" id="{0EE27B81-F426-C473-13F0-5C62F4756BF2}"/>
                </a:ext>
              </a:extLst>
            </p:cNvPr>
            <p:cNvSpPr/>
            <p:nvPr/>
          </p:nvSpPr>
          <p:spPr>
            <a:xfrm>
              <a:off x="3497500" y="4399775"/>
              <a:ext cx="27450" cy="15000"/>
            </a:xfrm>
            <a:custGeom>
              <a:avLst/>
              <a:gdLst/>
              <a:ahLst/>
              <a:cxnLst/>
              <a:rect l="l" t="t" r="r" b="b"/>
              <a:pathLst>
                <a:path w="1098" h="600" extrusionOk="0">
                  <a:moveTo>
                    <a:pt x="200" y="1"/>
                  </a:moveTo>
                  <a:cubicBezTo>
                    <a:pt x="100" y="148"/>
                    <a:pt x="49" y="348"/>
                    <a:pt x="1" y="599"/>
                  </a:cubicBezTo>
                  <a:cubicBezTo>
                    <a:pt x="599" y="547"/>
                    <a:pt x="846" y="447"/>
                    <a:pt x="1098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3509;p64">
              <a:extLst>
                <a:ext uri="{FF2B5EF4-FFF2-40B4-BE49-F238E27FC236}">
                  <a16:creationId xmlns:a16="http://schemas.microsoft.com/office/drawing/2014/main" xmlns="" id="{63EA9B7C-FDA3-47FB-8A5A-19D73D0D2A21}"/>
                </a:ext>
              </a:extLst>
            </p:cNvPr>
            <p:cNvSpPr/>
            <p:nvPr/>
          </p:nvSpPr>
          <p:spPr>
            <a:xfrm>
              <a:off x="3493725" y="4396000"/>
              <a:ext cx="34925" cy="21250"/>
            </a:xfrm>
            <a:custGeom>
              <a:avLst/>
              <a:gdLst/>
              <a:ahLst/>
              <a:cxnLst/>
              <a:rect l="l" t="t" r="r" b="b"/>
              <a:pathLst>
                <a:path w="1397" h="850" extrusionOk="0">
                  <a:moveTo>
                    <a:pt x="1049" y="251"/>
                  </a:moveTo>
                  <a:cubicBezTo>
                    <a:pt x="898" y="499"/>
                    <a:pt x="698" y="598"/>
                    <a:pt x="299" y="598"/>
                  </a:cubicBezTo>
                  <a:cubicBezTo>
                    <a:pt x="351" y="499"/>
                    <a:pt x="351" y="351"/>
                    <a:pt x="399" y="251"/>
                  </a:cubicBezTo>
                  <a:close/>
                  <a:moveTo>
                    <a:pt x="351" y="0"/>
                  </a:moveTo>
                  <a:cubicBezTo>
                    <a:pt x="299" y="0"/>
                    <a:pt x="251" y="52"/>
                    <a:pt x="251" y="100"/>
                  </a:cubicBezTo>
                  <a:cubicBezTo>
                    <a:pt x="152" y="251"/>
                    <a:pt x="100" y="451"/>
                    <a:pt x="52" y="698"/>
                  </a:cubicBezTo>
                  <a:cubicBezTo>
                    <a:pt x="0" y="750"/>
                    <a:pt x="52" y="798"/>
                    <a:pt x="52" y="798"/>
                  </a:cubicBezTo>
                  <a:cubicBezTo>
                    <a:pt x="52" y="850"/>
                    <a:pt x="100" y="850"/>
                    <a:pt x="152" y="850"/>
                  </a:cubicBezTo>
                  <a:cubicBezTo>
                    <a:pt x="750" y="850"/>
                    <a:pt x="1049" y="750"/>
                    <a:pt x="1349" y="199"/>
                  </a:cubicBezTo>
                  <a:cubicBezTo>
                    <a:pt x="1396" y="152"/>
                    <a:pt x="1396" y="100"/>
                    <a:pt x="1349" y="100"/>
                  </a:cubicBezTo>
                  <a:cubicBezTo>
                    <a:pt x="1349" y="52"/>
                    <a:pt x="1297" y="0"/>
                    <a:pt x="12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3510;p64">
              <a:extLst>
                <a:ext uri="{FF2B5EF4-FFF2-40B4-BE49-F238E27FC236}">
                  <a16:creationId xmlns:a16="http://schemas.microsoft.com/office/drawing/2014/main" xmlns="" id="{CCF13C16-6906-A8B6-9D8C-2155579A992A}"/>
                </a:ext>
              </a:extLst>
            </p:cNvPr>
            <p:cNvSpPr/>
            <p:nvPr/>
          </p:nvSpPr>
          <p:spPr>
            <a:xfrm>
              <a:off x="3765500" y="4351100"/>
              <a:ext cx="169600" cy="36225"/>
            </a:xfrm>
            <a:custGeom>
              <a:avLst/>
              <a:gdLst/>
              <a:ahLst/>
              <a:cxnLst/>
              <a:rect l="l" t="t" r="r" b="b"/>
              <a:pathLst>
                <a:path w="6784" h="1449" extrusionOk="0">
                  <a:moveTo>
                    <a:pt x="6584" y="1"/>
                  </a:moveTo>
                  <a:lnTo>
                    <a:pt x="4589" y="950"/>
                  </a:lnTo>
                  <a:lnTo>
                    <a:pt x="152" y="1249"/>
                  </a:lnTo>
                  <a:cubicBezTo>
                    <a:pt x="53" y="1249"/>
                    <a:pt x="1" y="1297"/>
                    <a:pt x="1" y="1349"/>
                  </a:cubicBezTo>
                  <a:cubicBezTo>
                    <a:pt x="53" y="1397"/>
                    <a:pt x="101" y="1449"/>
                    <a:pt x="152" y="1449"/>
                  </a:cubicBezTo>
                  <a:lnTo>
                    <a:pt x="4641" y="1198"/>
                  </a:lnTo>
                  <a:cubicBezTo>
                    <a:pt x="4641" y="1198"/>
                    <a:pt x="4641" y="1150"/>
                    <a:pt x="4689" y="1150"/>
                  </a:cubicBezTo>
                  <a:lnTo>
                    <a:pt x="6683" y="252"/>
                  </a:lnTo>
                  <a:cubicBezTo>
                    <a:pt x="6735" y="200"/>
                    <a:pt x="6783" y="152"/>
                    <a:pt x="6735" y="100"/>
                  </a:cubicBezTo>
                  <a:cubicBezTo>
                    <a:pt x="6735" y="1"/>
                    <a:pt x="6636" y="1"/>
                    <a:pt x="6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3511;p64">
              <a:extLst>
                <a:ext uri="{FF2B5EF4-FFF2-40B4-BE49-F238E27FC236}">
                  <a16:creationId xmlns:a16="http://schemas.microsoft.com/office/drawing/2014/main" xmlns="" id="{107B1C04-7159-266D-C90C-7685C84EAB03}"/>
                </a:ext>
              </a:extLst>
            </p:cNvPr>
            <p:cNvSpPr/>
            <p:nvPr/>
          </p:nvSpPr>
          <p:spPr>
            <a:xfrm>
              <a:off x="3508675" y="4381025"/>
              <a:ext cx="17475" cy="6300"/>
            </a:xfrm>
            <a:custGeom>
              <a:avLst/>
              <a:gdLst/>
              <a:ahLst/>
              <a:cxnLst/>
              <a:rect l="l" t="t" r="r" b="b"/>
              <a:pathLst>
                <a:path w="699" h="252" extrusionOk="0">
                  <a:moveTo>
                    <a:pt x="100" y="1"/>
                  </a:moveTo>
                  <a:cubicBezTo>
                    <a:pt x="52" y="1"/>
                    <a:pt x="1" y="52"/>
                    <a:pt x="1" y="100"/>
                  </a:cubicBezTo>
                  <a:cubicBezTo>
                    <a:pt x="1" y="152"/>
                    <a:pt x="52" y="252"/>
                    <a:pt x="100" y="252"/>
                  </a:cubicBezTo>
                  <a:lnTo>
                    <a:pt x="599" y="252"/>
                  </a:lnTo>
                  <a:cubicBezTo>
                    <a:pt x="651" y="252"/>
                    <a:pt x="699" y="200"/>
                    <a:pt x="699" y="152"/>
                  </a:cubicBezTo>
                  <a:cubicBezTo>
                    <a:pt x="699" y="100"/>
                    <a:pt x="651" y="52"/>
                    <a:pt x="599" y="52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3512;p64">
              <a:extLst>
                <a:ext uri="{FF2B5EF4-FFF2-40B4-BE49-F238E27FC236}">
                  <a16:creationId xmlns:a16="http://schemas.microsoft.com/office/drawing/2014/main" xmlns="" id="{A412C152-93C7-DF1C-6EC9-ACA68344F56B}"/>
                </a:ext>
              </a:extLst>
            </p:cNvPr>
            <p:cNvSpPr/>
            <p:nvPr/>
          </p:nvSpPr>
          <p:spPr>
            <a:xfrm>
              <a:off x="3781775" y="4354900"/>
              <a:ext cx="154625" cy="41125"/>
            </a:xfrm>
            <a:custGeom>
              <a:avLst/>
              <a:gdLst/>
              <a:ahLst/>
              <a:cxnLst/>
              <a:rect l="l" t="t" r="r" b="b"/>
              <a:pathLst>
                <a:path w="6185" h="1645" extrusionOk="0">
                  <a:moveTo>
                    <a:pt x="5235" y="0"/>
                  </a:moveTo>
                  <a:cubicBezTo>
                    <a:pt x="5035" y="0"/>
                    <a:pt x="4736" y="0"/>
                    <a:pt x="4437" y="48"/>
                  </a:cubicBezTo>
                  <a:cubicBezTo>
                    <a:pt x="3990" y="100"/>
                    <a:pt x="3491" y="200"/>
                    <a:pt x="2941" y="300"/>
                  </a:cubicBezTo>
                  <a:cubicBezTo>
                    <a:pt x="2242" y="547"/>
                    <a:pt x="1696" y="798"/>
                    <a:pt x="1245" y="998"/>
                  </a:cubicBezTo>
                  <a:lnTo>
                    <a:pt x="3938" y="798"/>
                  </a:lnTo>
                  <a:lnTo>
                    <a:pt x="5634" y="0"/>
                  </a:lnTo>
                  <a:close/>
                  <a:moveTo>
                    <a:pt x="5985" y="100"/>
                  </a:moveTo>
                  <a:lnTo>
                    <a:pt x="4038" y="998"/>
                  </a:lnTo>
                  <a:cubicBezTo>
                    <a:pt x="3990" y="998"/>
                    <a:pt x="3990" y="1046"/>
                    <a:pt x="3990" y="1046"/>
                  </a:cubicBezTo>
                  <a:lnTo>
                    <a:pt x="746" y="1245"/>
                  </a:lnTo>
                  <a:cubicBezTo>
                    <a:pt x="399" y="1397"/>
                    <a:pt x="148" y="1544"/>
                    <a:pt x="0" y="1644"/>
                  </a:cubicBezTo>
                  <a:cubicBezTo>
                    <a:pt x="646" y="1644"/>
                    <a:pt x="1345" y="1644"/>
                    <a:pt x="2043" y="1596"/>
                  </a:cubicBezTo>
                  <a:cubicBezTo>
                    <a:pt x="2641" y="1445"/>
                    <a:pt x="3192" y="1297"/>
                    <a:pt x="3591" y="1197"/>
                  </a:cubicBezTo>
                  <a:cubicBezTo>
                    <a:pt x="4488" y="946"/>
                    <a:pt x="5785" y="447"/>
                    <a:pt x="6184" y="248"/>
                  </a:cubicBezTo>
                  <a:lnTo>
                    <a:pt x="6184" y="200"/>
                  </a:lnTo>
                  <a:cubicBezTo>
                    <a:pt x="6184" y="200"/>
                    <a:pt x="6132" y="148"/>
                    <a:pt x="5985" y="100"/>
                  </a:cubicBezTo>
                  <a:close/>
                </a:path>
              </a:pathLst>
            </a:custGeom>
            <a:solidFill>
              <a:srgbClr val="FFE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3513;p64">
              <a:extLst>
                <a:ext uri="{FF2B5EF4-FFF2-40B4-BE49-F238E27FC236}">
                  <a16:creationId xmlns:a16="http://schemas.microsoft.com/office/drawing/2014/main" xmlns="" id="{2D13EBB6-C0F9-33B3-7883-67E041390EDD}"/>
                </a:ext>
              </a:extLst>
            </p:cNvPr>
            <p:cNvSpPr/>
            <p:nvPr/>
          </p:nvSpPr>
          <p:spPr>
            <a:xfrm>
              <a:off x="3855275" y="4352400"/>
              <a:ext cx="83600" cy="10000"/>
            </a:xfrm>
            <a:custGeom>
              <a:avLst/>
              <a:gdLst/>
              <a:ahLst/>
              <a:cxnLst/>
              <a:rect l="l" t="t" r="r" b="b"/>
              <a:pathLst>
                <a:path w="3344" h="400" extrusionOk="0">
                  <a:moveTo>
                    <a:pt x="3045" y="200"/>
                  </a:moveTo>
                  <a:cubicBezTo>
                    <a:pt x="3192" y="248"/>
                    <a:pt x="3244" y="300"/>
                    <a:pt x="3244" y="300"/>
                  </a:cubicBezTo>
                  <a:lnTo>
                    <a:pt x="3244" y="348"/>
                  </a:lnTo>
                  <a:cubicBezTo>
                    <a:pt x="3344" y="348"/>
                    <a:pt x="3344" y="300"/>
                    <a:pt x="3344" y="300"/>
                  </a:cubicBezTo>
                  <a:cubicBezTo>
                    <a:pt x="3292" y="248"/>
                    <a:pt x="3192" y="200"/>
                    <a:pt x="3092" y="200"/>
                  </a:cubicBezTo>
                  <a:close/>
                  <a:moveTo>
                    <a:pt x="1748" y="1"/>
                  </a:moveTo>
                  <a:cubicBezTo>
                    <a:pt x="1449" y="1"/>
                    <a:pt x="1150" y="48"/>
                    <a:pt x="798" y="100"/>
                  </a:cubicBezTo>
                  <a:cubicBezTo>
                    <a:pt x="551" y="200"/>
                    <a:pt x="252" y="300"/>
                    <a:pt x="1" y="400"/>
                  </a:cubicBezTo>
                  <a:cubicBezTo>
                    <a:pt x="551" y="300"/>
                    <a:pt x="1050" y="200"/>
                    <a:pt x="1497" y="148"/>
                  </a:cubicBezTo>
                  <a:cubicBezTo>
                    <a:pt x="1796" y="100"/>
                    <a:pt x="2095" y="100"/>
                    <a:pt x="2295" y="100"/>
                  </a:cubicBezTo>
                  <a:lnTo>
                    <a:pt x="2745" y="100"/>
                  </a:lnTo>
                  <a:cubicBezTo>
                    <a:pt x="2446" y="48"/>
                    <a:pt x="2147" y="1"/>
                    <a:pt x="174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3514;p64">
              <a:extLst>
                <a:ext uri="{FF2B5EF4-FFF2-40B4-BE49-F238E27FC236}">
                  <a16:creationId xmlns:a16="http://schemas.microsoft.com/office/drawing/2014/main" xmlns="" id="{EF63CD47-5793-9801-EE3A-CC565DFD65E7}"/>
                </a:ext>
              </a:extLst>
            </p:cNvPr>
            <p:cNvSpPr/>
            <p:nvPr/>
          </p:nvSpPr>
          <p:spPr>
            <a:xfrm>
              <a:off x="3777975" y="4400975"/>
              <a:ext cx="24950" cy="3825"/>
            </a:xfrm>
            <a:custGeom>
              <a:avLst/>
              <a:gdLst/>
              <a:ahLst/>
              <a:cxnLst/>
              <a:rect l="l" t="t" r="r" b="b"/>
              <a:pathLst>
                <a:path w="998" h="153" extrusionOk="0">
                  <a:moveTo>
                    <a:pt x="998" y="0"/>
                  </a:moveTo>
                  <a:cubicBezTo>
                    <a:pt x="651" y="52"/>
                    <a:pt x="300" y="52"/>
                    <a:pt x="1" y="52"/>
                  </a:cubicBezTo>
                  <a:lnTo>
                    <a:pt x="52" y="52"/>
                  </a:lnTo>
                  <a:cubicBezTo>
                    <a:pt x="52" y="100"/>
                    <a:pt x="100" y="152"/>
                    <a:pt x="200" y="152"/>
                  </a:cubicBezTo>
                  <a:cubicBezTo>
                    <a:pt x="400" y="152"/>
                    <a:pt x="651" y="100"/>
                    <a:pt x="998" y="0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3515;p64">
              <a:extLst>
                <a:ext uri="{FF2B5EF4-FFF2-40B4-BE49-F238E27FC236}">
                  <a16:creationId xmlns:a16="http://schemas.microsoft.com/office/drawing/2014/main" xmlns="" id="{A6514297-B4FF-0129-9BB6-7812019F2543}"/>
                </a:ext>
              </a:extLst>
            </p:cNvPr>
            <p:cNvSpPr/>
            <p:nvPr/>
          </p:nvSpPr>
          <p:spPr>
            <a:xfrm>
              <a:off x="3777975" y="4394800"/>
              <a:ext cx="54875" cy="7500"/>
            </a:xfrm>
            <a:custGeom>
              <a:avLst/>
              <a:gdLst/>
              <a:ahLst/>
              <a:cxnLst/>
              <a:rect l="l" t="t" r="r" b="b"/>
              <a:pathLst>
                <a:path w="2195" h="300" extrusionOk="0">
                  <a:moveTo>
                    <a:pt x="2195" y="0"/>
                  </a:moveTo>
                  <a:lnTo>
                    <a:pt x="2195" y="0"/>
                  </a:lnTo>
                  <a:cubicBezTo>
                    <a:pt x="1497" y="48"/>
                    <a:pt x="798" y="48"/>
                    <a:pt x="152" y="48"/>
                  </a:cubicBezTo>
                  <a:cubicBezTo>
                    <a:pt x="52" y="148"/>
                    <a:pt x="1" y="247"/>
                    <a:pt x="1" y="299"/>
                  </a:cubicBezTo>
                  <a:cubicBezTo>
                    <a:pt x="300" y="299"/>
                    <a:pt x="651" y="299"/>
                    <a:pt x="998" y="247"/>
                  </a:cubicBezTo>
                  <a:cubicBezTo>
                    <a:pt x="1349" y="200"/>
                    <a:pt x="1796" y="100"/>
                    <a:pt x="2195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3516;p64">
              <a:extLst>
                <a:ext uri="{FF2B5EF4-FFF2-40B4-BE49-F238E27FC236}">
                  <a16:creationId xmlns:a16="http://schemas.microsoft.com/office/drawing/2014/main" xmlns="" id="{B642F802-F10A-32D1-5A1D-D031665FA8C4}"/>
                </a:ext>
              </a:extLst>
            </p:cNvPr>
            <p:cNvSpPr/>
            <p:nvPr/>
          </p:nvSpPr>
          <p:spPr>
            <a:xfrm>
              <a:off x="3800425" y="4354900"/>
              <a:ext cx="132175" cy="31150"/>
            </a:xfrm>
            <a:custGeom>
              <a:avLst/>
              <a:gdLst/>
              <a:ahLst/>
              <a:cxnLst/>
              <a:rect l="l" t="t" r="r" b="b"/>
              <a:pathLst>
                <a:path w="5287" h="1246" extrusionOk="0">
                  <a:moveTo>
                    <a:pt x="4888" y="0"/>
                  </a:moveTo>
                  <a:lnTo>
                    <a:pt x="3192" y="798"/>
                  </a:lnTo>
                  <a:lnTo>
                    <a:pt x="499" y="998"/>
                  </a:lnTo>
                  <a:cubicBezTo>
                    <a:pt x="299" y="1046"/>
                    <a:pt x="152" y="1145"/>
                    <a:pt x="0" y="1245"/>
                  </a:cubicBezTo>
                  <a:lnTo>
                    <a:pt x="3244" y="1046"/>
                  </a:lnTo>
                  <a:cubicBezTo>
                    <a:pt x="3244" y="1046"/>
                    <a:pt x="3244" y="998"/>
                    <a:pt x="3292" y="998"/>
                  </a:cubicBezTo>
                  <a:lnTo>
                    <a:pt x="5239" y="100"/>
                  </a:lnTo>
                  <a:lnTo>
                    <a:pt x="5286" y="100"/>
                  </a:lnTo>
                  <a:cubicBezTo>
                    <a:pt x="5187" y="48"/>
                    <a:pt x="5039" y="0"/>
                    <a:pt x="4939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3517;p64">
              <a:extLst>
                <a:ext uri="{FF2B5EF4-FFF2-40B4-BE49-F238E27FC236}">
                  <a16:creationId xmlns:a16="http://schemas.microsoft.com/office/drawing/2014/main" xmlns="" id="{0F80A3EE-D89E-3C6E-D6E0-BD48201B1EF8}"/>
                </a:ext>
              </a:extLst>
            </p:cNvPr>
            <p:cNvSpPr/>
            <p:nvPr/>
          </p:nvSpPr>
          <p:spPr>
            <a:xfrm>
              <a:off x="3746850" y="4349450"/>
              <a:ext cx="195725" cy="67800"/>
            </a:xfrm>
            <a:custGeom>
              <a:avLst/>
              <a:gdLst/>
              <a:ahLst/>
              <a:cxnLst/>
              <a:rect l="l" t="t" r="r" b="b"/>
              <a:pathLst>
                <a:path w="7829" h="2712" extrusionOk="0">
                  <a:moveTo>
                    <a:pt x="6605" y="220"/>
                  </a:moveTo>
                  <a:cubicBezTo>
                    <a:pt x="7341" y="220"/>
                    <a:pt x="7581" y="378"/>
                    <a:pt x="7581" y="418"/>
                  </a:cubicBezTo>
                  <a:cubicBezTo>
                    <a:pt x="7581" y="466"/>
                    <a:pt x="7581" y="518"/>
                    <a:pt x="7481" y="565"/>
                  </a:cubicBezTo>
                  <a:cubicBezTo>
                    <a:pt x="7330" y="617"/>
                    <a:pt x="7082" y="765"/>
                    <a:pt x="6731" y="964"/>
                  </a:cubicBezTo>
                  <a:cubicBezTo>
                    <a:pt x="6484" y="1164"/>
                    <a:pt x="6133" y="1363"/>
                    <a:pt x="5734" y="1563"/>
                  </a:cubicBezTo>
                  <a:cubicBezTo>
                    <a:pt x="5335" y="1814"/>
                    <a:pt x="4936" y="2014"/>
                    <a:pt x="4637" y="2161"/>
                  </a:cubicBezTo>
                  <a:cubicBezTo>
                    <a:pt x="4437" y="2261"/>
                    <a:pt x="4238" y="2361"/>
                    <a:pt x="4038" y="2413"/>
                  </a:cubicBezTo>
                  <a:cubicBezTo>
                    <a:pt x="3891" y="2460"/>
                    <a:pt x="3739" y="2460"/>
                    <a:pt x="3639" y="2460"/>
                  </a:cubicBezTo>
                  <a:lnTo>
                    <a:pt x="1597" y="2460"/>
                  </a:lnTo>
                  <a:cubicBezTo>
                    <a:pt x="1364" y="2471"/>
                    <a:pt x="1171" y="2477"/>
                    <a:pt x="1010" y="2477"/>
                  </a:cubicBezTo>
                  <a:cubicBezTo>
                    <a:pt x="373" y="2477"/>
                    <a:pt x="238" y="2380"/>
                    <a:pt x="200" y="2061"/>
                  </a:cubicBezTo>
                  <a:lnTo>
                    <a:pt x="200" y="2014"/>
                  </a:lnTo>
                  <a:cubicBezTo>
                    <a:pt x="248" y="1914"/>
                    <a:pt x="300" y="1814"/>
                    <a:pt x="400" y="1762"/>
                  </a:cubicBezTo>
                  <a:cubicBezTo>
                    <a:pt x="2295" y="817"/>
                    <a:pt x="4290" y="466"/>
                    <a:pt x="5834" y="266"/>
                  </a:cubicBezTo>
                  <a:cubicBezTo>
                    <a:pt x="6136" y="233"/>
                    <a:pt x="6391" y="220"/>
                    <a:pt x="6605" y="220"/>
                  </a:cubicBezTo>
                  <a:close/>
                  <a:moveTo>
                    <a:pt x="6709" y="1"/>
                  </a:moveTo>
                  <a:cubicBezTo>
                    <a:pt x="6438" y="1"/>
                    <a:pt x="6127" y="23"/>
                    <a:pt x="5786" y="67"/>
                  </a:cubicBezTo>
                  <a:cubicBezTo>
                    <a:pt x="4238" y="266"/>
                    <a:pt x="2243" y="617"/>
                    <a:pt x="300" y="1563"/>
                  </a:cubicBezTo>
                  <a:cubicBezTo>
                    <a:pt x="148" y="1663"/>
                    <a:pt x="49" y="1814"/>
                    <a:pt x="1" y="1962"/>
                  </a:cubicBezTo>
                  <a:lnTo>
                    <a:pt x="1" y="2014"/>
                  </a:lnTo>
                  <a:lnTo>
                    <a:pt x="1" y="2113"/>
                  </a:lnTo>
                  <a:cubicBezTo>
                    <a:pt x="49" y="2612"/>
                    <a:pt x="348" y="2712"/>
                    <a:pt x="1098" y="2712"/>
                  </a:cubicBezTo>
                  <a:lnTo>
                    <a:pt x="3639" y="2712"/>
                  </a:lnTo>
                  <a:cubicBezTo>
                    <a:pt x="3739" y="2712"/>
                    <a:pt x="3891" y="2660"/>
                    <a:pt x="4090" y="2612"/>
                  </a:cubicBezTo>
                  <a:cubicBezTo>
                    <a:pt x="4338" y="2560"/>
                    <a:pt x="4489" y="2460"/>
                    <a:pt x="4736" y="2361"/>
                  </a:cubicBezTo>
                  <a:cubicBezTo>
                    <a:pt x="5036" y="2213"/>
                    <a:pt x="5435" y="2014"/>
                    <a:pt x="5834" y="1762"/>
                  </a:cubicBezTo>
                  <a:lnTo>
                    <a:pt x="5885" y="1762"/>
                  </a:lnTo>
                  <a:cubicBezTo>
                    <a:pt x="6233" y="1563"/>
                    <a:pt x="6584" y="1315"/>
                    <a:pt x="6883" y="1164"/>
                  </a:cubicBezTo>
                  <a:cubicBezTo>
                    <a:pt x="7182" y="964"/>
                    <a:pt x="7429" y="817"/>
                    <a:pt x="7581" y="765"/>
                  </a:cubicBezTo>
                  <a:cubicBezTo>
                    <a:pt x="7828" y="617"/>
                    <a:pt x="7828" y="418"/>
                    <a:pt x="7828" y="366"/>
                  </a:cubicBezTo>
                  <a:cubicBezTo>
                    <a:pt x="7758" y="122"/>
                    <a:pt x="7345" y="1"/>
                    <a:pt x="6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3518;p64">
              <a:extLst>
                <a:ext uri="{FF2B5EF4-FFF2-40B4-BE49-F238E27FC236}">
                  <a16:creationId xmlns:a16="http://schemas.microsoft.com/office/drawing/2014/main" xmlns="" id="{C8D08D8D-73D3-B6B3-19DB-59CF13EC3B55}"/>
                </a:ext>
              </a:extLst>
            </p:cNvPr>
            <p:cNvSpPr/>
            <p:nvPr/>
          </p:nvSpPr>
          <p:spPr>
            <a:xfrm>
              <a:off x="3493725" y="4371050"/>
              <a:ext cx="36225" cy="46200"/>
            </a:xfrm>
            <a:custGeom>
              <a:avLst/>
              <a:gdLst/>
              <a:ahLst/>
              <a:cxnLst/>
              <a:rect l="l" t="t" r="r" b="b"/>
              <a:pathLst>
                <a:path w="1449" h="1848" extrusionOk="0">
                  <a:moveTo>
                    <a:pt x="997" y="300"/>
                  </a:moveTo>
                  <a:cubicBezTo>
                    <a:pt x="1049" y="499"/>
                    <a:pt x="1197" y="850"/>
                    <a:pt x="1249" y="950"/>
                  </a:cubicBezTo>
                  <a:cubicBezTo>
                    <a:pt x="1249" y="998"/>
                    <a:pt x="1197" y="998"/>
                    <a:pt x="1197" y="1050"/>
                  </a:cubicBezTo>
                  <a:lnTo>
                    <a:pt x="1149" y="1098"/>
                  </a:lnTo>
                  <a:cubicBezTo>
                    <a:pt x="950" y="1449"/>
                    <a:pt x="750" y="1596"/>
                    <a:pt x="299" y="1596"/>
                  </a:cubicBezTo>
                  <a:lnTo>
                    <a:pt x="299" y="1497"/>
                  </a:lnTo>
                  <a:cubicBezTo>
                    <a:pt x="351" y="1449"/>
                    <a:pt x="351" y="1449"/>
                    <a:pt x="351" y="1397"/>
                  </a:cubicBezTo>
                  <a:lnTo>
                    <a:pt x="351" y="1349"/>
                  </a:lnTo>
                  <a:cubicBezTo>
                    <a:pt x="399" y="1297"/>
                    <a:pt x="399" y="1297"/>
                    <a:pt x="399" y="1249"/>
                  </a:cubicBezTo>
                  <a:lnTo>
                    <a:pt x="451" y="1197"/>
                  </a:lnTo>
                  <a:cubicBezTo>
                    <a:pt x="551" y="898"/>
                    <a:pt x="750" y="599"/>
                    <a:pt x="997" y="300"/>
                  </a:cubicBezTo>
                  <a:close/>
                  <a:moveTo>
                    <a:pt x="1049" y="1"/>
                  </a:moveTo>
                  <a:cubicBezTo>
                    <a:pt x="997" y="1"/>
                    <a:pt x="997" y="1"/>
                    <a:pt x="950" y="52"/>
                  </a:cubicBezTo>
                  <a:cubicBezTo>
                    <a:pt x="650" y="352"/>
                    <a:pt x="399" y="699"/>
                    <a:pt x="251" y="1050"/>
                  </a:cubicBezTo>
                  <a:lnTo>
                    <a:pt x="251" y="1098"/>
                  </a:lnTo>
                  <a:lnTo>
                    <a:pt x="200" y="1150"/>
                  </a:lnTo>
                  <a:cubicBezTo>
                    <a:pt x="200" y="1197"/>
                    <a:pt x="200" y="1249"/>
                    <a:pt x="152" y="1297"/>
                  </a:cubicBezTo>
                  <a:lnTo>
                    <a:pt x="152" y="1349"/>
                  </a:lnTo>
                  <a:cubicBezTo>
                    <a:pt x="152" y="1349"/>
                    <a:pt x="100" y="1397"/>
                    <a:pt x="100" y="1449"/>
                  </a:cubicBezTo>
                  <a:cubicBezTo>
                    <a:pt x="100" y="1497"/>
                    <a:pt x="52" y="1596"/>
                    <a:pt x="52" y="1696"/>
                  </a:cubicBezTo>
                  <a:cubicBezTo>
                    <a:pt x="0" y="1748"/>
                    <a:pt x="52" y="1796"/>
                    <a:pt x="52" y="1796"/>
                  </a:cubicBezTo>
                  <a:cubicBezTo>
                    <a:pt x="52" y="1848"/>
                    <a:pt x="100" y="1848"/>
                    <a:pt x="152" y="1848"/>
                  </a:cubicBezTo>
                  <a:cubicBezTo>
                    <a:pt x="750" y="1848"/>
                    <a:pt x="1049" y="1748"/>
                    <a:pt x="1349" y="1197"/>
                  </a:cubicBezTo>
                  <a:cubicBezTo>
                    <a:pt x="1448" y="1098"/>
                    <a:pt x="1448" y="998"/>
                    <a:pt x="1448" y="898"/>
                  </a:cubicBezTo>
                  <a:cubicBezTo>
                    <a:pt x="1349" y="699"/>
                    <a:pt x="1149" y="100"/>
                    <a:pt x="1149" y="52"/>
                  </a:cubicBezTo>
                  <a:cubicBezTo>
                    <a:pt x="1149" y="52"/>
                    <a:pt x="1097" y="1"/>
                    <a:pt x="10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3519;p64">
              <a:extLst>
                <a:ext uri="{FF2B5EF4-FFF2-40B4-BE49-F238E27FC236}">
                  <a16:creationId xmlns:a16="http://schemas.microsoft.com/office/drawing/2014/main" xmlns="" id="{39706EEF-A387-FB66-6CEA-5EA1682EDF26}"/>
                </a:ext>
              </a:extLst>
            </p:cNvPr>
            <p:cNvSpPr/>
            <p:nvPr/>
          </p:nvSpPr>
          <p:spPr>
            <a:xfrm>
              <a:off x="4481150" y="4197800"/>
              <a:ext cx="52400" cy="330375"/>
            </a:xfrm>
            <a:custGeom>
              <a:avLst/>
              <a:gdLst/>
              <a:ahLst/>
              <a:cxnLst/>
              <a:rect l="l" t="t" r="r" b="b"/>
              <a:pathLst>
                <a:path w="2096" h="13215" extrusionOk="0">
                  <a:moveTo>
                    <a:pt x="52" y="1"/>
                  </a:moveTo>
                  <a:cubicBezTo>
                    <a:pt x="1" y="49"/>
                    <a:pt x="1" y="100"/>
                    <a:pt x="1" y="148"/>
                  </a:cubicBezTo>
                  <a:cubicBezTo>
                    <a:pt x="551" y="1545"/>
                    <a:pt x="751" y="4936"/>
                    <a:pt x="751" y="4988"/>
                  </a:cubicBezTo>
                  <a:cubicBezTo>
                    <a:pt x="751" y="4988"/>
                    <a:pt x="751" y="5036"/>
                    <a:pt x="798" y="5036"/>
                  </a:cubicBezTo>
                  <a:cubicBezTo>
                    <a:pt x="1397" y="5686"/>
                    <a:pt x="1648" y="5985"/>
                    <a:pt x="1748" y="6384"/>
                  </a:cubicBezTo>
                  <a:cubicBezTo>
                    <a:pt x="1848" y="6731"/>
                    <a:pt x="1796" y="7629"/>
                    <a:pt x="1648" y="8127"/>
                  </a:cubicBezTo>
                  <a:cubicBezTo>
                    <a:pt x="1449" y="9125"/>
                    <a:pt x="1050" y="10872"/>
                    <a:pt x="1297" y="11419"/>
                  </a:cubicBezTo>
                  <a:cubicBezTo>
                    <a:pt x="1449" y="11718"/>
                    <a:pt x="1349" y="12269"/>
                    <a:pt x="1098" y="12616"/>
                  </a:cubicBezTo>
                  <a:cubicBezTo>
                    <a:pt x="1050" y="12767"/>
                    <a:pt x="850" y="13015"/>
                    <a:pt x="551" y="13015"/>
                  </a:cubicBezTo>
                  <a:cubicBezTo>
                    <a:pt x="499" y="13015"/>
                    <a:pt x="451" y="13067"/>
                    <a:pt x="451" y="13115"/>
                  </a:cubicBezTo>
                  <a:cubicBezTo>
                    <a:pt x="451" y="13166"/>
                    <a:pt x="499" y="13214"/>
                    <a:pt x="551" y="13214"/>
                  </a:cubicBezTo>
                  <a:cubicBezTo>
                    <a:pt x="850" y="13214"/>
                    <a:pt x="1098" y="13067"/>
                    <a:pt x="1297" y="12767"/>
                  </a:cubicBezTo>
                  <a:cubicBezTo>
                    <a:pt x="1596" y="12317"/>
                    <a:pt x="1696" y="11718"/>
                    <a:pt x="1497" y="11319"/>
                  </a:cubicBezTo>
                  <a:cubicBezTo>
                    <a:pt x="1349" y="10972"/>
                    <a:pt x="1497" y="9775"/>
                    <a:pt x="1896" y="8179"/>
                  </a:cubicBezTo>
                  <a:cubicBezTo>
                    <a:pt x="1995" y="7681"/>
                    <a:pt x="2095" y="6783"/>
                    <a:pt x="1947" y="6332"/>
                  </a:cubicBezTo>
                  <a:cubicBezTo>
                    <a:pt x="1848" y="5885"/>
                    <a:pt x="1497" y="5534"/>
                    <a:pt x="950" y="4936"/>
                  </a:cubicBezTo>
                  <a:cubicBezTo>
                    <a:pt x="950" y="4537"/>
                    <a:pt x="751" y="1445"/>
                    <a:pt x="200" y="100"/>
                  </a:cubicBezTo>
                  <a:cubicBezTo>
                    <a:pt x="200" y="1"/>
                    <a:pt x="152" y="1"/>
                    <a:pt x="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3520;p64">
              <a:extLst>
                <a:ext uri="{FF2B5EF4-FFF2-40B4-BE49-F238E27FC236}">
                  <a16:creationId xmlns:a16="http://schemas.microsoft.com/office/drawing/2014/main" xmlns="" id="{D9BF4505-256F-2604-5690-7D6015FEE419}"/>
                </a:ext>
              </a:extLst>
            </p:cNvPr>
            <p:cNvSpPr/>
            <p:nvPr/>
          </p:nvSpPr>
          <p:spPr>
            <a:xfrm>
              <a:off x="4195700" y="4235200"/>
              <a:ext cx="584700" cy="292975"/>
            </a:xfrm>
            <a:custGeom>
              <a:avLst/>
              <a:gdLst/>
              <a:ahLst/>
              <a:cxnLst/>
              <a:rect l="l" t="t" r="r" b="b"/>
              <a:pathLst>
                <a:path w="23388" h="11719" extrusionOk="0">
                  <a:moveTo>
                    <a:pt x="20846" y="1"/>
                  </a:moveTo>
                  <a:cubicBezTo>
                    <a:pt x="20794" y="49"/>
                    <a:pt x="20794" y="101"/>
                    <a:pt x="20846" y="148"/>
                  </a:cubicBezTo>
                  <a:cubicBezTo>
                    <a:pt x="21492" y="1098"/>
                    <a:pt x="21644" y="3192"/>
                    <a:pt x="21644" y="3240"/>
                  </a:cubicBezTo>
                  <a:lnTo>
                    <a:pt x="21692" y="3292"/>
                  </a:lnTo>
                  <a:cubicBezTo>
                    <a:pt x="21692" y="3292"/>
                    <a:pt x="22043" y="3492"/>
                    <a:pt x="22542" y="3791"/>
                  </a:cubicBezTo>
                  <a:cubicBezTo>
                    <a:pt x="22841" y="3891"/>
                    <a:pt x="23040" y="4138"/>
                    <a:pt x="23088" y="4437"/>
                  </a:cubicBezTo>
                  <a:cubicBezTo>
                    <a:pt x="23188" y="4736"/>
                    <a:pt x="23140" y="5036"/>
                    <a:pt x="22988" y="5287"/>
                  </a:cubicBezTo>
                  <a:cubicBezTo>
                    <a:pt x="22091" y="6683"/>
                    <a:pt x="21544" y="8227"/>
                    <a:pt x="21393" y="9476"/>
                  </a:cubicBezTo>
                  <a:cubicBezTo>
                    <a:pt x="21245" y="10872"/>
                    <a:pt x="20746" y="11519"/>
                    <a:pt x="19797" y="11519"/>
                  </a:cubicBezTo>
                  <a:lnTo>
                    <a:pt x="1045" y="11519"/>
                  </a:lnTo>
                  <a:cubicBezTo>
                    <a:pt x="1097" y="10821"/>
                    <a:pt x="1444" y="7529"/>
                    <a:pt x="1444" y="6133"/>
                  </a:cubicBezTo>
                  <a:cubicBezTo>
                    <a:pt x="1444" y="4537"/>
                    <a:pt x="248" y="3440"/>
                    <a:pt x="200" y="3392"/>
                  </a:cubicBezTo>
                  <a:cubicBezTo>
                    <a:pt x="174" y="3366"/>
                    <a:pt x="136" y="3353"/>
                    <a:pt x="104" y="3353"/>
                  </a:cubicBezTo>
                  <a:cubicBezTo>
                    <a:pt x="73" y="3353"/>
                    <a:pt x="48" y="3366"/>
                    <a:pt x="48" y="3392"/>
                  </a:cubicBezTo>
                  <a:cubicBezTo>
                    <a:pt x="0" y="3440"/>
                    <a:pt x="0" y="3492"/>
                    <a:pt x="48" y="3540"/>
                  </a:cubicBezTo>
                  <a:cubicBezTo>
                    <a:pt x="48" y="3540"/>
                    <a:pt x="1197" y="4637"/>
                    <a:pt x="1197" y="6133"/>
                  </a:cubicBezTo>
                  <a:cubicBezTo>
                    <a:pt x="1197" y="7681"/>
                    <a:pt x="798" y="11571"/>
                    <a:pt x="798" y="11619"/>
                  </a:cubicBezTo>
                  <a:lnTo>
                    <a:pt x="846" y="11670"/>
                  </a:lnTo>
                  <a:cubicBezTo>
                    <a:pt x="846" y="11718"/>
                    <a:pt x="898" y="11718"/>
                    <a:pt x="946" y="11718"/>
                  </a:cubicBezTo>
                  <a:lnTo>
                    <a:pt x="19797" y="11718"/>
                  </a:lnTo>
                  <a:cubicBezTo>
                    <a:pt x="20846" y="11718"/>
                    <a:pt x="21444" y="10972"/>
                    <a:pt x="21592" y="9476"/>
                  </a:cubicBezTo>
                  <a:cubicBezTo>
                    <a:pt x="21744" y="8279"/>
                    <a:pt x="22342" y="6783"/>
                    <a:pt x="23140" y="5387"/>
                  </a:cubicBezTo>
                  <a:cubicBezTo>
                    <a:pt x="23340" y="5088"/>
                    <a:pt x="23387" y="4736"/>
                    <a:pt x="23288" y="4389"/>
                  </a:cubicBezTo>
                  <a:cubicBezTo>
                    <a:pt x="23188" y="4038"/>
                    <a:pt x="22988" y="3739"/>
                    <a:pt x="22641" y="3591"/>
                  </a:cubicBezTo>
                  <a:cubicBezTo>
                    <a:pt x="22242" y="3392"/>
                    <a:pt x="21991" y="3192"/>
                    <a:pt x="21891" y="3141"/>
                  </a:cubicBezTo>
                  <a:cubicBezTo>
                    <a:pt x="21843" y="2793"/>
                    <a:pt x="21644" y="898"/>
                    <a:pt x="21046" y="49"/>
                  </a:cubicBezTo>
                  <a:cubicBezTo>
                    <a:pt x="20994" y="1"/>
                    <a:pt x="20894" y="1"/>
                    <a:pt x="20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3521;p64">
              <a:extLst>
                <a:ext uri="{FF2B5EF4-FFF2-40B4-BE49-F238E27FC236}">
                  <a16:creationId xmlns:a16="http://schemas.microsoft.com/office/drawing/2014/main" xmlns="" id="{BA840235-5CCF-27DA-59E1-E71A2D7BBAD8}"/>
                </a:ext>
              </a:extLst>
            </p:cNvPr>
            <p:cNvSpPr/>
            <p:nvPr/>
          </p:nvSpPr>
          <p:spPr>
            <a:xfrm>
              <a:off x="3790450" y="4462125"/>
              <a:ext cx="128475" cy="18675"/>
            </a:xfrm>
            <a:custGeom>
              <a:avLst/>
              <a:gdLst/>
              <a:ahLst/>
              <a:cxnLst/>
              <a:rect l="l" t="t" r="r" b="b"/>
              <a:pathLst>
                <a:path w="5139" h="747" extrusionOk="0">
                  <a:moveTo>
                    <a:pt x="0" y="0"/>
                  </a:moveTo>
                  <a:lnTo>
                    <a:pt x="599" y="746"/>
                  </a:lnTo>
                  <a:lnTo>
                    <a:pt x="4688" y="746"/>
                  </a:lnTo>
                  <a:lnTo>
                    <a:pt x="5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3522;p64">
              <a:extLst>
                <a:ext uri="{FF2B5EF4-FFF2-40B4-BE49-F238E27FC236}">
                  <a16:creationId xmlns:a16="http://schemas.microsoft.com/office/drawing/2014/main" xmlns="" id="{06793520-A5A4-DD1E-1958-8FD8494468AF}"/>
                </a:ext>
              </a:extLst>
            </p:cNvPr>
            <p:cNvSpPr/>
            <p:nvPr/>
          </p:nvSpPr>
          <p:spPr>
            <a:xfrm>
              <a:off x="3477550" y="4459625"/>
              <a:ext cx="445075" cy="71025"/>
            </a:xfrm>
            <a:custGeom>
              <a:avLst/>
              <a:gdLst/>
              <a:ahLst/>
              <a:cxnLst/>
              <a:rect l="l" t="t" r="r" b="b"/>
              <a:pathLst>
                <a:path w="17803" h="2841" extrusionOk="0">
                  <a:moveTo>
                    <a:pt x="17503" y="200"/>
                  </a:moveTo>
                  <a:cubicBezTo>
                    <a:pt x="17404" y="399"/>
                    <a:pt x="17304" y="547"/>
                    <a:pt x="17204" y="746"/>
                  </a:cubicBezTo>
                  <a:lnTo>
                    <a:pt x="13167" y="746"/>
                  </a:lnTo>
                  <a:lnTo>
                    <a:pt x="12768" y="200"/>
                  </a:lnTo>
                  <a:close/>
                  <a:moveTo>
                    <a:pt x="12516" y="0"/>
                  </a:moveTo>
                  <a:cubicBezTo>
                    <a:pt x="12468" y="0"/>
                    <a:pt x="12417" y="0"/>
                    <a:pt x="12417" y="48"/>
                  </a:cubicBezTo>
                  <a:cubicBezTo>
                    <a:pt x="12369" y="100"/>
                    <a:pt x="12417" y="148"/>
                    <a:pt x="12417" y="200"/>
                  </a:cubicBezTo>
                  <a:lnTo>
                    <a:pt x="13067" y="898"/>
                  </a:lnTo>
                  <a:cubicBezTo>
                    <a:pt x="13067" y="946"/>
                    <a:pt x="13115" y="946"/>
                    <a:pt x="13115" y="946"/>
                  </a:cubicBezTo>
                  <a:lnTo>
                    <a:pt x="17056" y="946"/>
                  </a:lnTo>
                  <a:cubicBezTo>
                    <a:pt x="16458" y="1895"/>
                    <a:pt x="15508" y="2642"/>
                    <a:pt x="12768" y="2642"/>
                  </a:cubicBezTo>
                  <a:lnTo>
                    <a:pt x="2295" y="2642"/>
                  </a:lnTo>
                  <a:cubicBezTo>
                    <a:pt x="1246" y="2642"/>
                    <a:pt x="547" y="2494"/>
                    <a:pt x="200" y="2143"/>
                  </a:cubicBezTo>
                  <a:cubicBezTo>
                    <a:pt x="148" y="2143"/>
                    <a:pt x="100" y="2143"/>
                    <a:pt x="49" y="2195"/>
                  </a:cubicBezTo>
                  <a:cubicBezTo>
                    <a:pt x="1" y="2243"/>
                    <a:pt x="1" y="2294"/>
                    <a:pt x="49" y="2342"/>
                  </a:cubicBezTo>
                  <a:cubicBezTo>
                    <a:pt x="448" y="2693"/>
                    <a:pt x="1198" y="2841"/>
                    <a:pt x="2295" y="2841"/>
                  </a:cubicBezTo>
                  <a:lnTo>
                    <a:pt x="12768" y="2841"/>
                  </a:lnTo>
                  <a:cubicBezTo>
                    <a:pt x="16358" y="2841"/>
                    <a:pt x="17005" y="1596"/>
                    <a:pt x="17703" y="248"/>
                  </a:cubicBezTo>
                  <a:lnTo>
                    <a:pt x="17755" y="148"/>
                  </a:lnTo>
                  <a:cubicBezTo>
                    <a:pt x="17803" y="148"/>
                    <a:pt x="17803" y="100"/>
                    <a:pt x="17755" y="48"/>
                  </a:cubicBezTo>
                  <a:cubicBezTo>
                    <a:pt x="17755" y="0"/>
                    <a:pt x="17703" y="0"/>
                    <a:pt x="17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3523;p64">
              <a:extLst>
                <a:ext uri="{FF2B5EF4-FFF2-40B4-BE49-F238E27FC236}">
                  <a16:creationId xmlns:a16="http://schemas.microsoft.com/office/drawing/2014/main" xmlns="" id="{134AF544-96C7-E6B9-F641-E766F2D43FC0}"/>
                </a:ext>
              </a:extLst>
            </p:cNvPr>
            <p:cNvSpPr/>
            <p:nvPr/>
          </p:nvSpPr>
          <p:spPr>
            <a:xfrm>
              <a:off x="4218125" y="4295050"/>
              <a:ext cx="39925" cy="21175"/>
            </a:xfrm>
            <a:custGeom>
              <a:avLst/>
              <a:gdLst/>
              <a:ahLst/>
              <a:cxnLst/>
              <a:rect l="l" t="t" r="r" b="b"/>
              <a:pathLst>
                <a:path w="1597" h="847" extrusionOk="0">
                  <a:moveTo>
                    <a:pt x="547" y="1"/>
                  </a:moveTo>
                  <a:cubicBezTo>
                    <a:pt x="400" y="1"/>
                    <a:pt x="200" y="248"/>
                    <a:pt x="148" y="447"/>
                  </a:cubicBezTo>
                  <a:cubicBezTo>
                    <a:pt x="1" y="699"/>
                    <a:pt x="248" y="846"/>
                    <a:pt x="647" y="846"/>
                  </a:cubicBezTo>
                  <a:lnTo>
                    <a:pt x="1597" y="846"/>
                  </a:lnTo>
                  <a:lnTo>
                    <a:pt x="1198" y="399"/>
                  </a:lnTo>
                  <a:lnTo>
                    <a:pt x="799" y="399"/>
                  </a:lnTo>
                  <a:cubicBezTo>
                    <a:pt x="799" y="399"/>
                    <a:pt x="747" y="1"/>
                    <a:pt x="547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3524;p64">
              <a:extLst>
                <a:ext uri="{FF2B5EF4-FFF2-40B4-BE49-F238E27FC236}">
                  <a16:creationId xmlns:a16="http://schemas.microsoft.com/office/drawing/2014/main" xmlns="" id="{767442D7-189C-EB23-C7FC-CD244136923B}"/>
                </a:ext>
              </a:extLst>
            </p:cNvPr>
            <p:cNvSpPr/>
            <p:nvPr/>
          </p:nvSpPr>
          <p:spPr>
            <a:xfrm>
              <a:off x="4216825" y="4292550"/>
              <a:ext cx="43725" cy="26175"/>
            </a:xfrm>
            <a:custGeom>
              <a:avLst/>
              <a:gdLst/>
              <a:ahLst/>
              <a:cxnLst/>
              <a:rect l="l" t="t" r="r" b="b"/>
              <a:pathLst>
                <a:path w="1749" h="1047" extrusionOk="0">
                  <a:moveTo>
                    <a:pt x="599" y="248"/>
                  </a:moveTo>
                  <a:cubicBezTo>
                    <a:pt x="651" y="248"/>
                    <a:pt x="751" y="400"/>
                    <a:pt x="751" y="499"/>
                  </a:cubicBezTo>
                  <a:cubicBezTo>
                    <a:pt x="799" y="547"/>
                    <a:pt x="799" y="599"/>
                    <a:pt x="851" y="599"/>
                  </a:cubicBezTo>
                  <a:lnTo>
                    <a:pt x="1198" y="599"/>
                  </a:lnTo>
                  <a:lnTo>
                    <a:pt x="1397" y="847"/>
                  </a:lnTo>
                  <a:lnTo>
                    <a:pt x="699" y="847"/>
                  </a:lnTo>
                  <a:cubicBezTo>
                    <a:pt x="452" y="847"/>
                    <a:pt x="300" y="799"/>
                    <a:pt x="300" y="747"/>
                  </a:cubicBezTo>
                  <a:cubicBezTo>
                    <a:pt x="252" y="699"/>
                    <a:pt x="252" y="699"/>
                    <a:pt x="300" y="599"/>
                  </a:cubicBezTo>
                  <a:cubicBezTo>
                    <a:pt x="352" y="400"/>
                    <a:pt x="500" y="248"/>
                    <a:pt x="599" y="248"/>
                  </a:cubicBezTo>
                  <a:close/>
                  <a:moveTo>
                    <a:pt x="599" y="1"/>
                  </a:moveTo>
                  <a:cubicBezTo>
                    <a:pt x="352" y="1"/>
                    <a:pt x="153" y="348"/>
                    <a:pt x="53" y="499"/>
                  </a:cubicBezTo>
                  <a:cubicBezTo>
                    <a:pt x="1" y="647"/>
                    <a:pt x="53" y="799"/>
                    <a:pt x="101" y="847"/>
                  </a:cubicBezTo>
                  <a:cubicBezTo>
                    <a:pt x="200" y="998"/>
                    <a:pt x="400" y="1046"/>
                    <a:pt x="699" y="1046"/>
                  </a:cubicBezTo>
                  <a:lnTo>
                    <a:pt x="1649" y="1046"/>
                  </a:lnTo>
                  <a:cubicBezTo>
                    <a:pt x="1697" y="1046"/>
                    <a:pt x="1748" y="1046"/>
                    <a:pt x="1748" y="998"/>
                  </a:cubicBezTo>
                  <a:lnTo>
                    <a:pt x="1748" y="898"/>
                  </a:lnTo>
                  <a:lnTo>
                    <a:pt x="1298" y="400"/>
                  </a:lnTo>
                  <a:lnTo>
                    <a:pt x="950" y="400"/>
                  </a:lnTo>
                  <a:cubicBezTo>
                    <a:pt x="899" y="248"/>
                    <a:pt x="851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3525;p64">
              <a:extLst>
                <a:ext uri="{FF2B5EF4-FFF2-40B4-BE49-F238E27FC236}">
                  <a16:creationId xmlns:a16="http://schemas.microsoft.com/office/drawing/2014/main" xmlns="" id="{DE8F19C8-0108-22AD-1D86-07A72DA1F935}"/>
                </a:ext>
              </a:extLst>
            </p:cNvPr>
            <p:cNvSpPr/>
            <p:nvPr/>
          </p:nvSpPr>
          <p:spPr>
            <a:xfrm>
              <a:off x="4246750" y="4277600"/>
              <a:ext cx="88600" cy="39925"/>
            </a:xfrm>
            <a:custGeom>
              <a:avLst/>
              <a:gdLst/>
              <a:ahLst/>
              <a:cxnLst/>
              <a:rect l="l" t="t" r="r" b="b"/>
              <a:pathLst>
                <a:path w="3544" h="1597" extrusionOk="0">
                  <a:moveTo>
                    <a:pt x="1297" y="0"/>
                  </a:moveTo>
                  <a:cubicBezTo>
                    <a:pt x="899" y="0"/>
                    <a:pt x="551" y="148"/>
                    <a:pt x="300" y="300"/>
                  </a:cubicBezTo>
                  <a:cubicBezTo>
                    <a:pt x="101" y="399"/>
                    <a:pt x="1" y="647"/>
                    <a:pt x="1" y="846"/>
                  </a:cubicBezTo>
                  <a:lnTo>
                    <a:pt x="1" y="1197"/>
                  </a:lnTo>
                  <a:cubicBezTo>
                    <a:pt x="1" y="1544"/>
                    <a:pt x="500" y="1596"/>
                    <a:pt x="851" y="1596"/>
                  </a:cubicBezTo>
                  <a:lnTo>
                    <a:pt x="3093" y="1596"/>
                  </a:lnTo>
                  <a:cubicBezTo>
                    <a:pt x="3392" y="1596"/>
                    <a:pt x="3544" y="1397"/>
                    <a:pt x="3544" y="1197"/>
                  </a:cubicBezTo>
                  <a:lnTo>
                    <a:pt x="3544" y="1046"/>
                  </a:lnTo>
                  <a:cubicBezTo>
                    <a:pt x="3544" y="699"/>
                    <a:pt x="2993" y="399"/>
                    <a:pt x="2646" y="248"/>
                  </a:cubicBezTo>
                  <a:cubicBezTo>
                    <a:pt x="2295" y="100"/>
                    <a:pt x="1848" y="0"/>
                    <a:pt x="1297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3526;p64">
              <a:extLst>
                <a:ext uri="{FF2B5EF4-FFF2-40B4-BE49-F238E27FC236}">
                  <a16:creationId xmlns:a16="http://schemas.microsoft.com/office/drawing/2014/main" xmlns="" id="{6317184E-F066-2AAF-19BA-5F84A6D6280E}"/>
                </a:ext>
              </a:extLst>
            </p:cNvPr>
            <p:cNvSpPr/>
            <p:nvPr/>
          </p:nvSpPr>
          <p:spPr>
            <a:xfrm>
              <a:off x="4246750" y="4307525"/>
              <a:ext cx="88600" cy="10000"/>
            </a:xfrm>
            <a:custGeom>
              <a:avLst/>
              <a:gdLst/>
              <a:ahLst/>
              <a:cxnLst/>
              <a:rect l="l" t="t" r="r" b="b"/>
              <a:pathLst>
                <a:path w="3544" h="400" extrusionOk="0">
                  <a:moveTo>
                    <a:pt x="1" y="0"/>
                  </a:moveTo>
                  <a:cubicBezTo>
                    <a:pt x="1" y="347"/>
                    <a:pt x="500" y="399"/>
                    <a:pt x="851" y="399"/>
                  </a:cubicBezTo>
                  <a:lnTo>
                    <a:pt x="3093" y="399"/>
                  </a:lnTo>
                  <a:cubicBezTo>
                    <a:pt x="3392" y="399"/>
                    <a:pt x="3544" y="200"/>
                    <a:pt x="3544" y="0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3527;p64">
              <a:extLst>
                <a:ext uri="{FF2B5EF4-FFF2-40B4-BE49-F238E27FC236}">
                  <a16:creationId xmlns:a16="http://schemas.microsoft.com/office/drawing/2014/main" xmlns="" id="{2C4689C1-5708-1FE3-6AD3-9D93238DC100}"/>
                </a:ext>
              </a:extLst>
            </p:cNvPr>
            <p:cNvSpPr/>
            <p:nvPr/>
          </p:nvSpPr>
          <p:spPr>
            <a:xfrm>
              <a:off x="4254250" y="4285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A1C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3528;p64">
              <a:extLst>
                <a:ext uri="{FF2B5EF4-FFF2-40B4-BE49-F238E27FC236}">
                  <a16:creationId xmlns:a16="http://schemas.microsoft.com/office/drawing/2014/main" xmlns="" id="{DFFC0866-99FE-A79E-8CE1-0E2164A60B2D}"/>
                </a:ext>
              </a:extLst>
            </p:cNvPr>
            <p:cNvSpPr/>
            <p:nvPr/>
          </p:nvSpPr>
          <p:spPr>
            <a:xfrm>
              <a:off x="4248050" y="4277600"/>
              <a:ext cx="77325" cy="17475"/>
            </a:xfrm>
            <a:custGeom>
              <a:avLst/>
              <a:gdLst/>
              <a:ahLst/>
              <a:cxnLst/>
              <a:rect l="l" t="t" r="r" b="b"/>
              <a:pathLst>
                <a:path w="3093" h="699" extrusionOk="0">
                  <a:moveTo>
                    <a:pt x="1245" y="0"/>
                  </a:moveTo>
                  <a:cubicBezTo>
                    <a:pt x="847" y="0"/>
                    <a:pt x="499" y="148"/>
                    <a:pt x="248" y="300"/>
                  </a:cubicBezTo>
                  <a:cubicBezTo>
                    <a:pt x="148" y="347"/>
                    <a:pt x="49" y="447"/>
                    <a:pt x="1" y="599"/>
                  </a:cubicBezTo>
                  <a:cubicBezTo>
                    <a:pt x="348" y="499"/>
                    <a:pt x="799" y="447"/>
                    <a:pt x="1198" y="447"/>
                  </a:cubicBezTo>
                  <a:cubicBezTo>
                    <a:pt x="1944" y="447"/>
                    <a:pt x="2694" y="599"/>
                    <a:pt x="3093" y="699"/>
                  </a:cubicBezTo>
                  <a:cubicBezTo>
                    <a:pt x="2993" y="547"/>
                    <a:pt x="2841" y="347"/>
                    <a:pt x="2594" y="248"/>
                  </a:cubicBezTo>
                  <a:cubicBezTo>
                    <a:pt x="2343" y="148"/>
                    <a:pt x="1996" y="48"/>
                    <a:pt x="1545" y="0"/>
                  </a:cubicBezTo>
                  <a:close/>
                </a:path>
              </a:pathLst>
            </a:custGeom>
            <a:solidFill>
              <a:srgbClr val="FFF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3529;p64">
              <a:extLst>
                <a:ext uri="{FF2B5EF4-FFF2-40B4-BE49-F238E27FC236}">
                  <a16:creationId xmlns:a16="http://schemas.microsoft.com/office/drawing/2014/main" xmlns="" id="{7AC31934-2FC0-0757-5450-3B35A829CDEF}"/>
                </a:ext>
              </a:extLst>
            </p:cNvPr>
            <p:cNvSpPr/>
            <p:nvPr/>
          </p:nvSpPr>
          <p:spPr>
            <a:xfrm>
              <a:off x="4244275" y="4275100"/>
              <a:ext cx="93575" cy="44900"/>
            </a:xfrm>
            <a:custGeom>
              <a:avLst/>
              <a:gdLst/>
              <a:ahLst/>
              <a:cxnLst/>
              <a:rect l="l" t="t" r="r" b="b"/>
              <a:pathLst>
                <a:path w="3743" h="1796" extrusionOk="0">
                  <a:moveTo>
                    <a:pt x="1396" y="200"/>
                  </a:moveTo>
                  <a:cubicBezTo>
                    <a:pt x="1947" y="200"/>
                    <a:pt x="2446" y="348"/>
                    <a:pt x="2745" y="447"/>
                  </a:cubicBezTo>
                  <a:cubicBezTo>
                    <a:pt x="3144" y="599"/>
                    <a:pt x="3543" y="898"/>
                    <a:pt x="3543" y="1146"/>
                  </a:cubicBezTo>
                  <a:lnTo>
                    <a:pt x="3543" y="1297"/>
                  </a:lnTo>
                  <a:cubicBezTo>
                    <a:pt x="3543" y="1397"/>
                    <a:pt x="3491" y="1596"/>
                    <a:pt x="3192" y="1596"/>
                  </a:cubicBezTo>
                  <a:lnTo>
                    <a:pt x="950" y="1596"/>
                  </a:lnTo>
                  <a:cubicBezTo>
                    <a:pt x="451" y="1596"/>
                    <a:pt x="200" y="1497"/>
                    <a:pt x="200" y="1297"/>
                  </a:cubicBezTo>
                  <a:lnTo>
                    <a:pt x="200" y="946"/>
                  </a:lnTo>
                  <a:cubicBezTo>
                    <a:pt x="200" y="747"/>
                    <a:pt x="299" y="547"/>
                    <a:pt x="499" y="447"/>
                  </a:cubicBezTo>
                  <a:cubicBezTo>
                    <a:pt x="698" y="348"/>
                    <a:pt x="998" y="200"/>
                    <a:pt x="1396" y="200"/>
                  </a:cubicBezTo>
                  <a:close/>
                  <a:moveTo>
                    <a:pt x="1396" y="1"/>
                  </a:moveTo>
                  <a:cubicBezTo>
                    <a:pt x="950" y="1"/>
                    <a:pt x="599" y="148"/>
                    <a:pt x="351" y="300"/>
                  </a:cubicBezTo>
                  <a:cubicBezTo>
                    <a:pt x="152" y="447"/>
                    <a:pt x="0" y="699"/>
                    <a:pt x="0" y="946"/>
                  </a:cubicBezTo>
                  <a:lnTo>
                    <a:pt x="0" y="1297"/>
                  </a:lnTo>
                  <a:cubicBezTo>
                    <a:pt x="0" y="1796"/>
                    <a:pt x="698" y="1796"/>
                    <a:pt x="950" y="1796"/>
                  </a:cubicBezTo>
                  <a:lnTo>
                    <a:pt x="3192" y="1796"/>
                  </a:lnTo>
                  <a:cubicBezTo>
                    <a:pt x="3591" y="1796"/>
                    <a:pt x="3742" y="1545"/>
                    <a:pt x="3742" y="1297"/>
                  </a:cubicBezTo>
                  <a:lnTo>
                    <a:pt x="3742" y="1146"/>
                  </a:lnTo>
                  <a:cubicBezTo>
                    <a:pt x="3742" y="699"/>
                    <a:pt x="2992" y="348"/>
                    <a:pt x="2793" y="300"/>
                  </a:cubicBezTo>
                  <a:cubicBezTo>
                    <a:pt x="2346" y="100"/>
                    <a:pt x="1847" y="1"/>
                    <a:pt x="13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3530;p64">
              <a:extLst>
                <a:ext uri="{FF2B5EF4-FFF2-40B4-BE49-F238E27FC236}">
                  <a16:creationId xmlns:a16="http://schemas.microsoft.com/office/drawing/2014/main" xmlns="" id="{2B0F35E9-AAB2-4656-1F11-CA8A9642ABB3}"/>
                </a:ext>
              </a:extLst>
            </p:cNvPr>
            <p:cNvSpPr/>
            <p:nvPr/>
          </p:nvSpPr>
          <p:spPr>
            <a:xfrm>
              <a:off x="4456225" y="4356100"/>
              <a:ext cx="51175" cy="11275"/>
            </a:xfrm>
            <a:custGeom>
              <a:avLst/>
              <a:gdLst/>
              <a:ahLst/>
              <a:cxnLst/>
              <a:rect l="l" t="t" r="r" b="b"/>
              <a:pathLst>
                <a:path w="2047" h="451" extrusionOk="0">
                  <a:moveTo>
                    <a:pt x="200" y="0"/>
                  </a:moveTo>
                  <a:cubicBezTo>
                    <a:pt x="100" y="0"/>
                    <a:pt x="0" y="100"/>
                    <a:pt x="0" y="252"/>
                  </a:cubicBezTo>
                  <a:cubicBezTo>
                    <a:pt x="0" y="351"/>
                    <a:pt x="100" y="451"/>
                    <a:pt x="200" y="451"/>
                  </a:cubicBezTo>
                  <a:lnTo>
                    <a:pt x="1795" y="451"/>
                  </a:lnTo>
                  <a:cubicBezTo>
                    <a:pt x="1947" y="451"/>
                    <a:pt x="2047" y="351"/>
                    <a:pt x="2047" y="252"/>
                  </a:cubicBezTo>
                  <a:cubicBezTo>
                    <a:pt x="2047" y="100"/>
                    <a:pt x="1947" y="0"/>
                    <a:pt x="17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3531;p64">
              <a:extLst>
                <a:ext uri="{FF2B5EF4-FFF2-40B4-BE49-F238E27FC236}">
                  <a16:creationId xmlns:a16="http://schemas.microsoft.com/office/drawing/2014/main" xmlns="" id="{ADE5B72F-BEB1-0EC0-E383-A5CC188E75E0}"/>
                </a:ext>
              </a:extLst>
            </p:cNvPr>
            <p:cNvSpPr/>
            <p:nvPr/>
          </p:nvSpPr>
          <p:spPr>
            <a:xfrm>
              <a:off x="4703075" y="4356100"/>
              <a:ext cx="51200" cy="11275"/>
            </a:xfrm>
            <a:custGeom>
              <a:avLst/>
              <a:gdLst/>
              <a:ahLst/>
              <a:cxnLst/>
              <a:rect l="l" t="t" r="r" b="b"/>
              <a:pathLst>
                <a:path w="2048" h="451" extrusionOk="0">
                  <a:moveTo>
                    <a:pt x="252" y="0"/>
                  </a:moveTo>
                  <a:cubicBezTo>
                    <a:pt x="100" y="0"/>
                    <a:pt x="0" y="100"/>
                    <a:pt x="0" y="252"/>
                  </a:cubicBezTo>
                  <a:cubicBezTo>
                    <a:pt x="0" y="351"/>
                    <a:pt x="100" y="451"/>
                    <a:pt x="252" y="451"/>
                  </a:cubicBezTo>
                  <a:lnTo>
                    <a:pt x="1848" y="451"/>
                  </a:lnTo>
                  <a:cubicBezTo>
                    <a:pt x="1947" y="451"/>
                    <a:pt x="2047" y="351"/>
                    <a:pt x="2047" y="252"/>
                  </a:cubicBezTo>
                  <a:cubicBezTo>
                    <a:pt x="2047" y="100"/>
                    <a:pt x="1947" y="0"/>
                    <a:pt x="1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3532;p64">
              <a:extLst>
                <a:ext uri="{FF2B5EF4-FFF2-40B4-BE49-F238E27FC236}">
                  <a16:creationId xmlns:a16="http://schemas.microsoft.com/office/drawing/2014/main" xmlns="" id="{95A2FDAF-CECA-857A-89A9-48ABC6BD4F82}"/>
                </a:ext>
              </a:extLst>
            </p:cNvPr>
            <p:cNvSpPr/>
            <p:nvPr/>
          </p:nvSpPr>
          <p:spPr>
            <a:xfrm>
              <a:off x="3854075" y="4204000"/>
              <a:ext cx="295450" cy="103550"/>
            </a:xfrm>
            <a:custGeom>
              <a:avLst/>
              <a:gdLst/>
              <a:ahLst/>
              <a:cxnLst/>
              <a:rect l="l" t="t" r="r" b="b"/>
              <a:pathLst>
                <a:path w="11818" h="4142" extrusionOk="0">
                  <a:moveTo>
                    <a:pt x="9177" y="0"/>
                  </a:moveTo>
                  <a:cubicBezTo>
                    <a:pt x="6384" y="650"/>
                    <a:pt x="3691" y="1947"/>
                    <a:pt x="1545" y="2992"/>
                  </a:cubicBezTo>
                  <a:cubicBezTo>
                    <a:pt x="1245" y="3144"/>
                    <a:pt x="998" y="3244"/>
                    <a:pt x="747" y="3391"/>
                  </a:cubicBezTo>
                  <a:lnTo>
                    <a:pt x="3192" y="3391"/>
                  </a:lnTo>
                  <a:lnTo>
                    <a:pt x="3440" y="2892"/>
                  </a:lnTo>
                  <a:cubicBezTo>
                    <a:pt x="6831" y="1297"/>
                    <a:pt x="9875" y="299"/>
                    <a:pt x="11818" y="0"/>
                  </a:cubicBezTo>
                  <a:close/>
                  <a:moveTo>
                    <a:pt x="547" y="3491"/>
                  </a:moveTo>
                  <a:cubicBezTo>
                    <a:pt x="100" y="3690"/>
                    <a:pt x="1" y="3842"/>
                    <a:pt x="1" y="3942"/>
                  </a:cubicBezTo>
                  <a:cubicBezTo>
                    <a:pt x="1" y="3990"/>
                    <a:pt x="248" y="4089"/>
                    <a:pt x="547" y="4141"/>
                  </a:cubicBezTo>
                  <a:lnTo>
                    <a:pt x="547" y="3491"/>
                  </a:ln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3533;p64">
              <a:extLst>
                <a:ext uri="{FF2B5EF4-FFF2-40B4-BE49-F238E27FC236}">
                  <a16:creationId xmlns:a16="http://schemas.microsoft.com/office/drawing/2014/main" xmlns="" id="{12FE5CA7-FA78-CEAD-3D04-738E2D33B891}"/>
                </a:ext>
              </a:extLst>
            </p:cNvPr>
            <p:cNvSpPr/>
            <p:nvPr/>
          </p:nvSpPr>
          <p:spPr>
            <a:xfrm>
              <a:off x="3933875" y="4204000"/>
              <a:ext cx="251875" cy="84800"/>
            </a:xfrm>
            <a:custGeom>
              <a:avLst/>
              <a:gdLst/>
              <a:ahLst/>
              <a:cxnLst/>
              <a:rect l="l" t="t" r="r" b="b"/>
              <a:pathLst>
                <a:path w="10075" h="3392" extrusionOk="0">
                  <a:moveTo>
                    <a:pt x="8626" y="0"/>
                  </a:moveTo>
                  <a:cubicBezTo>
                    <a:pt x="6683" y="299"/>
                    <a:pt x="3639" y="1297"/>
                    <a:pt x="248" y="2892"/>
                  </a:cubicBezTo>
                  <a:lnTo>
                    <a:pt x="0" y="3391"/>
                  </a:lnTo>
                  <a:lnTo>
                    <a:pt x="998" y="3391"/>
                  </a:lnTo>
                  <a:cubicBezTo>
                    <a:pt x="3040" y="2294"/>
                    <a:pt x="6731" y="499"/>
                    <a:pt x="10074" y="0"/>
                  </a:cubicBez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3534;p64">
              <a:extLst>
                <a:ext uri="{FF2B5EF4-FFF2-40B4-BE49-F238E27FC236}">
                  <a16:creationId xmlns:a16="http://schemas.microsoft.com/office/drawing/2014/main" xmlns="" id="{6D54F765-4E54-8752-38FE-A5B3AA29C44A}"/>
                </a:ext>
              </a:extLst>
            </p:cNvPr>
            <p:cNvSpPr/>
            <p:nvPr/>
          </p:nvSpPr>
          <p:spPr>
            <a:xfrm>
              <a:off x="3867750" y="4288775"/>
              <a:ext cx="91075" cy="19975"/>
            </a:xfrm>
            <a:custGeom>
              <a:avLst/>
              <a:gdLst/>
              <a:ahLst/>
              <a:cxnLst/>
              <a:rect l="l" t="t" r="r" b="b"/>
              <a:pathLst>
                <a:path w="3643" h="799" extrusionOk="0">
                  <a:moveTo>
                    <a:pt x="200" y="0"/>
                  </a:moveTo>
                  <a:cubicBezTo>
                    <a:pt x="152" y="0"/>
                    <a:pt x="100" y="52"/>
                    <a:pt x="0" y="100"/>
                  </a:cubicBezTo>
                  <a:lnTo>
                    <a:pt x="0" y="750"/>
                  </a:lnTo>
                  <a:lnTo>
                    <a:pt x="399" y="798"/>
                  </a:lnTo>
                  <a:lnTo>
                    <a:pt x="2246" y="798"/>
                  </a:lnTo>
                  <a:cubicBezTo>
                    <a:pt x="2494" y="650"/>
                    <a:pt x="2992" y="351"/>
                    <a:pt x="3643" y="0"/>
                  </a:cubicBez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3535;p64">
              <a:extLst>
                <a:ext uri="{FF2B5EF4-FFF2-40B4-BE49-F238E27FC236}">
                  <a16:creationId xmlns:a16="http://schemas.microsoft.com/office/drawing/2014/main" xmlns="" id="{07C57D92-F570-47E9-2717-E7F95CBF972E}"/>
                </a:ext>
              </a:extLst>
            </p:cNvPr>
            <p:cNvSpPr/>
            <p:nvPr/>
          </p:nvSpPr>
          <p:spPr>
            <a:xfrm>
              <a:off x="3849100" y="4200300"/>
              <a:ext cx="360275" cy="110925"/>
            </a:xfrm>
            <a:custGeom>
              <a:avLst/>
              <a:gdLst/>
              <a:ahLst/>
              <a:cxnLst/>
              <a:rect l="l" t="t" r="r" b="b"/>
              <a:pathLst>
                <a:path w="14411" h="4437" extrusionOk="0">
                  <a:moveTo>
                    <a:pt x="9723" y="0"/>
                  </a:moveTo>
                  <a:cubicBezTo>
                    <a:pt x="9575" y="0"/>
                    <a:pt x="9476" y="48"/>
                    <a:pt x="9376" y="48"/>
                  </a:cubicBezTo>
                  <a:cubicBezTo>
                    <a:pt x="6132" y="798"/>
                    <a:pt x="3140" y="2394"/>
                    <a:pt x="698" y="3539"/>
                  </a:cubicBezTo>
                  <a:cubicBezTo>
                    <a:pt x="0" y="3890"/>
                    <a:pt x="0" y="4138"/>
                    <a:pt x="248" y="4237"/>
                  </a:cubicBezTo>
                  <a:lnTo>
                    <a:pt x="746" y="4289"/>
                  </a:lnTo>
                  <a:cubicBezTo>
                    <a:pt x="447" y="4237"/>
                    <a:pt x="200" y="4138"/>
                    <a:pt x="200" y="4090"/>
                  </a:cubicBezTo>
                  <a:cubicBezTo>
                    <a:pt x="200" y="3990"/>
                    <a:pt x="299" y="3838"/>
                    <a:pt x="746" y="3639"/>
                  </a:cubicBezTo>
                  <a:cubicBezTo>
                    <a:pt x="846" y="3591"/>
                    <a:pt x="898" y="3539"/>
                    <a:pt x="946" y="3539"/>
                  </a:cubicBezTo>
                  <a:cubicBezTo>
                    <a:pt x="1197" y="3392"/>
                    <a:pt x="1444" y="3292"/>
                    <a:pt x="1744" y="3140"/>
                  </a:cubicBezTo>
                  <a:cubicBezTo>
                    <a:pt x="3890" y="2095"/>
                    <a:pt x="6583" y="798"/>
                    <a:pt x="9376" y="148"/>
                  </a:cubicBezTo>
                  <a:lnTo>
                    <a:pt x="13465" y="148"/>
                  </a:lnTo>
                  <a:cubicBezTo>
                    <a:pt x="13812" y="100"/>
                    <a:pt x="14112" y="48"/>
                    <a:pt x="14411" y="0"/>
                  </a:cubicBezTo>
                  <a:close/>
                  <a:moveTo>
                    <a:pt x="1145" y="4337"/>
                  </a:moveTo>
                  <a:lnTo>
                    <a:pt x="2793" y="4437"/>
                  </a:lnTo>
                  <a:lnTo>
                    <a:pt x="2992" y="4337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414097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907DD-96BB-F856-FD1C-63EACA9D6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160" y="-2715264"/>
            <a:ext cx="4571328" cy="3299100"/>
          </a:xfrm>
        </p:spPr>
        <p:txBody>
          <a:bodyPr/>
          <a:lstStyle/>
          <a:p>
            <a:r>
              <a:rPr lang="en-US" sz="2800" dirty="0" err="1">
                <a:solidFill>
                  <a:schemeClr val="accent3"/>
                </a:solidFill>
              </a:rPr>
              <a:t>Penjelasan</a:t>
            </a:r>
            <a:r>
              <a:rPr lang="en-US" sz="2800" dirty="0">
                <a:solidFill>
                  <a:schemeClr val="accent3"/>
                </a:solidFill>
              </a:rPr>
              <a:t> Program</a:t>
            </a:r>
            <a:endParaRPr lang="en-ID" sz="2800" dirty="0">
              <a:solidFill>
                <a:schemeClr val="accent3"/>
              </a:solidFill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xmlns="" id="{6CF0E597-0874-8EC0-6A05-BCCC4433737D}"/>
              </a:ext>
            </a:extLst>
          </p:cNvPr>
          <p:cNvSpPr txBox="1">
            <a:spLocks/>
          </p:cNvSpPr>
          <p:nvPr/>
        </p:nvSpPr>
        <p:spPr>
          <a:xfrm>
            <a:off x="173621" y="717631"/>
            <a:ext cx="671332" cy="52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4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r>
              <a:rPr lang="en-US" sz="2800" dirty="0" smtClean="0"/>
              <a:t>0</a:t>
            </a:r>
            <a:r>
              <a:rPr lang="id-ID" sz="2800" dirty="0" smtClean="0"/>
              <a:t>1</a:t>
            </a:r>
            <a:endParaRPr lang="en-ID" dirty="0"/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xmlns="" id="{7B9170C9-F8CD-70CE-4964-1C3E2A32C7A1}"/>
              </a:ext>
            </a:extLst>
          </p:cNvPr>
          <p:cNvSpPr txBox="1">
            <a:spLocks/>
          </p:cNvSpPr>
          <p:nvPr/>
        </p:nvSpPr>
        <p:spPr>
          <a:xfrm>
            <a:off x="603759" y="897036"/>
            <a:ext cx="4053552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lt1"/>
                </a:solidFill>
                <a:highlight>
                  <a:schemeClr val="accent3"/>
                </a:highlight>
                <a:latin typeface="Offside"/>
                <a:ea typeface="Offside"/>
                <a:cs typeface="Offside"/>
                <a:sym typeface="Offsid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pPr marL="127000" indent="0"/>
            <a:r>
              <a:rPr lang="id-ID" dirty="0" smtClean="0"/>
              <a:t>Setup and installations </a:t>
            </a:r>
            <a:endParaRPr lang="en-US" dirty="0"/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xmlns="" id="{6CF0E597-0874-8EC0-6A05-BCCC4433737D}"/>
              </a:ext>
            </a:extLst>
          </p:cNvPr>
          <p:cNvSpPr txBox="1">
            <a:spLocks/>
          </p:cNvSpPr>
          <p:nvPr/>
        </p:nvSpPr>
        <p:spPr>
          <a:xfrm>
            <a:off x="171509" y="1423682"/>
            <a:ext cx="650294" cy="49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4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r>
              <a:rPr lang="en-US" sz="2800" dirty="0" smtClean="0"/>
              <a:t>0</a:t>
            </a:r>
            <a:r>
              <a:rPr lang="id-ID" sz="2800" dirty="0" smtClean="0"/>
              <a:t>2</a:t>
            </a:r>
            <a:endParaRPr lang="en-ID" sz="2800" dirty="0"/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xmlns="" id="{7B9170C9-F8CD-70CE-4964-1C3E2A32C7A1}"/>
              </a:ext>
            </a:extLst>
          </p:cNvPr>
          <p:cNvSpPr txBox="1">
            <a:spLocks/>
          </p:cNvSpPr>
          <p:nvPr/>
        </p:nvSpPr>
        <p:spPr>
          <a:xfrm>
            <a:off x="589098" y="1534669"/>
            <a:ext cx="261709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lt1"/>
                </a:solidFill>
                <a:highlight>
                  <a:schemeClr val="accent3"/>
                </a:highlight>
                <a:latin typeface="Offside"/>
                <a:ea typeface="Offside"/>
                <a:cs typeface="Offside"/>
                <a:sym typeface="Offsid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pPr marL="127000" indent="0"/>
            <a:r>
              <a:rPr lang="id-ID" dirty="0" smtClean="0"/>
              <a:t>Data Collection </a:t>
            </a:r>
            <a:endParaRPr lang="en-US" dirty="0"/>
          </a:p>
        </p:txBody>
      </p:sp>
      <p:sp>
        <p:nvSpPr>
          <p:cNvPr id="31" name="Title 5">
            <a:extLst>
              <a:ext uri="{FF2B5EF4-FFF2-40B4-BE49-F238E27FC236}">
                <a16:creationId xmlns:a16="http://schemas.microsoft.com/office/drawing/2014/main" xmlns="" id="{6CF0E597-0874-8EC0-6A05-BCCC4433737D}"/>
              </a:ext>
            </a:extLst>
          </p:cNvPr>
          <p:cNvSpPr txBox="1">
            <a:spLocks/>
          </p:cNvSpPr>
          <p:nvPr/>
        </p:nvSpPr>
        <p:spPr>
          <a:xfrm>
            <a:off x="196587" y="2166388"/>
            <a:ext cx="650294" cy="49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4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r>
              <a:rPr lang="en-US" sz="2800" dirty="0" smtClean="0"/>
              <a:t>0</a:t>
            </a:r>
            <a:r>
              <a:rPr lang="id-ID" sz="2800" dirty="0" smtClean="0"/>
              <a:t>3</a:t>
            </a:r>
            <a:endParaRPr lang="en-ID" sz="2800" dirty="0"/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1099595" y="2742818"/>
            <a:ext cx="2002420" cy="312893"/>
          </a:xfrm>
          <a:solidFill>
            <a:schemeClr val="bg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pPr marL="0" indent="0"/>
            <a:r>
              <a:rPr lang="id-ID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Initialize Data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3" name="Subtitle 3">
            <a:extLst>
              <a:ext uri="{FF2B5EF4-FFF2-40B4-BE49-F238E27FC236}">
                <a16:creationId xmlns:a16="http://schemas.microsoft.com/office/drawing/2014/main" xmlns="" id="{7B9170C9-F8CD-70CE-4964-1C3E2A32C7A1}"/>
              </a:ext>
            </a:extLst>
          </p:cNvPr>
          <p:cNvSpPr txBox="1">
            <a:spLocks/>
          </p:cNvSpPr>
          <p:nvPr/>
        </p:nvSpPr>
        <p:spPr>
          <a:xfrm>
            <a:off x="637325" y="2265801"/>
            <a:ext cx="261709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lt1"/>
                </a:solidFill>
                <a:highlight>
                  <a:schemeClr val="accent3"/>
                </a:highlight>
                <a:latin typeface="Offside"/>
                <a:ea typeface="Offside"/>
                <a:cs typeface="Offside"/>
                <a:sym typeface="Offsid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pPr marL="127000" indent="0"/>
            <a:r>
              <a:rPr lang="id-ID" dirty="0" smtClean="0"/>
              <a:t>Pre Processing 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474562" y="2812642"/>
            <a:ext cx="555585" cy="162046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ubtitle 31"/>
          <p:cNvSpPr txBox="1">
            <a:spLocks/>
          </p:cNvSpPr>
          <p:nvPr/>
        </p:nvSpPr>
        <p:spPr>
          <a:xfrm>
            <a:off x="1113099" y="3138286"/>
            <a:ext cx="1988916" cy="51930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ub"/>
              <a:buNone/>
              <a:tabLst/>
              <a:defRPr/>
            </a:pPr>
            <a:r>
              <a:rPr lang="id-ID" sz="16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  <a:ea typeface="Krub"/>
                <a:cs typeface="Krub"/>
                <a:sym typeface="Krub"/>
              </a:rPr>
              <a:t>Data Visualization and Balancing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Krub"/>
              <a:cs typeface="Krub"/>
              <a:sym typeface="Krub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88066" y="3312282"/>
            <a:ext cx="555585" cy="162046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5">
            <a:extLst>
              <a:ext uri="{FF2B5EF4-FFF2-40B4-BE49-F238E27FC236}">
                <a16:creationId xmlns:a16="http://schemas.microsoft.com/office/drawing/2014/main" xmlns="" id="{6CF0E597-0874-8EC0-6A05-BCCC4433737D}"/>
              </a:ext>
            </a:extLst>
          </p:cNvPr>
          <p:cNvSpPr txBox="1">
            <a:spLocks/>
          </p:cNvSpPr>
          <p:nvPr/>
        </p:nvSpPr>
        <p:spPr>
          <a:xfrm>
            <a:off x="4330862" y="823732"/>
            <a:ext cx="671332" cy="52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4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r>
              <a:rPr lang="en-US" sz="2800" dirty="0" smtClean="0"/>
              <a:t>0</a:t>
            </a:r>
            <a:r>
              <a:rPr lang="id-ID" sz="2800" dirty="0" smtClean="0"/>
              <a:t>4</a:t>
            </a:r>
            <a:endParaRPr lang="en-ID" dirty="0"/>
          </a:p>
        </p:txBody>
      </p:sp>
      <p:sp>
        <p:nvSpPr>
          <p:cNvPr id="38" name="Subtitle 3">
            <a:extLst>
              <a:ext uri="{FF2B5EF4-FFF2-40B4-BE49-F238E27FC236}">
                <a16:creationId xmlns:a16="http://schemas.microsoft.com/office/drawing/2014/main" xmlns="" id="{7B9170C9-F8CD-70CE-4964-1C3E2A32C7A1}"/>
              </a:ext>
            </a:extLst>
          </p:cNvPr>
          <p:cNvSpPr txBox="1">
            <a:spLocks/>
          </p:cNvSpPr>
          <p:nvPr/>
        </p:nvSpPr>
        <p:spPr>
          <a:xfrm>
            <a:off x="4761000" y="1003137"/>
            <a:ext cx="2693096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lt1"/>
                </a:solidFill>
                <a:highlight>
                  <a:schemeClr val="accent3"/>
                </a:highlight>
                <a:latin typeface="Offside"/>
                <a:ea typeface="Offside"/>
                <a:cs typeface="Offside"/>
                <a:sym typeface="Offsid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pPr marL="127000" indent="0"/>
            <a:r>
              <a:rPr lang="id-ID" dirty="0" smtClean="0"/>
              <a:t>Enchacing Data</a:t>
            </a:r>
            <a:r>
              <a:rPr lang="id-ID" dirty="0" smtClean="0"/>
              <a:t> </a:t>
            </a:r>
            <a:endParaRPr lang="en-US" dirty="0"/>
          </a:p>
        </p:txBody>
      </p:sp>
      <p:sp>
        <p:nvSpPr>
          <p:cNvPr id="39" name="Title 5">
            <a:extLst>
              <a:ext uri="{FF2B5EF4-FFF2-40B4-BE49-F238E27FC236}">
                <a16:creationId xmlns:a16="http://schemas.microsoft.com/office/drawing/2014/main" xmlns="" id="{6CF0E597-0874-8EC0-6A05-BCCC4433737D}"/>
              </a:ext>
            </a:extLst>
          </p:cNvPr>
          <p:cNvSpPr txBox="1">
            <a:spLocks/>
          </p:cNvSpPr>
          <p:nvPr/>
        </p:nvSpPr>
        <p:spPr>
          <a:xfrm>
            <a:off x="4296137" y="1483489"/>
            <a:ext cx="671332" cy="52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4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ffside"/>
              <a:buNone/>
              <a:defRPr sz="6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r>
              <a:rPr lang="en-US" sz="2800" dirty="0" smtClean="0"/>
              <a:t>0</a:t>
            </a:r>
            <a:r>
              <a:rPr lang="id-ID" sz="2800" dirty="0" smtClean="0"/>
              <a:t>5</a:t>
            </a:r>
            <a:endParaRPr lang="en-ID" dirty="0"/>
          </a:p>
        </p:txBody>
      </p:sp>
      <p:sp>
        <p:nvSpPr>
          <p:cNvPr id="40" name="Subtitle 3">
            <a:extLst>
              <a:ext uri="{FF2B5EF4-FFF2-40B4-BE49-F238E27FC236}">
                <a16:creationId xmlns:a16="http://schemas.microsoft.com/office/drawing/2014/main" xmlns="" id="{7B9170C9-F8CD-70CE-4964-1C3E2A32C7A1}"/>
              </a:ext>
            </a:extLst>
          </p:cNvPr>
          <p:cNvSpPr txBox="1">
            <a:spLocks/>
          </p:cNvSpPr>
          <p:nvPr/>
        </p:nvSpPr>
        <p:spPr>
          <a:xfrm>
            <a:off x="4726275" y="1662894"/>
            <a:ext cx="4053552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lt1"/>
                </a:solidFill>
                <a:highlight>
                  <a:schemeClr val="accent3"/>
                </a:highlight>
                <a:latin typeface="Offside"/>
                <a:ea typeface="Offside"/>
                <a:cs typeface="Offside"/>
                <a:sym typeface="Offsid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ffside"/>
              <a:buNone/>
              <a:defRPr sz="2000" b="1" i="0" u="none" strike="noStrike" cap="none">
                <a:solidFill>
                  <a:schemeClr val="dk1"/>
                </a:solidFill>
                <a:latin typeface="Offside"/>
                <a:ea typeface="Offside"/>
                <a:cs typeface="Offside"/>
                <a:sym typeface="Offside"/>
              </a:defRPr>
            </a:lvl9pPr>
          </a:lstStyle>
          <a:p>
            <a:pPr marL="127000" indent="0"/>
            <a:r>
              <a:rPr lang="id-ID" dirty="0" smtClean="0"/>
              <a:t>Training</a:t>
            </a:r>
            <a:r>
              <a:rPr lang="id-ID" dirty="0" smtClean="0"/>
              <a:t> and Testing </a:t>
            </a:r>
            <a:endParaRPr lang="en-US" dirty="0"/>
          </a:p>
        </p:txBody>
      </p:sp>
      <p:sp>
        <p:nvSpPr>
          <p:cNvPr id="41" name="Subtitle 31"/>
          <p:cNvSpPr txBox="1">
            <a:spLocks/>
          </p:cNvSpPr>
          <p:nvPr/>
        </p:nvSpPr>
        <p:spPr>
          <a:xfrm>
            <a:off x="1113099" y="3717019"/>
            <a:ext cx="1988916" cy="62348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ub"/>
              <a:buNone/>
              <a:tabLst/>
              <a:defRPr/>
            </a:pPr>
            <a:r>
              <a:rPr lang="id-ID" sz="16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  <a:ea typeface="Krub"/>
                <a:cs typeface="Krub"/>
                <a:sym typeface="Krub"/>
              </a:rPr>
              <a:t>Split for Training abd Validation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Krub"/>
              <a:cs typeface="Krub"/>
              <a:sym typeface="Krub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488065" y="3914166"/>
            <a:ext cx="555585" cy="162046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004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  <p:bldP spid="31" grpId="0"/>
      <p:bldP spid="32" grpId="0" uiExpand="1" build="p" animBg="1"/>
      <p:bldP spid="34" grpId="0" animBg="1"/>
      <p:bldP spid="35" grpId="0" animBg="1"/>
      <p:bldP spid="36" grpId="0" animBg="1"/>
      <p:bldP spid="37" grpId="0"/>
      <p:bldP spid="41" grpId="0" animBg="1"/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2038D467-754A-134F-530C-102ACDA57B3B}"/>
              </a:ext>
            </a:extLst>
          </p:cNvPr>
          <p:cNvSpPr/>
          <p:nvPr/>
        </p:nvSpPr>
        <p:spPr>
          <a:xfrm>
            <a:off x="2392136" y="420461"/>
            <a:ext cx="4359729" cy="4302578"/>
          </a:xfrm>
          <a:prstGeom prst="ellipse">
            <a:avLst/>
          </a:prstGeom>
          <a:solidFill>
            <a:schemeClr val="accent6">
              <a:lumMod val="65000"/>
              <a:lumOff val="35000"/>
              <a:alpha val="67000"/>
            </a:schemeClr>
          </a:solidFill>
          <a:ln w="127000">
            <a:solidFill>
              <a:schemeClr val="tx1">
                <a:alpha val="9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0538D3-403B-1B97-7C8D-E457C6299322}"/>
              </a:ext>
            </a:extLst>
          </p:cNvPr>
          <p:cNvSpPr txBox="1"/>
          <p:nvPr/>
        </p:nvSpPr>
        <p:spPr>
          <a:xfrm>
            <a:off x="2590119" y="1602254"/>
            <a:ext cx="3963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Offside" panose="020B0604020202020204" charset="0"/>
              </a:rPr>
              <a:t>06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Offside" panose="020B060402020202020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Offside" panose="020B0604020202020204" charset="0"/>
              </a:rPr>
              <a:t>Visualisasi</a:t>
            </a:r>
            <a:r>
              <a:rPr lang="en-US" sz="4000" dirty="0">
                <a:solidFill>
                  <a:schemeClr val="tx1"/>
                </a:solidFill>
                <a:latin typeface="Offside" panose="020B060402020202020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1695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44"/>
          <p:cNvGrpSpPr/>
          <p:nvPr/>
        </p:nvGrpSpPr>
        <p:grpSpPr>
          <a:xfrm flipH="1">
            <a:off x="4285624" y="312874"/>
            <a:ext cx="5640956" cy="4118473"/>
            <a:chOff x="2691000" y="253049"/>
            <a:chExt cx="1799750" cy="1314001"/>
          </a:xfrm>
        </p:grpSpPr>
        <p:sp>
          <p:nvSpPr>
            <p:cNvPr id="1617" name="Google Shape;1617;p44"/>
            <p:cNvSpPr/>
            <p:nvPr/>
          </p:nvSpPr>
          <p:spPr>
            <a:xfrm>
              <a:off x="2793956" y="253049"/>
              <a:ext cx="1616650" cy="1229700"/>
            </a:xfrm>
            <a:custGeom>
              <a:avLst/>
              <a:gdLst/>
              <a:ahLst/>
              <a:cxnLst/>
              <a:rect l="l" t="t" r="r" b="b"/>
              <a:pathLst>
                <a:path w="64666" h="49188" extrusionOk="0">
                  <a:moveTo>
                    <a:pt x="32318" y="1"/>
                  </a:moveTo>
                  <a:cubicBezTo>
                    <a:pt x="14490" y="1"/>
                    <a:pt x="1" y="14460"/>
                    <a:pt x="1" y="32318"/>
                  </a:cubicBezTo>
                  <a:cubicBezTo>
                    <a:pt x="1" y="38497"/>
                    <a:pt x="1731" y="44276"/>
                    <a:pt x="4759" y="49188"/>
                  </a:cubicBezTo>
                  <a:lnTo>
                    <a:pt x="59908" y="49188"/>
                  </a:lnTo>
                  <a:cubicBezTo>
                    <a:pt x="62935" y="44276"/>
                    <a:pt x="64666" y="38497"/>
                    <a:pt x="64666" y="32318"/>
                  </a:cubicBezTo>
                  <a:cubicBezTo>
                    <a:pt x="64666" y="14460"/>
                    <a:pt x="50176" y="1"/>
                    <a:pt x="32318" y="1"/>
                  </a:cubicBezTo>
                  <a:close/>
                </a:path>
              </a:pathLst>
            </a:custGeom>
            <a:solidFill>
              <a:srgbClr val="89BAD5">
                <a:alpha val="44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3493575" y="936725"/>
              <a:ext cx="273450" cy="6950"/>
            </a:xfrm>
            <a:custGeom>
              <a:avLst/>
              <a:gdLst/>
              <a:ahLst/>
              <a:cxnLst/>
              <a:rect l="l" t="t" r="r" b="b"/>
              <a:pathLst>
                <a:path w="10938" h="278" extrusionOk="0">
                  <a:moveTo>
                    <a:pt x="4449" y="1"/>
                  </a:moveTo>
                  <a:cubicBezTo>
                    <a:pt x="4140" y="1"/>
                    <a:pt x="3799" y="30"/>
                    <a:pt x="3461" y="30"/>
                  </a:cubicBezTo>
                  <a:cubicBezTo>
                    <a:pt x="3152" y="30"/>
                    <a:pt x="2843" y="63"/>
                    <a:pt x="2563" y="63"/>
                  </a:cubicBezTo>
                  <a:cubicBezTo>
                    <a:pt x="2254" y="63"/>
                    <a:pt x="1978" y="92"/>
                    <a:pt x="1730" y="92"/>
                  </a:cubicBezTo>
                  <a:cubicBezTo>
                    <a:pt x="1451" y="124"/>
                    <a:pt x="1236" y="124"/>
                    <a:pt x="1019" y="154"/>
                  </a:cubicBezTo>
                  <a:cubicBezTo>
                    <a:pt x="804" y="154"/>
                    <a:pt x="618" y="186"/>
                    <a:pt x="495" y="186"/>
                  </a:cubicBezTo>
                  <a:cubicBezTo>
                    <a:pt x="339" y="186"/>
                    <a:pt x="215" y="216"/>
                    <a:pt x="124" y="216"/>
                  </a:cubicBezTo>
                  <a:cubicBezTo>
                    <a:pt x="62" y="216"/>
                    <a:pt x="0" y="248"/>
                    <a:pt x="0" y="248"/>
                  </a:cubicBezTo>
                  <a:cubicBezTo>
                    <a:pt x="0" y="248"/>
                    <a:pt x="2749" y="278"/>
                    <a:pt x="5468" y="278"/>
                  </a:cubicBezTo>
                  <a:cubicBezTo>
                    <a:pt x="8219" y="278"/>
                    <a:pt x="10938" y="248"/>
                    <a:pt x="10938" y="248"/>
                  </a:cubicBezTo>
                  <a:cubicBezTo>
                    <a:pt x="10938" y="248"/>
                    <a:pt x="10905" y="216"/>
                    <a:pt x="10814" y="216"/>
                  </a:cubicBezTo>
                  <a:cubicBezTo>
                    <a:pt x="10752" y="216"/>
                    <a:pt x="10629" y="186"/>
                    <a:pt x="10473" y="186"/>
                  </a:cubicBezTo>
                  <a:cubicBezTo>
                    <a:pt x="10320" y="186"/>
                    <a:pt x="10134" y="154"/>
                    <a:pt x="9949" y="154"/>
                  </a:cubicBezTo>
                  <a:cubicBezTo>
                    <a:pt x="9731" y="124"/>
                    <a:pt x="9484" y="124"/>
                    <a:pt x="9237" y="92"/>
                  </a:cubicBezTo>
                  <a:cubicBezTo>
                    <a:pt x="8990" y="92"/>
                    <a:pt x="8713" y="63"/>
                    <a:pt x="8404" y="63"/>
                  </a:cubicBezTo>
                  <a:cubicBezTo>
                    <a:pt x="8125" y="63"/>
                    <a:pt x="7816" y="30"/>
                    <a:pt x="7477" y="30"/>
                  </a:cubicBezTo>
                  <a:cubicBezTo>
                    <a:pt x="7168" y="30"/>
                    <a:pt x="6827" y="1"/>
                    <a:pt x="6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3608625" y="907375"/>
              <a:ext cx="405575" cy="11575"/>
            </a:xfrm>
            <a:custGeom>
              <a:avLst/>
              <a:gdLst/>
              <a:ahLst/>
              <a:cxnLst/>
              <a:rect l="l" t="t" r="r" b="b"/>
              <a:pathLst>
                <a:path w="16223" h="463" extrusionOk="0">
                  <a:moveTo>
                    <a:pt x="8095" y="1"/>
                  </a:moveTo>
                  <a:cubicBezTo>
                    <a:pt x="7601" y="1"/>
                    <a:pt x="7077" y="1"/>
                    <a:pt x="6583" y="30"/>
                  </a:cubicBezTo>
                  <a:lnTo>
                    <a:pt x="5841" y="30"/>
                  </a:lnTo>
                  <a:cubicBezTo>
                    <a:pt x="5594" y="30"/>
                    <a:pt x="5377" y="30"/>
                    <a:pt x="5129" y="63"/>
                  </a:cubicBezTo>
                  <a:cubicBezTo>
                    <a:pt x="4667" y="63"/>
                    <a:pt x="4202" y="92"/>
                    <a:pt x="3770" y="92"/>
                  </a:cubicBezTo>
                  <a:cubicBezTo>
                    <a:pt x="3555" y="124"/>
                    <a:pt x="3337" y="124"/>
                    <a:pt x="3122" y="124"/>
                  </a:cubicBezTo>
                  <a:cubicBezTo>
                    <a:pt x="2905" y="154"/>
                    <a:pt x="2719" y="154"/>
                    <a:pt x="2534" y="154"/>
                  </a:cubicBezTo>
                  <a:cubicBezTo>
                    <a:pt x="2163" y="186"/>
                    <a:pt x="1793" y="216"/>
                    <a:pt x="1484" y="248"/>
                  </a:cubicBezTo>
                  <a:cubicBezTo>
                    <a:pt x="1175" y="278"/>
                    <a:pt x="927" y="278"/>
                    <a:pt x="680" y="310"/>
                  </a:cubicBezTo>
                  <a:cubicBezTo>
                    <a:pt x="465" y="339"/>
                    <a:pt x="309" y="372"/>
                    <a:pt x="186" y="372"/>
                  </a:cubicBezTo>
                  <a:cubicBezTo>
                    <a:pt x="62" y="372"/>
                    <a:pt x="1" y="401"/>
                    <a:pt x="1" y="401"/>
                  </a:cubicBezTo>
                  <a:lnTo>
                    <a:pt x="1" y="433"/>
                  </a:lnTo>
                  <a:cubicBezTo>
                    <a:pt x="1" y="433"/>
                    <a:pt x="4049" y="433"/>
                    <a:pt x="8095" y="463"/>
                  </a:cubicBezTo>
                  <a:cubicBezTo>
                    <a:pt x="12144" y="433"/>
                    <a:pt x="16222" y="433"/>
                    <a:pt x="16222" y="433"/>
                  </a:cubicBezTo>
                  <a:lnTo>
                    <a:pt x="16222" y="401"/>
                  </a:lnTo>
                  <a:cubicBezTo>
                    <a:pt x="16222" y="401"/>
                    <a:pt x="16161" y="372"/>
                    <a:pt x="16037" y="372"/>
                  </a:cubicBezTo>
                  <a:cubicBezTo>
                    <a:pt x="15913" y="372"/>
                    <a:pt x="15728" y="339"/>
                    <a:pt x="15511" y="310"/>
                  </a:cubicBezTo>
                  <a:cubicBezTo>
                    <a:pt x="15295" y="310"/>
                    <a:pt x="15016" y="278"/>
                    <a:pt x="14707" y="248"/>
                  </a:cubicBezTo>
                  <a:cubicBezTo>
                    <a:pt x="14398" y="216"/>
                    <a:pt x="14060" y="186"/>
                    <a:pt x="13689" y="154"/>
                  </a:cubicBezTo>
                  <a:cubicBezTo>
                    <a:pt x="13504" y="154"/>
                    <a:pt x="13286" y="154"/>
                    <a:pt x="13071" y="124"/>
                  </a:cubicBezTo>
                  <a:cubicBezTo>
                    <a:pt x="12886" y="124"/>
                    <a:pt x="12668" y="124"/>
                    <a:pt x="12453" y="92"/>
                  </a:cubicBezTo>
                  <a:cubicBezTo>
                    <a:pt x="12020" y="92"/>
                    <a:pt x="11556" y="63"/>
                    <a:pt x="11094" y="63"/>
                  </a:cubicBezTo>
                  <a:cubicBezTo>
                    <a:pt x="10846" y="30"/>
                    <a:pt x="10599" y="30"/>
                    <a:pt x="10352" y="30"/>
                  </a:cubicBezTo>
                  <a:lnTo>
                    <a:pt x="9611" y="30"/>
                  </a:lnTo>
                  <a:cubicBezTo>
                    <a:pt x="9116" y="1"/>
                    <a:pt x="8622" y="1"/>
                    <a:pt x="8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3681225" y="846550"/>
              <a:ext cx="258825" cy="70875"/>
            </a:xfrm>
            <a:custGeom>
              <a:avLst/>
              <a:gdLst/>
              <a:ahLst/>
              <a:cxnLst/>
              <a:rect l="l" t="t" r="r" b="b"/>
              <a:pathLst>
                <a:path w="10353" h="2835" extrusionOk="0">
                  <a:moveTo>
                    <a:pt x="5087" y="1"/>
                  </a:moveTo>
                  <a:cubicBezTo>
                    <a:pt x="4956" y="1"/>
                    <a:pt x="4823" y="28"/>
                    <a:pt x="4697" y="86"/>
                  </a:cubicBezTo>
                  <a:cubicBezTo>
                    <a:pt x="4416" y="254"/>
                    <a:pt x="4264" y="628"/>
                    <a:pt x="4307" y="973"/>
                  </a:cubicBezTo>
                  <a:lnTo>
                    <a:pt x="4307" y="973"/>
                  </a:lnTo>
                  <a:cubicBezTo>
                    <a:pt x="4234" y="706"/>
                    <a:pt x="3983" y="483"/>
                    <a:pt x="3708" y="456"/>
                  </a:cubicBezTo>
                  <a:cubicBezTo>
                    <a:pt x="3399" y="456"/>
                    <a:pt x="3061" y="795"/>
                    <a:pt x="2999" y="1104"/>
                  </a:cubicBezTo>
                  <a:cubicBezTo>
                    <a:pt x="2874" y="917"/>
                    <a:pt x="2637" y="814"/>
                    <a:pt x="2401" y="814"/>
                  </a:cubicBezTo>
                  <a:cubicBezTo>
                    <a:pt x="2287" y="814"/>
                    <a:pt x="2173" y="838"/>
                    <a:pt x="2072" y="889"/>
                  </a:cubicBezTo>
                  <a:cubicBezTo>
                    <a:pt x="1763" y="1074"/>
                    <a:pt x="1669" y="1507"/>
                    <a:pt x="1825" y="1816"/>
                  </a:cubicBezTo>
                  <a:cubicBezTo>
                    <a:pt x="1730" y="1749"/>
                    <a:pt x="1581" y="1720"/>
                    <a:pt x="1412" y="1720"/>
                  </a:cubicBezTo>
                  <a:cubicBezTo>
                    <a:pt x="1028" y="1720"/>
                    <a:pt x="543" y="1869"/>
                    <a:pt x="372" y="2063"/>
                  </a:cubicBezTo>
                  <a:cubicBezTo>
                    <a:pt x="95" y="2310"/>
                    <a:pt x="1" y="2557"/>
                    <a:pt x="248" y="2834"/>
                  </a:cubicBezTo>
                  <a:lnTo>
                    <a:pt x="10197" y="2834"/>
                  </a:lnTo>
                  <a:cubicBezTo>
                    <a:pt x="10352" y="2649"/>
                    <a:pt x="10105" y="2372"/>
                    <a:pt x="9888" y="2248"/>
                  </a:cubicBezTo>
                  <a:cubicBezTo>
                    <a:pt x="9816" y="2196"/>
                    <a:pt x="9689" y="2172"/>
                    <a:pt x="9547" y="2172"/>
                  </a:cubicBezTo>
                  <a:cubicBezTo>
                    <a:pt x="9279" y="2172"/>
                    <a:pt x="8958" y="2259"/>
                    <a:pt x="8853" y="2407"/>
                  </a:cubicBezTo>
                  <a:lnTo>
                    <a:pt x="8853" y="2407"/>
                  </a:lnTo>
                  <a:cubicBezTo>
                    <a:pt x="9045" y="2067"/>
                    <a:pt x="8860" y="1594"/>
                    <a:pt x="8528" y="1445"/>
                  </a:cubicBezTo>
                  <a:cubicBezTo>
                    <a:pt x="8445" y="1410"/>
                    <a:pt x="8352" y="1394"/>
                    <a:pt x="8256" y="1394"/>
                  </a:cubicBezTo>
                  <a:cubicBezTo>
                    <a:pt x="7951" y="1394"/>
                    <a:pt x="7619" y="1555"/>
                    <a:pt x="7505" y="1800"/>
                  </a:cubicBezTo>
                  <a:lnTo>
                    <a:pt x="7505" y="1800"/>
                  </a:lnTo>
                  <a:cubicBezTo>
                    <a:pt x="7611" y="1441"/>
                    <a:pt x="7453" y="1000"/>
                    <a:pt x="7107" y="827"/>
                  </a:cubicBezTo>
                  <a:cubicBezTo>
                    <a:pt x="7014" y="781"/>
                    <a:pt x="6904" y="759"/>
                    <a:pt x="6787" y="759"/>
                  </a:cubicBezTo>
                  <a:cubicBezTo>
                    <a:pt x="6439" y="759"/>
                    <a:pt x="6034" y="950"/>
                    <a:pt x="5871" y="1228"/>
                  </a:cubicBezTo>
                  <a:cubicBezTo>
                    <a:pt x="6027" y="889"/>
                    <a:pt x="5965" y="486"/>
                    <a:pt x="5686" y="239"/>
                  </a:cubicBezTo>
                  <a:cubicBezTo>
                    <a:pt x="5530" y="83"/>
                    <a:pt x="5312" y="1"/>
                    <a:pt x="50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3279575" y="699575"/>
              <a:ext cx="91175" cy="3125"/>
            </a:xfrm>
            <a:custGeom>
              <a:avLst/>
              <a:gdLst/>
              <a:ahLst/>
              <a:cxnLst/>
              <a:rect l="l" t="t" r="r" b="b"/>
              <a:pathLst>
                <a:path w="3647" h="125" extrusionOk="0">
                  <a:moveTo>
                    <a:pt x="1484" y="0"/>
                  </a:moveTo>
                  <a:cubicBezTo>
                    <a:pt x="1360" y="0"/>
                    <a:pt x="1237" y="0"/>
                    <a:pt x="1145" y="33"/>
                  </a:cubicBezTo>
                  <a:cubicBezTo>
                    <a:pt x="928" y="33"/>
                    <a:pt x="712" y="33"/>
                    <a:pt x="527" y="62"/>
                  </a:cubicBezTo>
                  <a:cubicBezTo>
                    <a:pt x="342" y="62"/>
                    <a:pt x="218" y="94"/>
                    <a:pt x="95" y="94"/>
                  </a:cubicBezTo>
                  <a:cubicBezTo>
                    <a:pt x="62" y="94"/>
                    <a:pt x="1" y="94"/>
                    <a:pt x="1" y="124"/>
                  </a:cubicBezTo>
                  <a:lnTo>
                    <a:pt x="3646" y="124"/>
                  </a:lnTo>
                  <a:cubicBezTo>
                    <a:pt x="3617" y="94"/>
                    <a:pt x="3585" y="94"/>
                    <a:pt x="3555" y="94"/>
                  </a:cubicBezTo>
                  <a:cubicBezTo>
                    <a:pt x="3431" y="94"/>
                    <a:pt x="3276" y="62"/>
                    <a:pt x="3122" y="62"/>
                  </a:cubicBezTo>
                  <a:cubicBezTo>
                    <a:pt x="3028" y="33"/>
                    <a:pt x="2937" y="33"/>
                    <a:pt x="2843" y="33"/>
                  </a:cubicBezTo>
                  <a:lnTo>
                    <a:pt x="2504" y="33"/>
                  </a:lnTo>
                  <a:cubicBezTo>
                    <a:pt x="2411" y="0"/>
                    <a:pt x="2287" y="0"/>
                    <a:pt x="2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3358375" y="674125"/>
              <a:ext cx="322150" cy="8475"/>
            </a:xfrm>
            <a:custGeom>
              <a:avLst/>
              <a:gdLst/>
              <a:ahLst/>
              <a:cxnLst/>
              <a:rect l="l" t="t" r="r" b="b"/>
              <a:pathLst>
                <a:path w="12886" h="339" extrusionOk="0">
                  <a:moveTo>
                    <a:pt x="4667" y="0"/>
                  </a:moveTo>
                  <a:cubicBezTo>
                    <a:pt x="4481" y="0"/>
                    <a:pt x="4264" y="30"/>
                    <a:pt x="4078" y="30"/>
                  </a:cubicBezTo>
                  <a:cubicBezTo>
                    <a:pt x="3708" y="30"/>
                    <a:pt x="3337" y="62"/>
                    <a:pt x="2998" y="62"/>
                  </a:cubicBezTo>
                  <a:cubicBezTo>
                    <a:pt x="2657" y="62"/>
                    <a:pt x="2319" y="92"/>
                    <a:pt x="2039" y="124"/>
                  </a:cubicBezTo>
                  <a:cubicBezTo>
                    <a:pt x="1730" y="124"/>
                    <a:pt x="1453" y="153"/>
                    <a:pt x="1206" y="186"/>
                  </a:cubicBezTo>
                  <a:cubicBezTo>
                    <a:pt x="959" y="186"/>
                    <a:pt x="742" y="215"/>
                    <a:pt x="556" y="215"/>
                  </a:cubicBezTo>
                  <a:cubicBezTo>
                    <a:pt x="403" y="247"/>
                    <a:pt x="247" y="247"/>
                    <a:pt x="156" y="277"/>
                  </a:cubicBezTo>
                  <a:lnTo>
                    <a:pt x="0" y="277"/>
                  </a:lnTo>
                  <a:lnTo>
                    <a:pt x="0" y="309"/>
                  </a:lnTo>
                  <a:cubicBezTo>
                    <a:pt x="0" y="309"/>
                    <a:pt x="3245" y="309"/>
                    <a:pt x="6459" y="339"/>
                  </a:cubicBezTo>
                  <a:cubicBezTo>
                    <a:pt x="9672" y="309"/>
                    <a:pt x="12885" y="309"/>
                    <a:pt x="12885" y="309"/>
                  </a:cubicBezTo>
                  <a:lnTo>
                    <a:pt x="12885" y="277"/>
                  </a:lnTo>
                  <a:lnTo>
                    <a:pt x="12729" y="277"/>
                  </a:lnTo>
                  <a:cubicBezTo>
                    <a:pt x="12638" y="247"/>
                    <a:pt x="12514" y="247"/>
                    <a:pt x="12329" y="215"/>
                  </a:cubicBezTo>
                  <a:cubicBezTo>
                    <a:pt x="12144" y="215"/>
                    <a:pt x="11958" y="186"/>
                    <a:pt x="11711" y="186"/>
                  </a:cubicBezTo>
                  <a:cubicBezTo>
                    <a:pt x="11464" y="153"/>
                    <a:pt x="11185" y="124"/>
                    <a:pt x="10876" y="124"/>
                  </a:cubicBezTo>
                  <a:cubicBezTo>
                    <a:pt x="10567" y="92"/>
                    <a:pt x="10258" y="62"/>
                    <a:pt x="9887" y="62"/>
                  </a:cubicBezTo>
                  <a:cubicBezTo>
                    <a:pt x="9548" y="62"/>
                    <a:pt x="9178" y="30"/>
                    <a:pt x="8807" y="30"/>
                  </a:cubicBezTo>
                  <a:cubicBezTo>
                    <a:pt x="8436" y="30"/>
                    <a:pt x="8033" y="0"/>
                    <a:pt x="7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3481200" y="640100"/>
              <a:ext cx="134850" cy="41775"/>
            </a:xfrm>
            <a:custGeom>
              <a:avLst/>
              <a:gdLst/>
              <a:ahLst/>
              <a:cxnLst/>
              <a:rect l="l" t="t" r="r" b="b"/>
              <a:pathLst>
                <a:path w="5394" h="1671" extrusionOk="0">
                  <a:moveTo>
                    <a:pt x="2899" y="0"/>
                  </a:moveTo>
                  <a:cubicBezTo>
                    <a:pt x="2564" y="0"/>
                    <a:pt x="2314" y="351"/>
                    <a:pt x="2358" y="676"/>
                  </a:cubicBezTo>
                  <a:lnTo>
                    <a:pt x="2358" y="676"/>
                  </a:lnTo>
                  <a:cubicBezTo>
                    <a:pt x="2260" y="579"/>
                    <a:pt x="2095" y="522"/>
                    <a:pt x="1947" y="522"/>
                  </a:cubicBezTo>
                  <a:cubicBezTo>
                    <a:pt x="1926" y="522"/>
                    <a:pt x="1905" y="523"/>
                    <a:pt x="1884" y="526"/>
                  </a:cubicBezTo>
                  <a:cubicBezTo>
                    <a:pt x="1653" y="526"/>
                    <a:pt x="1476" y="796"/>
                    <a:pt x="1531" y="1009"/>
                  </a:cubicBezTo>
                  <a:lnTo>
                    <a:pt x="1531" y="1009"/>
                  </a:lnTo>
                  <a:cubicBezTo>
                    <a:pt x="1472" y="897"/>
                    <a:pt x="1268" y="856"/>
                    <a:pt x="1099" y="856"/>
                  </a:cubicBezTo>
                  <a:cubicBezTo>
                    <a:pt x="1047" y="856"/>
                    <a:pt x="998" y="860"/>
                    <a:pt x="957" y="867"/>
                  </a:cubicBezTo>
                  <a:cubicBezTo>
                    <a:pt x="772" y="896"/>
                    <a:pt x="1" y="1485"/>
                    <a:pt x="63" y="1670"/>
                  </a:cubicBezTo>
                  <a:lnTo>
                    <a:pt x="5345" y="1670"/>
                  </a:lnTo>
                  <a:cubicBezTo>
                    <a:pt x="5394" y="1376"/>
                    <a:pt x="5053" y="1120"/>
                    <a:pt x="4756" y="1120"/>
                  </a:cubicBezTo>
                  <a:cubicBezTo>
                    <a:pt x="4679" y="1120"/>
                    <a:pt x="4605" y="1138"/>
                    <a:pt x="4541" y="1176"/>
                  </a:cubicBezTo>
                  <a:cubicBezTo>
                    <a:pt x="4541" y="990"/>
                    <a:pt x="4294" y="835"/>
                    <a:pt x="4109" y="773"/>
                  </a:cubicBezTo>
                  <a:cubicBezTo>
                    <a:pt x="4061" y="757"/>
                    <a:pt x="4011" y="749"/>
                    <a:pt x="3962" y="749"/>
                  </a:cubicBezTo>
                  <a:cubicBezTo>
                    <a:pt x="3820" y="749"/>
                    <a:pt x="3679" y="812"/>
                    <a:pt x="3588" y="925"/>
                  </a:cubicBezTo>
                  <a:lnTo>
                    <a:pt x="3588" y="925"/>
                  </a:lnTo>
                  <a:cubicBezTo>
                    <a:pt x="3858" y="584"/>
                    <a:pt x="3366" y="31"/>
                    <a:pt x="2935" y="2"/>
                  </a:cubicBezTo>
                  <a:cubicBezTo>
                    <a:pt x="2923" y="1"/>
                    <a:pt x="2911" y="0"/>
                    <a:pt x="2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3967025" y="654025"/>
              <a:ext cx="523725" cy="19300"/>
            </a:xfrm>
            <a:custGeom>
              <a:avLst/>
              <a:gdLst/>
              <a:ahLst/>
              <a:cxnLst/>
              <a:rect l="l" t="t" r="r" b="b"/>
              <a:pathLst>
                <a:path w="20949" h="772" extrusionOk="0">
                  <a:moveTo>
                    <a:pt x="10476" y="1"/>
                  </a:moveTo>
                  <a:cubicBezTo>
                    <a:pt x="9826" y="1"/>
                    <a:pt x="9178" y="1"/>
                    <a:pt x="8528" y="30"/>
                  </a:cubicBezTo>
                  <a:lnTo>
                    <a:pt x="8034" y="30"/>
                  </a:lnTo>
                  <a:cubicBezTo>
                    <a:pt x="7880" y="30"/>
                    <a:pt x="7725" y="30"/>
                    <a:pt x="7571" y="63"/>
                  </a:cubicBezTo>
                  <a:cubicBezTo>
                    <a:pt x="7262" y="63"/>
                    <a:pt x="6953" y="63"/>
                    <a:pt x="6644" y="92"/>
                  </a:cubicBezTo>
                  <a:cubicBezTo>
                    <a:pt x="6027" y="92"/>
                    <a:pt x="5438" y="154"/>
                    <a:pt x="4852" y="186"/>
                  </a:cubicBezTo>
                  <a:cubicBezTo>
                    <a:pt x="4573" y="186"/>
                    <a:pt x="4326" y="216"/>
                    <a:pt x="4049" y="216"/>
                  </a:cubicBezTo>
                  <a:cubicBezTo>
                    <a:pt x="3770" y="248"/>
                    <a:pt x="3523" y="278"/>
                    <a:pt x="3275" y="278"/>
                  </a:cubicBezTo>
                  <a:cubicBezTo>
                    <a:pt x="3028" y="310"/>
                    <a:pt x="2813" y="310"/>
                    <a:pt x="2566" y="339"/>
                  </a:cubicBezTo>
                  <a:cubicBezTo>
                    <a:pt x="2349" y="372"/>
                    <a:pt x="2134" y="401"/>
                    <a:pt x="1948" y="401"/>
                  </a:cubicBezTo>
                  <a:cubicBezTo>
                    <a:pt x="1545" y="433"/>
                    <a:pt x="1207" y="495"/>
                    <a:pt x="898" y="525"/>
                  </a:cubicBezTo>
                  <a:cubicBezTo>
                    <a:pt x="618" y="557"/>
                    <a:pt x="403" y="587"/>
                    <a:pt x="248" y="619"/>
                  </a:cubicBezTo>
                  <a:cubicBezTo>
                    <a:pt x="94" y="648"/>
                    <a:pt x="0" y="648"/>
                    <a:pt x="0" y="648"/>
                  </a:cubicBezTo>
                  <a:lnTo>
                    <a:pt x="0" y="742"/>
                  </a:lnTo>
                  <a:lnTo>
                    <a:pt x="3275" y="742"/>
                  </a:lnTo>
                  <a:cubicBezTo>
                    <a:pt x="5253" y="742"/>
                    <a:pt x="7848" y="772"/>
                    <a:pt x="10476" y="772"/>
                  </a:cubicBezTo>
                  <a:cubicBezTo>
                    <a:pt x="13101" y="772"/>
                    <a:pt x="15696" y="742"/>
                    <a:pt x="17673" y="742"/>
                  </a:cubicBezTo>
                  <a:lnTo>
                    <a:pt x="20948" y="742"/>
                  </a:lnTo>
                  <a:lnTo>
                    <a:pt x="20948" y="648"/>
                  </a:lnTo>
                  <a:cubicBezTo>
                    <a:pt x="20948" y="648"/>
                    <a:pt x="20857" y="648"/>
                    <a:pt x="20701" y="619"/>
                  </a:cubicBezTo>
                  <a:cubicBezTo>
                    <a:pt x="20548" y="587"/>
                    <a:pt x="20330" y="557"/>
                    <a:pt x="20053" y="525"/>
                  </a:cubicBezTo>
                  <a:cubicBezTo>
                    <a:pt x="19745" y="495"/>
                    <a:pt x="19403" y="433"/>
                    <a:pt x="19003" y="401"/>
                  </a:cubicBezTo>
                  <a:cubicBezTo>
                    <a:pt x="18818" y="401"/>
                    <a:pt x="18600" y="372"/>
                    <a:pt x="18385" y="339"/>
                  </a:cubicBezTo>
                  <a:cubicBezTo>
                    <a:pt x="18168" y="310"/>
                    <a:pt x="17920" y="310"/>
                    <a:pt x="17673" y="278"/>
                  </a:cubicBezTo>
                  <a:cubicBezTo>
                    <a:pt x="17426" y="278"/>
                    <a:pt x="17179" y="248"/>
                    <a:pt x="16902" y="216"/>
                  </a:cubicBezTo>
                  <a:cubicBezTo>
                    <a:pt x="16655" y="216"/>
                    <a:pt x="16376" y="186"/>
                    <a:pt x="16099" y="186"/>
                  </a:cubicBezTo>
                  <a:cubicBezTo>
                    <a:pt x="15543" y="154"/>
                    <a:pt x="14925" y="92"/>
                    <a:pt x="14307" y="92"/>
                  </a:cubicBezTo>
                  <a:cubicBezTo>
                    <a:pt x="14027" y="63"/>
                    <a:pt x="13689" y="63"/>
                    <a:pt x="13380" y="63"/>
                  </a:cubicBezTo>
                  <a:cubicBezTo>
                    <a:pt x="13071" y="30"/>
                    <a:pt x="12762" y="30"/>
                    <a:pt x="12421" y="30"/>
                  </a:cubicBezTo>
                  <a:cubicBezTo>
                    <a:pt x="11773" y="1"/>
                    <a:pt x="11123" y="1"/>
                    <a:pt x="10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4035800" y="518825"/>
              <a:ext cx="428675" cy="152225"/>
            </a:xfrm>
            <a:custGeom>
              <a:avLst/>
              <a:gdLst/>
              <a:ahLst/>
              <a:cxnLst/>
              <a:rect l="l" t="t" r="r" b="b"/>
              <a:pathLst>
                <a:path w="17147" h="6089" extrusionOk="0">
                  <a:moveTo>
                    <a:pt x="8743" y="1"/>
                  </a:moveTo>
                  <a:cubicBezTo>
                    <a:pt x="7445" y="1"/>
                    <a:pt x="6333" y="742"/>
                    <a:pt x="5777" y="1793"/>
                  </a:cubicBezTo>
                  <a:cubicBezTo>
                    <a:pt x="5653" y="1793"/>
                    <a:pt x="5530" y="1763"/>
                    <a:pt x="5406" y="1763"/>
                  </a:cubicBezTo>
                  <a:cubicBezTo>
                    <a:pt x="4047" y="1763"/>
                    <a:pt x="2967" y="2843"/>
                    <a:pt x="2905" y="4173"/>
                  </a:cubicBezTo>
                  <a:cubicBezTo>
                    <a:pt x="2163" y="4173"/>
                    <a:pt x="1513" y="4573"/>
                    <a:pt x="1175" y="5191"/>
                  </a:cubicBezTo>
                  <a:cubicBezTo>
                    <a:pt x="1113" y="5162"/>
                    <a:pt x="1051" y="5162"/>
                    <a:pt x="957" y="5162"/>
                  </a:cubicBezTo>
                  <a:cubicBezTo>
                    <a:pt x="433" y="5162"/>
                    <a:pt x="0" y="5594"/>
                    <a:pt x="0" y="6089"/>
                  </a:cubicBezTo>
                  <a:lnTo>
                    <a:pt x="17147" y="6089"/>
                  </a:lnTo>
                  <a:cubicBezTo>
                    <a:pt x="16994" y="5933"/>
                    <a:pt x="16776" y="5841"/>
                    <a:pt x="16499" y="5841"/>
                  </a:cubicBezTo>
                  <a:lnTo>
                    <a:pt x="16376" y="5841"/>
                  </a:lnTo>
                  <a:cubicBezTo>
                    <a:pt x="16128" y="5100"/>
                    <a:pt x="15417" y="4573"/>
                    <a:pt x="14551" y="4573"/>
                  </a:cubicBezTo>
                  <a:lnTo>
                    <a:pt x="14460" y="4573"/>
                  </a:lnTo>
                  <a:cubicBezTo>
                    <a:pt x="14119" y="3555"/>
                    <a:pt x="13192" y="2814"/>
                    <a:pt x="12050" y="2814"/>
                  </a:cubicBezTo>
                  <a:lnTo>
                    <a:pt x="12018" y="2814"/>
                  </a:lnTo>
                  <a:cubicBezTo>
                    <a:pt x="11771" y="1237"/>
                    <a:pt x="10382" y="1"/>
                    <a:pt x="87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3841900" y="686475"/>
              <a:ext cx="227900" cy="9300"/>
            </a:xfrm>
            <a:custGeom>
              <a:avLst/>
              <a:gdLst/>
              <a:ahLst/>
              <a:cxnLst/>
              <a:rect l="l" t="t" r="r" b="b"/>
              <a:pathLst>
                <a:path w="9116" h="372" extrusionOk="0">
                  <a:moveTo>
                    <a:pt x="3708" y="0"/>
                  </a:moveTo>
                  <a:cubicBezTo>
                    <a:pt x="3431" y="0"/>
                    <a:pt x="3152" y="30"/>
                    <a:pt x="2905" y="30"/>
                  </a:cubicBezTo>
                  <a:cubicBezTo>
                    <a:pt x="2628" y="30"/>
                    <a:pt x="2381" y="62"/>
                    <a:pt x="2133" y="62"/>
                  </a:cubicBezTo>
                  <a:cubicBezTo>
                    <a:pt x="1886" y="92"/>
                    <a:pt x="1639" y="92"/>
                    <a:pt x="1421" y="124"/>
                  </a:cubicBezTo>
                  <a:cubicBezTo>
                    <a:pt x="1236" y="154"/>
                    <a:pt x="1021" y="154"/>
                    <a:pt x="865" y="186"/>
                  </a:cubicBezTo>
                  <a:cubicBezTo>
                    <a:pt x="680" y="216"/>
                    <a:pt x="527" y="216"/>
                    <a:pt x="403" y="248"/>
                  </a:cubicBezTo>
                  <a:cubicBezTo>
                    <a:pt x="280" y="248"/>
                    <a:pt x="186" y="277"/>
                    <a:pt x="124" y="277"/>
                  </a:cubicBezTo>
                  <a:cubicBezTo>
                    <a:pt x="62" y="309"/>
                    <a:pt x="0" y="309"/>
                    <a:pt x="0" y="309"/>
                  </a:cubicBezTo>
                  <a:lnTo>
                    <a:pt x="0" y="339"/>
                  </a:lnTo>
                  <a:cubicBezTo>
                    <a:pt x="0" y="339"/>
                    <a:pt x="589" y="339"/>
                    <a:pt x="1421" y="371"/>
                  </a:cubicBezTo>
                  <a:lnTo>
                    <a:pt x="7695" y="371"/>
                  </a:lnTo>
                  <a:cubicBezTo>
                    <a:pt x="8528" y="339"/>
                    <a:pt x="9116" y="339"/>
                    <a:pt x="9116" y="339"/>
                  </a:cubicBezTo>
                  <a:lnTo>
                    <a:pt x="9116" y="309"/>
                  </a:lnTo>
                  <a:cubicBezTo>
                    <a:pt x="9116" y="309"/>
                    <a:pt x="9084" y="309"/>
                    <a:pt x="8992" y="277"/>
                  </a:cubicBezTo>
                  <a:cubicBezTo>
                    <a:pt x="8931" y="277"/>
                    <a:pt x="8837" y="248"/>
                    <a:pt x="8713" y="248"/>
                  </a:cubicBezTo>
                  <a:cubicBezTo>
                    <a:pt x="8589" y="216"/>
                    <a:pt x="8436" y="216"/>
                    <a:pt x="8280" y="186"/>
                  </a:cubicBezTo>
                  <a:cubicBezTo>
                    <a:pt x="8095" y="154"/>
                    <a:pt x="7910" y="154"/>
                    <a:pt x="7695" y="124"/>
                  </a:cubicBezTo>
                  <a:cubicBezTo>
                    <a:pt x="7571" y="124"/>
                    <a:pt x="7477" y="92"/>
                    <a:pt x="7354" y="92"/>
                  </a:cubicBezTo>
                  <a:cubicBezTo>
                    <a:pt x="7230" y="92"/>
                    <a:pt x="7106" y="92"/>
                    <a:pt x="6983" y="62"/>
                  </a:cubicBezTo>
                  <a:cubicBezTo>
                    <a:pt x="6768" y="62"/>
                    <a:pt x="6489" y="30"/>
                    <a:pt x="6241" y="30"/>
                  </a:cubicBezTo>
                  <a:cubicBezTo>
                    <a:pt x="5964" y="30"/>
                    <a:pt x="5685" y="0"/>
                    <a:pt x="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2984525" y="412250"/>
              <a:ext cx="672825" cy="19350"/>
            </a:xfrm>
            <a:custGeom>
              <a:avLst/>
              <a:gdLst/>
              <a:ahLst/>
              <a:cxnLst/>
              <a:rect l="l" t="t" r="r" b="b"/>
              <a:pathLst>
                <a:path w="26913" h="774" extrusionOk="0">
                  <a:moveTo>
                    <a:pt x="13471" y="0"/>
                  </a:moveTo>
                  <a:cubicBezTo>
                    <a:pt x="12638" y="0"/>
                    <a:pt x="11773" y="0"/>
                    <a:pt x="10970" y="32"/>
                  </a:cubicBezTo>
                  <a:lnTo>
                    <a:pt x="9734" y="32"/>
                  </a:lnTo>
                  <a:cubicBezTo>
                    <a:pt x="9331" y="62"/>
                    <a:pt x="8931" y="62"/>
                    <a:pt x="8528" y="94"/>
                  </a:cubicBezTo>
                  <a:lnTo>
                    <a:pt x="7663" y="94"/>
                  </a:lnTo>
                  <a:cubicBezTo>
                    <a:pt x="7571" y="94"/>
                    <a:pt x="7447" y="124"/>
                    <a:pt x="7354" y="124"/>
                  </a:cubicBezTo>
                  <a:cubicBezTo>
                    <a:pt x="6983" y="124"/>
                    <a:pt x="6612" y="156"/>
                    <a:pt x="6241" y="156"/>
                  </a:cubicBezTo>
                  <a:cubicBezTo>
                    <a:pt x="5903" y="185"/>
                    <a:pt x="5532" y="185"/>
                    <a:pt x="5191" y="218"/>
                  </a:cubicBezTo>
                  <a:cubicBezTo>
                    <a:pt x="4852" y="247"/>
                    <a:pt x="4543" y="247"/>
                    <a:pt x="4202" y="279"/>
                  </a:cubicBezTo>
                  <a:cubicBezTo>
                    <a:pt x="3893" y="309"/>
                    <a:pt x="3584" y="309"/>
                    <a:pt x="3307" y="341"/>
                  </a:cubicBezTo>
                  <a:cubicBezTo>
                    <a:pt x="3028" y="371"/>
                    <a:pt x="2751" y="371"/>
                    <a:pt x="2504" y="403"/>
                  </a:cubicBezTo>
                  <a:cubicBezTo>
                    <a:pt x="1978" y="433"/>
                    <a:pt x="1545" y="494"/>
                    <a:pt x="1174" y="527"/>
                  </a:cubicBezTo>
                  <a:cubicBezTo>
                    <a:pt x="804" y="556"/>
                    <a:pt x="527" y="588"/>
                    <a:pt x="309" y="618"/>
                  </a:cubicBezTo>
                  <a:cubicBezTo>
                    <a:pt x="124" y="650"/>
                    <a:pt x="0" y="650"/>
                    <a:pt x="0" y="650"/>
                  </a:cubicBezTo>
                  <a:lnTo>
                    <a:pt x="0" y="712"/>
                  </a:lnTo>
                  <a:cubicBezTo>
                    <a:pt x="0" y="712"/>
                    <a:pt x="1701" y="742"/>
                    <a:pt x="4202" y="742"/>
                  </a:cubicBezTo>
                  <a:cubicBezTo>
                    <a:pt x="6736" y="742"/>
                    <a:pt x="10105" y="742"/>
                    <a:pt x="13471" y="774"/>
                  </a:cubicBezTo>
                  <a:cubicBezTo>
                    <a:pt x="16840" y="742"/>
                    <a:pt x="20206" y="742"/>
                    <a:pt x="22710" y="742"/>
                  </a:cubicBezTo>
                  <a:cubicBezTo>
                    <a:pt x="25244" y="742"/>
                    <a:pt x="26912" y="712"/>
                    <a:pt x="26912" y="712"/>
                  </a:cubicBezTo>
                  <a:lnTo>
                    <a:pt x="26912" y="650"/>
                  </a:lnTo>
                  <a:cubicBezTo>
                    <a:pt x="26912" y="650"/>
                    <a:pt x="26818" y="650"/>
                    <a:pt x="26633" y="618"/>
                  </a:cubicBezTo>
                  <a:cubicBezTo>
                    <a:pt x="26418" y="588"/>
                    <a:pt x="26139" y="556"/>
                    <a:pt x="25768" y="527"/>
                  </a:cubicBezTo>
                  <a:cubicBezTo>
                    <a:pt x="25397" y="494"/>
                    <a:pt x="24965" y="433"/>
                    <a:pt x="24441" y="403"/>
                  </a:cubicBezTo>
                  <a:cubicBezTo>
                    <a:pt x="24193" y="371"/>
                    <a:pt x="23914" y="371"/>
                    <a:pt x="23637" y="341"/>
                  </a:cubicBezTo>
                  <a:cubicBezTo>
                    <a:pt x="23328" y="309"/>
                    <a:pt x="23049" y="309"/>
                    <a:pt x="22710" y="279"/>
                  </a:cubicBezTo>
                  <a:cubicBezTo>
                    <a:pt x="22401" y="247"/>
                    <a:pt x="22060" y="247"/>
                    <a:pt x="21722" y="218"/>
                  </a:cubicBezTo>
                  <a:cubicBezTo>
                    <a:pt x="21381" y="185"/>
                    <a:pt x="21042" y="185"/>
                    <a:pt x="20671" y="156"/>
                  </a:cubicBezTo>
                  <a:cubicBezTo>
                    <a:pt x="19959" y="124"/>
                    <a:pt x="19188" y="94"/>
                    <a:pt x="18414" y="94"/>
                  </a:cubicBezTo>
                  <a:cubicBezTo>
                    <a:pt x="18014" y="62"/>
                    <a:pt x="17611" y="62"/>
                    <a:pt x="17211" y="62"/>
                  </a:cubicBezTo>
                  <a:cubicBezTo>
                    <a:pt x="16993" y="32"/>
                    <a:pt x="16808" y="32"/>
                    <a:pt x="16593" y="32"/>
                  </a:cubicBezTo>
                  <a:lnTo>
                    <a:pt x="15975" y="32"/>
                  </a:lnTo>
                  <a:cubicBezTo>
                    <a:pt x="15139" y="0"/>
                    <a:pt x="14306" y="0"/>
                    <a:pt x="13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3130525" y="322650"/>
              <a:ext cx="380800" cy="106600"/>
            </a:xfrm>
            <a:custGeom>
              <a:avLst/>
              <a:gdLst/>
              <a:ahLst/>
              <a:cxnLst/>
              <a:rect l="l" t="t" r="r" b="b"/>
              <a:pathLst>
                <a:path w="15232" h="4264" extrusionOk="0">
                  <a:moveTo>
                    <a:pt x="9208" y="0"/>
                  </a:moveTo>
                  <a:cubicBezTo>
                    <a:pt x="8434" y="0"/>
                    <a:pt x="7725" y="247"/>
                    <a:pt x="7169" y="680"/>
                  </a:cubicBezTo>
                  <a:cubicBezTo>
                    <a:pt x="6983" y="588"/>
                    <a:pt x="6798" y="556"/>
                    <a:pt x="6581" y="556"/>
                  </a:cubicBezTo>
                  <a:cubicBezTo>
                    <a:pt x="6057" y="556"/>
                    <a:pt x="5592" y="803"/>
                    <a:pt x="5315" y="1174"/>
                  </a:cubicBezTo>
                  <a:lnTo>
                    <a:pt x="5068" y="1174"/>
                  </a:lnTo>
                  <a:cubicBezTo>
                    <a:pt x="3894" y="1174"/>
                    <a:pt x="2873" y="1916"/>
                    <a:pt x="2502" y="2966"/>
                  </a:cubicBezTo>
                  <a:cubicBezTo>
                    <a:pt x="2349" y="2937"/>
                    <a:pt x="2193" y="2904"/>
                    <a:pt x="2040" y="2904"/>
                  </a:cubicBezTo>
                  <a:cubicBezTo>
                    <a:pt x="1113" y="2904"/>
                    <a:pt x="339" y="3461"/>
                    <a:pt x="1" y="4264"/>
                  </a:cubicBezTo>
                  <a:lnTo>
                    <a:pt x="15232" y="4264"/>
                  </a:lnTo>
                  <a:cubicBezTo>
                    <a:pt x="14984" y="3616"/>
                    <a:pt x="14428" y="3122"/>
                    <a:pt x="13719" y="2966"/>
                  </a:cubicBezTo>
                  <a:cubicBezTo>
                    <a:pt x="13501" y="2133"/>
                    <a:pt x="12822" y="1515"/>
                    <a:pt x="11957" y="1360"/>
                  </a:cubicBezTo>
                  <a:cubicBezTo>
                    <a:pt x="11309" y="527"/>
                    <a:pt x="10320" y="0"/>
                    <a:pt x="9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2880275" y="473300"/>
              <a:ext cx="270375" cy="9275"/>
            </a:xfrm>
            <a:custGeom>
              <a:avLst/>
              <a:gdLst/>
              <a:ahLst/>
              <a:cxnLst/>
              <a:rect l="l" t="t" r="r" b="b"/>
              <a:pathLst>
                <a:path w="10815" h="371" extrusionOk="0">
                  <a:moveTo>
                    <a:pt x="4388" y="0"/>
                  </a:moveTo>
                  <a:cubicBezTo>
                    <a:pt x="4079" y="0"/>
                    <a:pt x="3738" y="30"/>
                    <a:pt x="3429" y="30"/>
                  </a:cubicBezTo>
                  <a:cubicBezTo>
                    <a:pt x="3120" y="30"/>
                    <a:pt x="2811" y="62"/>
                    <a:pt x="2502" y="62"/>
                  </a:cubicBezTo>
                  <a:cubicBezTo>
                    <a:pt x="2349" y="92"/>
                    <a:pt x="2225" y="92"/>
                    <a:pt x="2069" y="92"/>
                  </a:cubicBezTo>
                  <a:cubicBezTo>
                    <a:pt x="1946" y="124"/>
                    <a:pt x="1822" y="124"/>
                    <a:pt x="1698" y="124"/>
                  </a:cubicBezTo>
                  <a:cubicBezTo>
                    <a:pt x="1422" y="153"/>
                    <a:pt x="1204" y="186"/>
                    <a:pt x="989" y="186"/>
                  </a:cubicBezTo>
                  <a:cubicBezTo>
                    <a:pt x="804" y="215"/>
                    <a:pt x="618" y="247"/>
                    <a:pt x="463" y="247"/>
                  </a:cubicBezTo>
                  <a:cubicBezTo>
                    <a:pt x="309" y="277"/>
                    <a:pt x="186" y="277"/>
                    <a:pt x="124" y="309"/>
                  </a:cubicBezTo>
                  <a:lnTo>
                    <a:pt x="0" y="309"/>
                  </a:lnTo>
                  <a:lnTo>
                    <a:pt x="0" y="339"/>
                  </a:lnTo>
                  <a:cubicBezTo>
                    <a:pt x="0" y="339"/>
                    <a:pt x="680" y="371"/>
                    <a:pt x="1698" y="371"/>
                  </a:cubicBezTo>
                  <a:lnTo>
                    <a:pt x="9146" y="371"/>
                  </a:lnTo>
                  <a:cubicBezTo>
                    <a:pt x="10164" y="371"/>
                    <a:pt x="10814" y="339"/>
                    <a:pt x="10814" y="339"/>
                  </a:cubicBezTo>
                  <a:lnTo>
                    <a:pt x="10814" y="309"/>
                  </a:lnTo>
                  <a:lnTo>
                    <a:pt x="10720" y="309"/>
                  </a:lnTo>
                  <a:cubicBezTo>
                    <a:pt x="10629" y="277"/>
                    <a:pt x="10505" y="277"/>
                    <a:pt x="10349" y="247"/>
                  </a:cubicBezTo>
                  <a:cubicBezTo>
                    <a:pt x="10226" y="247"/>
                    <a:pt x="10041" y="215"/>
                    <a:pt x="9825" y="186"/>
                  </a:cubicBezTo>
                  <a:cubicBezTo>
                    <a:pt x="9608" y="186"/>
                    <a:pt x="9393" y="153"/>
                    <a:pt x="9146" y="124"/>
                  </a:cubicBezTo>
                  <a:cubicBezTo>
                    <a:pt x="8866" y="124"/>
                    <a:pt x="8619" y="92"/>
                    <a:pt x="8310" y="62"/>
                  </a:cubicBezTo>
                  <a:cubicBezTo>
                    <a:pt x="8033" y="62"/>
                    <a:pt x="7725" y="30"/>
                    <a:pt x="7416" y="30"/>
                  </a:cubicBezTo>
                  <a:cubicBezTo>
                    <a:pt x="7074" y="30"/>
                    <a:pt x="6766" y="0"/>
                    <a:pt x="6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3530650" y="462475"/>
              <a:ext cx="214750" cy="9300"/>
            </a:xfrm>
            <a:custGeom>
              <a:avLst/>
              <a:gdLst/>
              <a:ahLst/>
              <a:cxnLst/>
              <a:rect l="l" t="t" r="r" b="b"/>
              <a:pathLst>
                <a:path w="8590" h="372" extrusionOk="0">
                  <a:moveTo>
                    <a:pt x="3490" y="1"/>
                  </a:moveTo>
                  <a:cubicBezTo>
                    <a:pt x="3243" y="1"/>
                    <a:pt x="2966" y="30"/>
                    <a:pt x="2719" y="30"/>
                  </a:cubicBezTo>
                  <a:cubicBezTo>
                    <a:pt x="2472" y="62"/>
                    <a:pt x="2225" y="62"/>
                    <a:pt x="2007" y="92"/>
                  </a:cubicBezTo>
                  <a:lnTo>
                    <a:pt x="1669" y="92"/>
                  </a:lnTo>
                  <a:cubicBezTo>
                    <a:pt x="1545" y="124"/>
                    <a:pt x="1451" y="124"/>
                    <a:pt x="1360" y="124"/>
                  </a:cubicBezTo>
                  <a:cubicBezTo>
                    <a:pt x="1142" y="154"/>
                    <a:pt x="957" y="186"/>
                    <a:pt x="804" y="186"/>
                  </a:cubicBezTo>
                  <a:cubicBezTo>
                    <a:pt x="648" y="216"/>
                    <a:pt x="495" y="248"/>
                    <a:pt x="371" y="248"/>
                  </a:cubicBezTo>
                  <a:cubicBezTo>
                    <a:pt x="247" y="277"/>
                    <a:pt x="153" y="310"/>
                    <a:pt x="92" y="310"/>
                  </a:cubicBezTo>
                  <a:lnTo>
                    <a:pt x="0" y="310"/>
                  </a:lnTo>
                  <a:lnTo>
                    <a:pt x="0" y="371"/>
                  </a:lnTo>
                  <a:lnTo>
                    <a:pt x="8589" y="371"/>
                  </a:lnTo>
                  <a:lnTo>
                    <a:pt x="8589" y="310"/>
                  </a:lnTo>
                  <a:lnTo>
                    <a:pt x="8496" y="310"/>
                  </a:lnTo>
                  <a:cubicBezTo>
                    <a:pt x="8434" y="310"/>
                    <a:pt x="8342" y="277"/>
                    <a:pt x="8219" y="248"/>
                  </a:cubicBezTo>
                  <a:cubicBezTo>
                    <a:pt x="8095" y="248"/>
                    <a:pt x="7972" y="216"/>
                    <a:pt x="7786" y="186"/>
                  </a:cubicBezTo>
                  <a:cubicBezTo>
                    <a:pt x="7630" y="186"/>
                    <a:pt x="7445" y="154"/>
                    <a:pt x="7260" y="124"/>
                  </a:cubicBezTo>
                  <a:cubicBezTo>
                    <a:pt x="7045" y="124"/>
                    <a:pt x="6827" y="92"/>
                    <a:pt x="6612" y="92"/>
                  </a:cubicBezTo>
                  <a:cubicBezTo>
                    <a:pt x="6365" y="62"/>
                    <a:pt x="6118" y="62"/>
                    <a:pt x="5871" y="30"/>
                  </a:cubicBezTo>
                  <a:cubicBezTo>
                    <a:pt x="5623" y="30"/>
                    <a:pt x="5376" y="1"/>
                    <a:pt x="5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2741975" y="453200"/>
              <a:ext cx="219400" cy="6200"/>
            </a:xfrm>
            <a:custGeom>
              <a:avLst/>
              <a:gdLst/>
              <a:ahLst/>
              <a:cxnLst/>
              <a:rect l="l" t="t" r="r" b="b"/>
              <a:pathLst>
                <a:path w="8776" h="248" extrusionOk="0">
                  <a:moveTo>
                    <a:pt x="3585" y="1"/>
                  </a:moveTo>
                  <a:cubicBezTo>
                    <a:pt x="3308" y="1"/>
                    <a:pt x="3029" y="30"/>
                    <a:pt x="2781" y="30"/>
                  </a:cubicBezTo>
                  <a:cubicBezTo>
                    <a:pt x="2534" y="30"/>
                    <a:pt x="2287" y="30"/>
                    <a:pt x="2040" y="63"/>
                  </a:cubicBezTo>
                  <a:cubicBezTo>
                    <a:pt x="1793" y="63"/>
                    <a:pt x="1578" y="63"/>
                    <a:pt x="1360" y="92"/>
                  </a:cubicBezTo>
                  <a:cubicBezTo>
                    <a:pt x="960" y="124"/>
                    <a:pt x="619" y="124"/>
                    <a:pt x="371" y="154"/>
                  </a:cubicBezTo>
                  <a:cubicBezTo>
                    <a:pt x="248" y="186"/>
                    <a:pt x="156" y="186"/>
                    <a:pt x="95" y="186"/>
                  </a:cubicBezTo>
                  <a:lnTo>
                    <a:pt x="1" y="186"/>
                  </a:lnTo>
                  <a:lnTo>
                    <a:pt x="1" y="216"/>
                  </a:lnTo>
                  <a:cubicBezTo>
                    <a:pt x="1" y="216"/>
                    <a:pt x="2196" y="216"/>
                    <a:pt x="4388" y="248"/>
                  </a:cubicBezTo>
                  <a:cubicBezTo>
                    <a:pt x="6583" y="216"/>
                    <a:pt x="8775" y="216"/>
                    <a:pt x="8775" y="216"/>
                  </a:cubicBezTo>
                  <a:lnTo>
                    <a:pt x="8775" y="186"/>
                  </a:lnTo>
                  <a:lnTo>
                    <a:pt x="8684" y="186"/>
                  </a:lnTo>
                  <a:cubicBezTo>
                    <a:pt x="8622" y="186"/>
                    <a:pt x="8528" y="154"/>
                    <a:pt x="8405" y="154"/>
                  </a:cubicBezTo>
                  <a:cubicBezTo>
                    <a:pt x="8157" y="124"/>
                    <a:pt x="7819" y="124"/>
                    <a:pt x="7416" y="92"/>
                  </a:cubicBezTo>
                  <a:cubicBezTo>
                    <a:pt x="7201" y="63"/>
                    <a:pt x="6983" y="63"/>
                    <a:pt x="6736" y="63"/>
                  </a:cubicBezTo>
                  <a:cubicBezTo>
                    <a:pt x="6521" y="30"/>
                    <a:pt x="6274" y="30"/>
                    <a:pt x="5995" y="30"/>
                  </a:cubicBezTo>
                  <a:cubicBezTo>
                    <a:pt x="5747" y="30"/>
                    <a:pt x="5471" y="1"/>
                    <a:pt x="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2765150" y="730425"/>
              <a:ext cx="340700" cy="94300"/>
            </a:xfrm>
            <a:custGeom>
              <a:avLst/>
              <a:gdLst/>
              <a:ahLst/>
              <a:cxnLst/>
              <a:rect l="l" t="t" r="r" b="b"/>
              <a:pathLst>
                <a:path w="13628" h="3772" extrusionOk="0">
                  <a:moveTo>
                    <a:pt x="8610" y="1"/>
                  </a:moveTo>
                  <a:cubicBezTo>
                    <a:pt x="8232" y="1"/>
                    <a:pt x="7965" y="386"/>
                    <a:pt x="7787" y="744"/>
                  </a:cubicBezTo>
                  <a:cubicBezTo>
                    <a:pt x="7655" y="319"/>
                    <a:pt x="7317" y="9"/>
                    <a:pt x="6890" y="9"/>
                  </a:cubicBezTo>
                  <a:cubicBezTo>
                    <a:pt x="6820" y="9"/>
                    <a:pt x="6748" y="17"/>
                    <a:pt x="6674" y="34"/>
                  </a:cubicBezTo>
                  <a:cubicBezTo>
                    <a:pt x="6180" y="158"/>
                    <a:pt x="5995" y="620"/>
                    <a:pt x="5841" y="1176"/>
                  </a:cubicBezTo>
                  <a:cubicBezTo>
                    <a:pt x="5666" y="794"/>
                    <a:pt x="5375" y="632"/>
                    <a:pt x="5070" y="632"/>
                  </a:cubicBezTo>
                  <a:cubicBezTo>
                    <a:pt x="4514" y="632"/>
                    <a:pt x="3914" y="1170"/>
                    <a:pt x="3894" y="1888"/>
                  </a:cubicBezTo>
                  <a:cubicBezTo>
                    <a:pt x="3894" y="1703"/>
                    <a:pt x="3740" y="1547"/>
                    <a:pt x="3555" y="1547"/>
                  </a:cubicBezTo>
                  <a:cubicBezTo>
                    <a:pt x="3524" y="1542"/>
                    <a:pt x="3494" y="1540"/>
                    <a:pt x="3465" y="1540"/>
                  </a:cubicBezTo>
                  <a:cubicBezTo>
                    <a:pt x="3318" y="1540"/>
                    <a:pt x="3188" y="1600"/>
                    <a:pt x="3061" y="1703"/>
                  </a:cubicBezTo>
                  <a:cubicBezTo>
                    <a:pt x="2720" y="1950"/>
                    <a:pt x="2534" y="2412"/>
                    <a:pt x="2566" y="2845"/>
                  </a:cubicBezTo>
                  <a:cubicBezTo>
                    <a:pt x="2472" y="2630"/>
                    <a:pt x="2287" y="2506"/>
                    <a:pt x="2040" y="2474"/>
                  </a:cubicBezTo>
                  <a:cubicBezTo>
                    <a:pt x="1989" y="2466"/>
                    <a:pt x="1932" y="2461"/>
                    <a:pt x="1872" y="2461"/>
                  </a:cubicBezTo>
                  <a:cubicBezTo>
                    <a:pt x="1485" y="2461"/>
                    <a:pt x="953" y="2639"/>
                    <a:pt x="1113" y="3092"/>
                  </a:cubicBezTo>
                  <a:cubicBezTo>
                    <a:pt x="280" y="3092"/>
                    <a:pt x="1" y="3371"/>
                    <a:pt x="433" y="3772"/>
                  </a:cubicBezTo>
                  <a:lnTo>
                    <a:pt x="13595" y="3772"/>
                  </a:lnTo>
                  <a:cubicBezTo>
                    <a:pt x="13627" y="3248"/>
                    <a:pt x="13410" y="2692"/>
                    <a:pt x="12947" y="2474"/>
                  </a:cubicBezTo>
                  <a:cubicBezTo>
                    <a:pt x="12859" y="2434"/>
                    <a:pt x="12743" y="2415"/>
                    <a:pt x="12618" y="2415"/>
                  </a:cubicBezTo>
                  <a:cubicBezTo>
                    <a:pt x="12263" y="2415"/>
                    <a:pt x="11833" y="2570"/>
                    <a:pt x="11741" y="2845"/>
                  </a:cubicBezTo>
                  <a:cubicBezTo>
                    <a:pt x="11679" y="2412"/>
                    <a:pt x="11588" y="1888"/>
                    <a:pt x="11371" y="1517"/>
                  </a:cubicBezTo>
                  <a:cubicBezTo>
                    <a:pt x="11185" y="1270"/>
                    <a:pt x="10908" y="991"/>
                    <a:pt x="10629" y="991"/>
                  </a:cubicBezTo>
                  <a:cubicBezTo>
                    <a:pt x="10320" y="991"/>
                    <a:pt x="9949" y="1208"/>
                    <a:pt x="9702" y="1641"/>
                  </a:cubicBezTo>
                  <a:cubicBezTo>
                    <a:pt x="9640" y="1053"/>
                    <a:pt x="9393" y="64"/>
                    <a:pt x="8652" y="2"/>
                  </a:cubicBezTo>
                  <a:cubicBezTo>
                    <a:pt x="8638" y="1"/>
                    <a:pt x="8624" y="1"/>
                    <a:pt x="8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2721150" y="816250"/>
              <a:ext cx="492825" cy="9275"/>
            </a:xfrm>
            <a:custGeom>
              <a:avLst/>
              <a:gdLst/>
              <a:ahLst/>
              <a:cxnLst/>
              <a:rect l="l" t="t" r="r" b="b"/>
              <a:pathLst>
                <a:path w="19713" h="371" extrusionOk="0">
                  <a:moveTo>
                    <a:pt x="7107" y="0"/>
                  </a:moveTo>
                  <a:cubicBezTo>
                    <a:pt x="6828" y="0"/>
                    <a:pt x="6519" y="30"/>
                    <a:pt x="6242" y="30"/>
                  </a:cubicBezTo>
                  <a:cubicBezTo>
                    <a:pt x="5654" y="30"/>
                    <a:pt x="5097" y="62"/>
                    <a:pt x="4573" y="62"/>
                  </a:cubicBezTo>
                  <a:cubicBezTo>
                    <a:pt x="4326" y="91"/>
                    <a:pt x="4047" y="91"/>
                    <a:pt x="3800" y="91"/>
                  </a:cubicBezTo>
                  <a:cubicBezTo>
                    <a:pt x="3553" y="91"/>
                    <a:pt x="3305" y="124"/>
                    <a:pt x="3090" y="124"/>
                  </a:cubicBezTo>
                  <a:cubicBezTo>
                    <a:pt x="2626" y="153"/>
                    <a:pt x="2193" y="153"/>
                    <a:pt x="1822" y="185"/>
                  </a:cubicBezTo>
                  <a:cubicBezTo>
                    <a:pt x="1452" y="215"/>
                    <a:pt x="1113" y="215"/>
                    <a:pt x="866" y="247"/>
                  </a:cubicBezTo>
                  <a:cubicBezTo>
                    <a:pt x="587" y="277"/>
                    <a:pt x="372" y="277"/>
                    <a:pt x="216" y="309"/>
                  </a:cubicBezTo>
                  <a:lnTo>
                    <a:pt x="1" y="309"/>
                  </a:lnTo>
                  <a:lnTo>
                    <a:pt x="1" y="339"/>
                  </a:lnTo>
                  <a:cubicBezTo>
                    <a:pt x="1" y="339"/>
                    <a:pt x="4944" y="371"/>
                    <a:pt x="9855" y="371"/>
                  </a:cubicBezTo>
                  <a:cubicBezTo>
                    <a:pt x="14769" y="371"/>
                    <a:pt x="19713" y="339"/>
                    <a:pt x="19713" y="339"/>
                  </a:cubicBezTo>
                  <a:lnTo>
                    <a:pt x="19713" y="309"/>
                  </a:lnTo>
                  <a:lnTo>
                    <a:pt x="19495" y="309"/>
                  </a:lnTo>
                  <a:cubicBezTo>
                    <a:pt x="19342" y="277"/>
                    <a:pt x="19124" y="277"/>
                    <a:pt x="18848" y="247"/>
                  </a:cubicBezTo>
                  <a:cubicBezTo>
                    <a:pt x="18600" y="247"/>
                    <a:pt x="18259" y="215"/>
                    <a:pt x="17889" y="185"/>
                  </a:cubicBezTo>
                  <a:cubicBezTo>
                    <a:pt x="17518" y="153"/>
                    <a:pt x="17085" y="153"/>
                    <a:pt x="16623" y="124"/>
                  </a:cubicBezTo>
                  <a:cubicBezTo>
                    <a:pt x="16158" y="91"/>
                    <a:pt x="15664" y="91"/>
                    <a:pt x="15140" y="62"/>
                  </a:cubicBezTo>
                  <a:cubicBezTo>
                    <a:pt x="14614" y="62"/>
                    <a:pt x="14057" y="30"/>
                    <a:pt x="13472" y="30"/>
                  </a:cubicBezTo>
                  <a:cubicBezTo>
                    <a:pt x="13192" y="30"/>
                    <a:pt x="12883" y="0"/>
                    <a:pt x="12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3023150" y="836325"/>
              <a:ext cx="278075" cy="6950"/>
            </a:xfrm>
            <a:custGeom>
              <a:avLst/>
              <a:gdLst/>
              <a:ahLst/>
              <a:cxnLst/>
              <a:rect l="l" t="t" r="r" b="b"/>
              <a:pathLst>
                <a:path w="11123" h="278" extrusionOk="0">
                  <a:moveTo>
                    <a:pt x="5561" y="0"/>
                  </a:moveTo>
                  <a:cubicBezTo>
                    <a:pt x="5191" y="0"/>
                    <a:pt x="4852" y="0"/>
                    <a:pt x="4511" y="30"/>
                  </a:cubicBezTo>
                  <a:lnTo>
                    <a:pt x="3522" y="30"/>
                  </a:lnTo>
                  <a:cubicBezTo>
                    <a:pt x="3184" y="30"/>
                    <a:pt x="2875" y="62"/>
                    <a:pt x="2566" y="62"/>
                  </a:cubicBezTo>
                  <a:cubicBezTo>
                    <a:pt x="2286" y="62"/>
                    <a:pt x="1977" y="92"/>
                    <a:pt x="1730" y="92"/>
                  </a:cubicBezTo>
                  <a:cubicBezTo>
                    <a:pt x="1483" y="124"/>
                    <a:pt x="1236" y="124"/>
                    <a:pt x="1021" y="154"/>
                  </a:cubicBezTo>
                  <a:cubicBezTo>
                    <a:pt x="803" y="154"/>
                    <a:pt x="618" y="186"/>
                    <a:pt x="465" y="186"/>
                  </a:cubicBezTo>
                  <a:cubicBezTo>
                    <a:pt x="309" y="186"/>
                    <a:pt x="185" y="215"/>
                    <a:pt x="124" y="215"/>
                  </a:cubicBezTo>
                  <a:lnTo>
                    <a:pt x="0" y="215"/>
                  </a:lnTo>
                  <a:lnTo>
                    <a:pt x="0" y="247"/>
                  </a:lnTo>
                  <a:cubicBezTo>
                    <a:pt x="0" y="247"/>
                    <a:pt x="2781" y="247"/>
                    <a:pt x="5561" y="277"/>
                  </a:cubicBezTo>
                  <a:cubicBezTo>
                    <a:pt x="8342" y="247"/>
                    <a:pt x="11123" y="247"/>
                    <a:pt x="11123" y="247"/>
                  </a:cubicBezTo>
                  <a:lnTo>
                    <a:pt x="11123" y="215"/>
                  </a:lnTo>
                  <a:lnTo>
                    <a:pt x="10999" y="215"/>
                  </a:lnTo>
                  <a:cubicBezTo>
                    <a:pt x="10908" y="215"/>
                    <a:pt x="10784" y="186"/>
                    <a:pt x="10628" y="186"/>
                  </a:cubicBezTo>
                  <a:cubicBezTo>
                    <a:pt x="10475" y="186"/>
                    <a:pt x="10290" y="154"/>
                    <a:pt x="10072" y="154"/>
                  </a:cubicBezTo>
                  <a:cubicBezTo>
                    <a:pt x="9857" y="124"/>
                    <a:pt x="9640" y="124"/>
                    <a:pt x="9363" y="92"/>
                  </a:cubicBezTo>
                  <a:cubicBezTo>
                    <a:pt x="9116" y="92"/>
                    <a:pt x="8836" y="62"/>
                    <a:pt x="8527" y="62"/>
                  </a:cubicBezTo>
                  <a:cubicBezTo>
                    <a:pt x="8218" y="62"/>
                    <a:pt x="7910" y="30"/>
                    <a:pt x="7601" y="30"/>
                  </a:cubicBezTo>
                  <a:lnTo>
                    <a:pt x="6582" y="30"/>
                  </a:lnTo>
                  <a:cubicBezTo>
                    <a:pt x="6241" y="0"/>
                    <a:pt x="5902" y="0"/>
                    <a:pt x="55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2889550" y="849425"/>
              <a:ext cx="173775" cy="8550"/>
            </a:xfrm>
            <a:custGeom>
              <a:avLst/>
              <a:gdLst/>
              <a:ahLst/>
              <a:cxnLst/>
              <a:rect l="l" t="t" r="r" b="b"/>
              <a:pathLst>
                <a:path w="6951" h="342" extrusionOk="0">
                  <a:moveTo>
                    <a:pt x="2843" y="0"/>
                  </a:moveTo>
                  <a:cubicBezTo>
                    <a:pt x="2719" y="0"/>
                    <a:pt x="2625" y="32"/>
                    <a:pt x="2502" y="32"/>
                  </a:cubicBezTo>
                  <a:lnTo>
                    <a:pt x="2193" y="32"/>
                  </a:lnTo>
                  <a:cubicBezTo>
                    <a:pt x="2007" y="32"/>
                    <a:pt x="1792" y="62"/>
                    <a:pt x="1607" y="62"/>
                  </a:cubicBezTo>
                  <a:cubicBezTo>
                    <a:pt x="1421" y="94"/>
                    <a:pt x="1236" y="94"/>
                    <a:pt x="1080" y="124"/>
                  </a:cubicBezTo>
                  <a:cubicBezTo>
                    <a:pt x="927" y="124"/>
                    <a:pt x="771" y="156"/>
                    <a:pt x="648" y="186"/>
                  </a:cubicBezTo>
                  <a:cubicBezTo>
                    <a:pt x="495" y="186"/>
                    <a:pt x="401" y="218"/>
                    <a:pt x="309" y="218"/>
                  </a:cubicBezTo>
                  <a:cubicBezTo>
                    <a:pt x="186" y="247"/>
                    <a:pt x="124" y="247"/>
                    <a:pt x="62" y="280"/>
                  </a:cubicBezTo>
                  <a:lnTo>
                    <a:pt x="0" y="280"/>
                  </a:lnTo>
                  <a:lnTo>
                    <a:pt x="0" y="309"/>
                  </a:lnTo>
                  <a:cubicBezTo>
                    <a:pt x="0" y="309"/>
                    <a:pt x="1730" y="309"/>
                    <a:pt x="3490" y="341"/>
                  </a:cubicBezTo>
                  <a:cubicBezTo>
                    <a:pt x="5220" y="309"/>
                    <a:pt x="6951" y="309"/>
                    <a:pt x="6951" y="309"/>
                  </a:cubicBezTo>
                  <a:lnTo>
                    <a:pt x="6951" y="280"/>
                  </a:lnTo>
                  <a:lnTo>
                    <a:pt x="6889" y="280"/>
                  </a:lnTo>
                  <a:cubicBezTo>
                    <a:pt x="6827" y="247"/>
                    <a:pt x="6765" y="247"/>
                    <a:pt x="6674" y="218"/>
                  </a:cubicBezTo>
                  <a:cubicBezTo>
                    <a:pt x="6580" y="218"/>
                    <a:pt x="6456" y="186"/>
                    <a:pt x="6333" y="186"/>
                  </a:cubicBezTo>
                  <a:cubicBezTo>
                    <a:pt x="6179" y="156"/>
                    <a:pt x="6024" y="124"/>
                    <a:pt x="5871" y="124"/>
                  </a:cubicBezTo>
                  <a:cubicBezTo>
                    <a:pt x="5715" y="94"/>
                    <a:pt x="5529" y="94"/>
                    <a:pt x="5344" y="62"/>
                  </a:cubicBezTo>
                  <a:cubicBezTo>
                    <a:pt x="5159" y="62"/>
                    <a:pt x="4973" y="32"/>
                    <a:pt x="4758" y="32"/>
                  </a:cubicBezTo>
                  <a:cubicBezTo>
                    <a:pt x="4541" y="32"/>
                    <a:pt x="4355" y="32"/>
                    <a:pt x="4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2741250" y="835525"/>
              <a:ext cx="173025" cy="4650"/>
            </a:xfrm>
            <a:custGeom>
              <a:avLst/>
              <a:gdLst/>
              <a:ahLst/>
              <a:cxnLst/>
              <a:rect l="l" t="t" r="r" b="b"/>
              <a:pathLst>
                <a:path w="6921" h="186" extrusionOk="0">
                  <a:moveTo>
                    <a:pt x="2810" y="0"/>
                  </a:moveTo>
                  <a:cubicBezTo>
                    <a:pt x="2595" y="0"/>
                    <a:pt x="2378" y="32"/>
                    <a:pt x="2163" y="32"/>
                  </a:cubicBezTo>
                  <a:lnTo>
                    <a:pt x="1607" y="32"/>
                  </a:lnTo>
                  <a:cubicBezTo>
                    <a:pt x="1389" y="62"/>
                    <a:pt x="1236" y="62"/>
                    <a:pt x="1080" y="62"/>
                  </a:cubicBezTo>
                  <a:cubicBezTo>
                    <a:pt x="895" y="94"/>
                    <a:pt x="742" y="94"/>
                    <a:pt x="618" y="94"/>
                  </a:cubicBezTo>
                  <a:cubicBezTo>
                    <a:pt x="494" y="124"/>
                    <a:pt x="371" y="124"/>
                    <a:pt x="277" y="124"/>
                  </a:cubicBezTo>
                  <a:cubicBezTo>
                    <a:pt x="185" y="156"/>
                    <a:pt x="124" y="156"/>
                    <a:pt x="62" y="156"/>
                  </a:cubicBezTo>
                  <a:lnTo>
                    <a:pt x="0" y="156"/>
                  </a:lnTo>
                  <a:lnTo>
                    <a:pt x="0" y="186"/>
                  </a:lnTo>
                  <a:lnTo>
                    <a:pt x="6921" y="186"/>
                  </a:lnTo>
                  <a:lnTo>
                    <a:pt x="6921" y="156"/>
                  </a:lnTo>
                  <a:lnTo>
                    <a:pt x="6827" y="156"/>
                  </a:lnTo>
                  <a:cubicBezTo>
                    <a:pt x="6765" y="156"/>
                    <a:pt x="6703" y="156"/>
                    <a:pt x="6612" y="124"/>
                  </a:cubicBezTo>
                  <a:cubicBezTo>
                    <a:pt x="6518" y="124"/>
                    <a:pt x="6394" y="124"/>
                    <a:pt x="6271" y="94"/>
                  </a:cubicBezTo>
                  <a:cubicBezTo>
                    <a:pt x="6147" y="94"/>
                    <a:pt x="5994" y="94"/>
                    <a:pt x="5838" y="62"/>
                  </a:cubicBezTo>
                  <a:cubicBezTo>
                    <a:pt x="5653" y="62"/>
                    <a:pt x="5500" y="62"/>
                    <a:pt x="5314" y="32"/>
                  </a:cubicBezTo>
                  <a:lnTo>
                    <a:pt x="4726" y="32"/>
                  </a:lnTo>
                  <a:cubicBezTo>
                    <a:pt x="4511" y="32"/>
                    <a:pt x="4293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4"/>
            <p:cNvSpPr/>
            <p:nvPr/>
          </p:nvSpPr>
          <p:spPr>
            <a:xfrm>
              <a:off x="2752050" y="939825"/>
              <a:ext cx="660400" cy="593975"/>
            </a:xfrm>
            <a:custGeom>
              <a:avLst/>
              <a:gdLst/>
              <a:ahLst/>
              <a:cxnLst/>
              <a:rect l="l" t="t" r="r" b="b"/>
              <a:pathLst>
                <a:path w="26416" h="23759" extrusionOk="0">
                  <a:moveTo>
                    <a:pt x="7445" y="0"/>
                  </a:moveTo>
                  <a:cubicBezTo>
                    <a:pt x="1204" y="0"/>
                    <a:pt x="1" y="23758"/>
                    <a:pt x="1" y="23758"/>
                  </a:cubicBezTo>
                  <a:lnTo>
                    <a:pt x="26416" y="23758"/>
                  </a:lnTo>
                  <a:cubicBezTo>
                    <a:pt x="26416" y="23758"/>
                    <a:pt x="23821" y="9578"/>
                    <a:pt x="19280" y="9578"/>
                  </a:cubicBezTo>
                  <a:cubicBezTo>
                    <a:pt x="18383" y="9578"/>
                    <a:pt x="16158" y="11123"/>
                    <a:pt x="15417" y="11709"/>
                  </a:cubicBezTo>
                  <a:cubicBezTo>
                    <a:pt x="15166" y="11897"/>
                    <a:pt x="14889" y="11984"/>
                    <a:pt x="14618" y="11984"/>
                  </a:cubicBezTo>
                  <a:cubicBezTo>
                    <a:pt x="13954" y="11984"/>
                    <a:pt x="13324" y="11462"/>
                    <a:pt x="13192" y="10629"/>
                  </a:cubicBezTo>
                  <a:cubicBezTo>
                    <a:pt x="12545" y="6612"/>
                    <a:pt x="10968" y="0"/>
                    <a:pt x="7445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2752050" y="939825"/>
              <a:ext cx="186150" cy="593975"/>
            </a:xfrm>
            <a:custGeom>
              <a:avLst/>
              <a:gdLst/>
              <a:ahLst/>
              <a:cxnLst/>
              <a:rect l="l" t="t" r="r" b="b"/>
              <a:pathLst>
                <a:path w="7446" h="23759" extrusionOk="0">
                  <a:moveTo>
                    <a:pt x="7445" y="0"/>
                  </a:moveTo>
                  <a:cubicBezTo>
                    <a:pt x="1204" y="0"/>
                    <a:pt x="1" y="23758"/>
                    <a:pt x="1" y="23758"/>
                  </a:cubicBezTo>
                  <a:lnTo>
                    <a:pt x="4170" y="23758"/>
                  </a:lnTo>
                  <a:cubicBezTo>
                    <a:pt x="4170" y="23758"/>
                    <a:pt x="5624" y="0"/>
                    <a:pt x="7445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3679675" y="783800"/>
              <a:ext cx="693650" cy="750000"/>
            </a:xfrm>
            <a:custGeom>
              <a:avLst/>
              <a:gdLst/>
              <a:ahLst/>
              <a:cxnLst/>
              <a:rect l="l" t="t" r="r" b="b"/>
              <a:pathLst>
                <a:path w="27746" h="30000" extrusionOk="0">
                  <a:moveTo>
                    <a:pt x="14616" y="0"/>
                  </a:moveTo>
                  <a:cubicBezTo>
                    <a:pt x="9764" y="0"/>
                    <a:pt x="4668" y="6303"/>
                    <a:pt x="1855" y="21719"/>
                  </a:cubicBezTo>
                  <a:cubicBezTo>
                    <a:pt x="681" y="28239"/>
                    <a:pt x="1" y="29999"/>
                    <a:pt x="1" y="29999"/>
                  </a:cubicBezTo>
                  <a:lnTo>
                    <a:pt x="27746" y="29999"/>
                  </a:lnTo>
                  <a:cubicBezTo>
                    <a:pt x="27746" y="12173"/>
                    <a:pt x="21011" y="0"/>
                    <a:pt x="14616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4"/>
            <p:cNvSpPr/>
            <p:nvPr/>
          </p:nvSpPr>
          <p:spPr>
            <a:xfrm>
              <a:off x="3679675" y="783800"/>
              <a:ext cx="365425" cy="750000"/>
            </a:xfrm>
            <a:custGeom>
              <a:avLst/>
              <a:gdLst/>
              <a:ahLst/>
              <a:cxnLst/>
              <a:rect l="l" t="t" r="r" b="b"/>
              <a:pathLst>
                <a:path w="14617" h="30000" extrusionOk="0">
                  <a:moveTo>
                    <a:pt x="14616" y="0"/>
                  </a:moveTo>
                  <a:cubicBezTo>
                    <a:pt x="9764" y="0"/>
                    <a:pt x="4668" y="6303"/>
                    <a:pt x="1855" y="21719"/>
                  </a:cubicBezTo>
                  <a:cubicBezTo>
                    <a:pt x="681" y="28239"/>
                    <a:pt x="1" y="29999"/>
                    <a:pt x="1" y="29999"/>
                  </a:cubicBezTo>
                  <a:lnTo>
                    <a:pt x="9085" y="29999"/>
                  </a:lnTo>
                  <a:cubicBezTo>
                    <a:pt x="7231" y="17549"/>
                    <a:pt x="12236" y="0"/>
                    <a:pt x="14616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2853200" y="1155300"/>
              <a:ext cx="1445250" cy="359950"/>
            </a:xfrm>
            <a:custGeom>
              <a:avLst/>
              <a:gdLst/>
              <a:ahLst/>
              <a:cxnLst/>
              <a:rect l="l" t="t" r="r" b="b"/>
              <a:pathLst>
                <a:path w="57810" h="14398" extrusionOk="0">
                  <a:moveTo>
                    <a:pt x="47705" y="0"/>
                  </a:moveTo>
                  <a:cubicBezTo>
                    <a:pt x="41649" y="0"/>
                    <a:pt x="43070" y="14212"/>
                    <a:pt x="34914" y="14212"/>
                  </a:cubicBezTo>
                  <a:cubicBezTo>
                    <a:pt x="26789" y="14212"/>
                    <a:pt x="25954" y="11217"/>
                    <a:pt x="22493" y="11217"/>
                  </a:cubicBezTo>
                  <a:cubicBezTo>
                    <a:pt x="19065" y="11217"/>
                    <a:pt x="15634" y="12576"/>
                    <a:pt x="14213" y="12576"/>
                  </a:cubicBezTo>
                  <a:cubicBezTo>
                    <a:pt x="12824" y="12576"/>
                    <a:pt x="11680" y="5655"/>
                    <a:pt x="6707" y="5655"/>
                  </a:cubicBezTo>
                  <a:cubicBezTo>
                    <a:pt x="1731" y="5655"/>
                    <a:pt x="2040" y="14398"/>
                    <a:pt x="1" y="14398"/>
                  </a:cubicBezTo>
                  <a:lnTo>
                    <a:pt x="57809" y="14398"/>
                  </a:lnTo>
                  <a:cubicBezTo>
                    <a:pt x="55614" y="14398"/>
                    <a:pt x="53731" y="0"/>
                    <a:pt x="47705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2853200" y="1296675"/>
              <a:ext cx="167675" cy="218575"/>
            </a:xfrm>
            <a:custGeom>
              <a:avLst/>
              <a:gdLst/>
              <a:ahLst/>
              <a:cxnLst/>
              <a:rect l="l" t="t" r="r" b="b"/>
              <a:pathLst>
                <a:path w="6707" h="8743" extrusionOk="0">
                  <a:moveTo>
                    <a:pt x="6707" y="0"/>
                  </a:moveTo>
                  <a:cubicBezTo>
                    <a:pt x="1731" y="0"/>
                    <a:pt x="2040" y="8743"/>
                    <a:pt x="1" y="8743"/>
                  </a:cubicBezTo>
                  <a:lnTo>
                    <a:pt x="6150" y="8743"/>
                  </a:lnTo>
                  <a:cubicBezTo>
                    <a:pt x="5965" y="7724"/>
                    <a:pt x="4544" y="0"/>
                    <a:pt x="6707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2765150" y="980000"/>
              <a:ext cx="71900" cy="66650"/>
            </a:xfrm>
            <a:custGeom>
              <a:avLst/>
              <a:gdLst/>
              <a:ahLst/>
              <a:cxnLst/>
              <a:rect l="l" t="t" r="r" b="b"/>
              <a:pathLst>
                <a:path w="2876" h="2666" extrusionOk="0">
                  <a:moveTo>
                    <a:pt x="1" y="0"/>
                  </a:moveTo>
                  <a:cubicBezTo>
                    <a:pt x="1" y="0"/>
                    <a:pt x="436" y="2666"/>
                    <a:pt x="2653" y="2666"/>
                  </a:cubicBezTo>
                  <a:cubicBezTo>
                    <a:pt x="2725" y="2666"/>
                    <a:pt x="2799" y="2663"/>
                    <a:pt x="2875" y="2657"/>
                  </a:cubicBezTo>
                  <a:lnTo>
                    <a:pt x="2628" y="2316"/>
                  </a:lnTo>
                  <a:cubicBezTo>
                    <a:pt x="2517" y="2352"/>
                    <a:pt x="2404" y="2369"/>
                    <a:pt x="2292" y="2369"/>
                  </a:cubicBezTo>
                  <a:cubicBezTo>
                    <a:pt x="1345" y="2369"/>
                    <a:pt x="410" y="1160"/>
                    <a:pt x="218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2843950" y="1062600"/>
              <a:ext cx="40975" cy="42550"/>
            </a:xfrm>
            <a:custGeom>
              <a:avLst/>
              <a:gdLst/>
              <a:ahLst/>
              <a:cxnLst/>
              <a:rect l="l" t="t" r="r" b="b"/>
              <a:pathLst>
                <a:path w="1639" h="1702" extrusionOk="0">
                  <a:moveTo>
                    <a:pt x="1359" y="1"/>
                  </a:moveTo>
                  <a:cubicBezTo>
                    <a:pt x="1174" y="774"/>
                    <a:pt x="1083" y="1207"/>
                    <a:pt x="185" y="1330"/>
                  </a:cubicBezTo>
                  <a:cubicBezTo>
                    <a:pt x="62" y="1330"/>
                    <a:pt x="0" y="1454"/>
                    <a:pt x="32" y="1545"/>
                  </a:cubicBezTo>
                  <a:cubicBezTo>
                    <a:pt x="32" y="1639"/>
                    <a:pt x="124" y="1701"/>
                    <a:pt x="218" y="1701"/>
                  </a:cubicBezTo>
                  <a:cubicBezTo>
                    <a:pt x="1607" y="1578"/>
                    <a:pt x="1639" y="1"/>
                    <a:pt x="1639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2840850" y="1321400"/>
              <a:ext cx="59525" cy="88800"/>
            </a:xfrm>
            <a:custGeom>
              <a:avLst/>
              <a:gdLst/>
              <a:ahLst/>
              <a:cxnLst/>
              <a:rect l="l" t="t" r="r" b="b"/>
              <a:pathLst>
                <a:path w="2381" h="3552" extrusionOk="0">
                  <a:moveTo>
                    <a:pt x="2287" y="0"/>
                  </a:moveTo>
                  <a:lnTo>
                    <a:pt x="2163" y="92"/>
                  </a:lnTo>
                  <a:cubicBezTo>
                    <a:pt x="2163" y="92"/>
                    <a:pt x="1577" y="2966"/>
                    <a:pt x="0" y="3243"/>
                  </a:cubicBezTo>
                  <a:lnTo>
                    <a:pt x="0" y="3552"/>
                  </a:lnTo>
                  <a:cubicBezTo>
                    <a:pt x="1422" y="3428"/>
                    <a:pt x="2381" y="1051"/>
                    <a:pt x="2287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2879475" y="1321400"/>
              <a:ext cx="19350" cy="47100"/>
            </a:xfrm>
            <a:custGeom>
              <a:avLst/>
              <a:gdLst/>
              <a:ahLst/>
              <a:cxnLst/>
              <a:rect l="l" t="t" r="r" b="b"/>
              <a:pathLst>
                <a:path w="774" h="1884" extrusionOk="0">
                  <a:moveTo>
                    <a:pt x="742" y="0"/>
                  </a:moveTo>
                  <a:lnTo>
                    <a:pt x="618" y="92"/>
                  </a:lnTo>
                  <a:cubicBezTo>
                    <a:pt x="618" y="92"/>
                    <a:pt x="433" y="989"/>
                    <a:pt x="0" y="1822"/>
                  </a:cubicBezTo>
                  <a:lnTo>
                    <a:pt x="280" y="1884"/>
                  </a:lnTo>
                  <a:cubicBezTo>
                    <a:pt x="618" y="1204"/>
                    <a:pt x="774" y="462"/>
                    <a:pt x="742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2786775" y="926650"/>
              <a:ext cx="69550" cy="580150"/>
            </a:xfrm>
            <a:custGeom>
              <a:avLst/>
              <a:gdLst/>
              <a:ahLst/>
              <a:cxnLst/>
              <a:rect l="l" t="t" r="r" b="b"/>
              <a:pathLst>
                <a:path w="2782" h="23206" extrusionOk="0">
                  <a:moveTo>
                    <a:pt x="1" y="1"/>
                  </a:moveTo>
                  <a:lnTo>
                    <a:pt x="1360" y="3400"/>
                  </a:lnTo>
                  <a:cubicBezTo>
                    <a:pt x="1639" y="4079"/>
                    <a:pt x="1763" y="4821"/>
                    <a:pt x="1763" y="5562"/>
                  </a:cubicBezTo>
                  <a:lnTo>
                    <a:pt x="1484" y="23205"/>
                  </a:lnTo>
                  <a:lnTo>
                    <a:pt x="2781" y="23205"/>
                  </a:lnTo>
                  <a:lnTo>
                    <a:pt x="2505" y="5594"/>
                  </a:lnTo>
                  <a:cubicBezTo>
                    <a:pt x="2505" y="4729"/>
                    <a:pt x="2287" y="3894"/>
                    <a:pt x="1887" y="3123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2825400" y="1331400"/>
              <a:ext cx="28625" cy="46375"/>
            </a:xfrm>
            <a:custGeom>
              <a:avLst/>
              <a:gdLst/>
              <a:ahLst/>
              <a:cxnLst/>
              <a:rect l="l" t="t" r="r" b="b"/>
              <a:pathLst>
                <a:path w="1145" h="1855" extrusionOk="0">
                  <a:moveTo>
                    <a:pt x="1145" y="1"/>
                  </a:moveTo>
                  <a:lnTo>
                    <a:pt x="248" y="280"/>
                  </a:lnTo>
                  <a:lnTo>
                    <a:pt x="1" y="1854"/>
                  </a:lnTo>
                  <a:cubicBezTo>
                    <a:pt x="1" y="1854"/>
                    <a:pt x="589" y="1392"/>
                    <a:pt x="1145" y="1392"/>
                  </a:cubicBezTo>
                  <a:lnTo>
                    <a:pt x="1145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2786775" y="926650"/>
              <a:ext cx="51825" cy="580150"/>
            </a:xfrm>
            <a:custGeom>
              <a:avLst/>
              <a:gdLst/>
              <a:ahLst/>
              <a:cxnLst/>
              <a:rect l="l" t="t" r="r" b="b"/>
              <a:pathLst>
                <a:path w="2073" h="23206" extrusionOk="0">
                  <a:moveTo>
                    <a:pt x="1" y="1"/>
                  </a:moveTo>
                  <a:lnTo>
                    <a:pt x="1360" y="3400"/>
                  </a:lnTo>
                  <a:cubicBezTo>
                    <a:pt x="1639" y="4079"/>
                    <a:pt x="1763" y="4821"/>
                    <a:pt x="1763" y="5562"/>
                  </a:cubicBezTo>
                  <a:lnTo>
                    <a:pt x="1484" y="23205"/>
                  </a:lnTo>
                  <a:lnTo>
                    <a:pt x="1916" y="23205"/>
                  </a:lnTo>
                  <a:lnTo>
                    <a:pt x="2072" y="5533"/>
                  </a:lnTo>
                  <a:cubicBezTo>
                    <a:pt x="2072" y="4667"/>
                    <a:pt x="1887" y="3802"/>
                    <a:pt x="1516" y="3029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4"/>
            <p:cNvSpPr/>
            <p:nvPr/>
          </p:nvSpPr>
          <p:spPr>
            <a:xfrm>
              <a:off x="2837025" y="956000"/>
              <a:ext cx="137500" cy="136775"/>
            </a:xfrm>
            <a:custGeom>
              <a:avLst/>
              <a:gdLst/>
              <a:ahLst/>
              <a:cxnLst/>
              <a:rect l="l" t="t" r="r" b="b"/>
              <a:pathLst>
                <a:path w="5500" h="5471" extrusionOk="0">
                  <a:moveTo>
                    <a:pt x="2749" y="1"/>
                  </a:moveTo>
                  <a:cubicBezTo>
                    <a:pt x="1236" y="1"/>
                    <a:pt x="0" y="1207"/>
                    <a:pt x="0" y="2720"/>
                  </a:cubicBezTo>
                  <a:cubicBezTo>
                    <a:pt x="0" y="4235"/>
                    <a:pt x="1236" y="5471"/>
                    <a:pt x="2749" y="5471"/>
                  </a:cubicBezTo>
                  <a:cubicBezTo>
                    <a:pt x="4264" y="5471"/>
                    <a:pt x="5500" y="4235"/>
                    <a:pt x="5500" y="2720"/>
                  </a:cubicBezTo>
                  <a:cubicBezTo>
                    <a:pt x="5500" y="1207"/>
                    <a:pt x="4264" y="1"/>
                    <a:pt x="2749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2851675" y="956000"/>
              <a:ext cx="122850" cy="120525"/>
            </a:xfrm>
            <a:custGeom>
              <a:avLst/>
              <a:gdLst/>
              <a:ahLst/>
              <a:cxnLst/>
              <a:rect l="l" t="t" r="r" b="b"/>
              <a:pathLst>
                <a:path w="4914" h="4821" extrusionOk="0">
                  <a:moveTo>
                    <a:pt x="2163" y="1"/>
                  </a:moveTo>
                  <a:cubicBezTo>
                    <a:pt x="1762" y="1"/>
                    <a:pt x="1421" y="63"/>
                    <a:pt x="1083" y="219"/>
                  </a:cubicBezTo>
                  <a:cubicBezTo>
                    <a:pt x="433" y="681"/>
                    <a:pt x="0" y="1422"/>
                    <a:pt x="0" y="2287"/>
                  </a:cubicBezTo>
                  <a:cubicBezTo>
                    <a:pt x="0" y="3679"/>
                    <a:pt x="1144" y="4821"/>
                    <a:pt x="2566" y="4821"/>
                  </a:cubicBezTo>
                  <a:cubicBezTo>
                    <a:pt x="3522" y="4821"/>
                    <a:pt x="4326" y="4297"/>
                    <a:pt x="4790" y="3555"/>
                  </a:cubicBezTo>
                  <a:cubicBezTo>
                    <a:pt x="4852" y="3276"/>
                    <a:pt x="4914" y="2999"/>
                    <a:pt x="4914" y="2720"/>
                  </a:cubicBezTo>
                  <a:cubicBezTo>
                    <a:pt x="4914" y="1207"/>
                    <a:pt x="3678" y="1"/>
                    <a:pt x="2163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2888750" y="966825"/>
              <a:ext cx="65700" cy="64900"/>
            </a:xfrm>
            <a:custGeom>
              <a:avLst/>
              <a:gdLst/>
              <a:ahLst/>
              <a:cxnLst/>
              <a:rect l="l" t="t" r="r" b="b"/>
              <a:pathLst>
                <a:path w="2628" h="2596" extrusionOk="0">
                  <a:moveTo>
                    <a:pt x="1298" y="1"/>
                  </a:moveTo>
                  <a:cubicBezTo>
                    <a:pt x="588" y="1"/>
                    <a:pt x="0" y="589"/>
                    <a:pt x="0" y="1298"/>
                  </a:cubicBezTo>
                  <a:cubicBezTo>
                    <a:pt x="0" y="2010"/>
                    <a:pt x="588" y="2596"/>
                    <a:pt x="1298" y="2596"/>
                  </a:cubicBezTo>
                  <a:cubicBezTo>
                    <a:pt x="2039" y="2596"/>
                    <a:pt x="2627" y="2010"/>
                    <a:pt x="2627" y="1298"/>
                  </a:cubicBezTo>
                  <a:cubicBezTo>
                    <a:pt x="2627" y="589"/>
                    <a:pt x="2039" y="1"/>
                    <a:pt x="1298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2714975" y="1103575"/>
              <a:ext cx="247950" cy="247200"/>
            </a:xfrm>
            <a:custGeom>
              <a:avLst/>
              <a:gdLst/>
              <a:ahLst/>
              <a:cxnLst/>
              <a:rect l="l" t="t" r="r" b="b"/>
              <a:pathLst>
                <a:path w="9918" h="9888" extrusionOk="0">
                  <a:moveTo>
                    <a:pt x="4974" y="0"/>
                  </a:moveTo>
                  <a:cubicBezTo>
                    <a:pt x="2225" y="0"/>
                    <a:pt x="1" y="2225"/>
                    <a:pt x="1" y="4944"/>
                  </a:cubicBezTo>
                  <a:cubicBezTo>
                    <a:pt x="1" y="7692"/>
                    <a:pt x="2225" y="9887"/>
                    <a:pt x="4974" y="9887"/>
                  </a:cubicBezTo>
                  <a:cubicBezTo>
                    <a:pt x="7693" y="9887"/>
                    <a:pt x="9917" y="7692"/>
                    <a:pt x="9917" y="4944"/>
                  </a:cubicBezTo>
                  <a:cubicBezTo>
                    <a:pt x="9917" y="2225"/>
                    <a:pt x="7693" y="0"/>
                    <a:pt x="4974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2741975" y="1103575"/>
              <a:ext cx="220950" cy="218575"/>
            </a:xfrm>
            <a:custGeom>
              <a:avLst/>
              <a:gdLst/>
              <a:ahLst/>
              <a:cxnLst/>
              <a:rect l="l" t="t" r="r" b="b"/>
              <a:pathLst>
                <a:path w="8838" h="8743" extrusionOk="0">
                  <a:moveTo>
                    <a:pt x="3894" y="0"/>
                  </a:moveTo>
                  <a:cubicBezTo>
                    <a:pt x="3184" y="0"/>
                    <a:pt x="2534" y="124"/>
                    <a:pt x="1948" y="401"/>
                  </a:cubicBezTo>
                  <a:cubicBezTo>
                    <a:pt x="774" y="1236"/>
                    <a:pt x="1" y="2596"/>
                    <a:pt x="1" y="4140"/>
                  </a:cubicBezTo>
                  <a:cubicBezTo>
                    <a:pt x="1" y="6674"/>
                    <a:pt x="2072" y="8743"/>
                    <a:pt x="4606" y="8743"/>
                  </a:cubicBezTo>
                  <a:cubicBezTo>
                    <a:pt x="6336" y="8743"/>
                    <a:pt x="7819" y="7816"/>
                    <a:pt x="8622" y="6427"/>
                  </a:cubicBezTo>
                  <a:cubicBezTo>
                    <a:pt x="8746" y="5962"/>
                    <a:pt x="8837" y="5468"/>
                    <a:pt x="8837" y="4944"/>
                  </a:cubicBezTo>
                  <a:cubicBezTo>
                    <a:pt x="8837" y="2225"/>
                    <a:pt x="6613" y="0"/>
                    <a:pt x="389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809200" y="1122850"/>
              <a:ext cx="117450" cy="117425"/>
            </a:xfrm>
            <a:custGeom>
              <a:avLst/>
              <a:gdLst/>
              <a:ahLst/>
              <a:cxnLst/>
              <a:rect l="l" t="t" r="r" b="b"/>
              <a:pathLst>
                <a:path w="4698" h="4697" extrusionOk="0">
                  <a:moveTo>
                    <a:pt x="2349" y="1"/>
                  </a:moveTo>
                  <a:cubicBezTo>
                    <a:pt x="1051" y="1"/>
                    <a:pt x="1" y="1051"/>
                    <a:pt x="1" y="2349"/>
                  </a:cubicBezTo>
                  <a:cubicBezTo>
                    <a:pt x="1" y="3646"/>
                    <a:pt x="1051" y="4697"/>
                    <a:pt x="2349" y="4697"/>
                  </a:cubicBezTo>
                  <a:cubicBezTo>
                    <a:pt x="3647" y="4697"/>
                    <a:pt x="4697" y="3646"/>
                    <a:pt x="4697" y="2349"/>
                  </a:cubicBezTo>
                  <a:cubicBezTo>
                    <a:pt x="4697" y="1051"/>
                    <a:pt x="3647" y="1"/>
                    <a:pt x="2349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2722700" y="876475"/>
              <a:ext cx="122075" cy="122075"/>
            </a:xfrm>
            <a:custGeom>
              <a:avLst/>
              <a:gdLst/>
              <a:ahLst/>
              <a:cxnLst/>
              <a:rect l="l" t="t" r="r" b="b"/>
              <a:pathLst>
                <a:path w="4883" h="4883" extrusionOk="0">
                  <a:moveTo>
                    <a:pt x="2440" y="1"/>
                  </a:moveTo>
                  <a:cubicBezTo>
                    <a:pt x="1113" y="1"/>
                    <a:pt x="1" y="1113"/>
                    <a:pt x="1" y="2440"/>
                  </a:cubicBezTo>
                  <a:cubicBezTo>
                    <a:pt x="1" y="3800"/>
                    <a:pt x="1113" y="4883"/>
                    <a:pt x="2440" y="4883"/>
                  </a:cubicBezTo>
                  <a:cubicBezTo>
                    <a:pt x="3800" y="4883"/>
                    <a:pt x="4882" y="3800"/>
                    <a:pt x="4882" y="2440"/>
                  </a:cubicBezTo>
                  <a:cubicBezTo>
                    <a:pt x="4882" y="1113"/>
                    <a:pt x="3800" y="1"/>
                    <a:pt x="2440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2735800" y="876475"/>
              <a:ext cx="108975" cy="108175"/>
            </a:xfrm>
            <a:custGeom>
              <a:avLst/>
              <a:gdLst/>
              <a:ahLst/>
              <a:cxnLst/>
              <a:rect l="l" t="t" r="r" b="b"/>
              <a:pathLst>
                <a:path w="4359" h="4327" extrusionOk="0">
                  <a:moveTo>
                    <a:pt x="1916" y="1"/>
                  </a:moveTo>
                  <a:cubicBezTo>
                    <a:pt x="1578" y="1"/>
                    <a:pt x="1269" y="63"/>
                    <a:pt x="960" y="216"/>
                  </a:cubicBezTo>
                  <a:cubicBezTo>
                    <a:pt x="403" y="619"/>
                    <a:pt x="1" y="1299"/>
                    <a:pt x="1" y="2040"/>
                  </a:cubicBezTo>
                  <a:cubicBezTo>
                    <a:pt x="1" y="3306"/>
                    <a:pt x="1021" y="4326"/>
                    <a:pt x="2287" y="4326"/>
                  </a:cubicBezTo>
                  <a:cubicBezTo>
                    <a:pt x="3122" y="4326"/>
                    <a:pt x="3864" y="3862"/>
                    <a:pt x="4235" y="3182"/>
                  </a:cubicBezTo>
                  <a:cubicBezTo>
                    <a:pt x="4326" y="2935"/>
                    <a:pt x="4358" y="2688"/>
                    <a:pt x="4358" y="2440"/>
                  </a:cubicBezTo>
                  <a:cubicBezTo>
                    <a:pt x="4358" y="1113"/>
                    <a:pt x="3276" y="1"/>
                    <a:pt x="1916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769050" y="886500"/>
              <a:ext cx="57925" cy="57975"/>
            </a:xfrm>
            <a:custGeom>
              <a:avLst/>
              <a:gdLst/>
              <a:ahLst/>
              <a:cxnLst/>
              <a:rect l="l" t="t" r="r" b="b"/>
              <a:pathLst>
                <a:path w="2317" h="2319" extrusionOk="0">
                  <a:moveTo>
                    <a:pt x="1142" y="0"/>
                  </a:moveTo>
                  <a:cubicBezTo>
                    <a:pt x="524" y="0"/>
                    <a:pt x="0" y="527"/>
                    <a:pt x="0" y="1145"/>
                  </a:cubicBezTo>
                  <a:cubicBezTo>
                    <a:pt x="0" y="1792"/>
                    <a:pt x="524" y="2319"/>
                    <a:pt x="1142" y="2319"/>
                  </a:cubicBezTo>
                  <a:cubicBezTo>
                    <a:pt x="1792" y="2319"/>
                    <a:pt x="2316" y="1792"/>
                    <a:pt x="2316" y="1145"/>
                  </a:cubicBezTo>
                  <a:cubicBezTo>
                    <a:pt x="2316" y="527"/>
                    <a:pt x="1792" y="0"/>
                    <a:pt x="1142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4232725" y="1359800"/>
              <a:ext cx="90425" cy="114550"/>
            </a:xfrm>
            <a:custGeom>
              <a:avLst/>
              <a:gdLst/>
              <a:ahLst/>
              <a:cxnLst/>
              <a:rect l="l" t="t" r="r" b="b"/>
              <a:pathLst>
                <a:path w="3617" h="4582" extrusionOk="0">
                  <a:moveTo>
                    <a:pt x="435" y="0"/>
                  </a:moveTo>
                  <a:cubicBezTo>
                    <a:pt x="331" y="0"/>
                    <a:pt x="102" y="605"/>
                    <a:pt x="63" y="1059"/>
                  </a:cubicBezTo>
                  <a:cubicBezTo>
                    <a:pt x="1" y="1801"/>
                    <a:pt x="1392" y="4149"/>
                    <a:pt x="3370" y="4582"/>
                  </a:cubicBezTo>
                  <a:lnTo>
                    <a:pt x="3617" y="4087"/>
                  </a:lnTo>
                  <a:cubicBezTo>
                    <a:pt x="2349" y="3808"/>
                    <a:pt x="186" y="2140"/>
                    <a:pt x="433" y="718"/>
                  </a:cubicBezTo>
                  <a:cubicBezTo>
                    <a:pt x="512" y="194"/>
                    <a:pt x="493" y="0"/>
                    <a:pt x="435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4320800" y="1296075"/>
              <a:ext cx="78800" cy="118775"/>
            </a:xfrm>
            <a:custGeom>
              <a:avLst/>
              <a:gdLst/>
              <a:ahLst/>
              <a:cxnLst/>
              <a:rect l="l" t="t" r="r" b="b"/>
              <a:pathLst>
                <a:path w="3152" h="4751" extrusionOk="0">
                  <a:moveTo>
                    <a:pt x="2784" y="0"/>
                  </a:moveTo>
                  <a:cubicBezTo>
                    <a:pt x="2732" y="0"/>
                    <a:pt x="2714" y="192"/>
                    <a:pt x="2781" y="704"/>
                  </a:cubicBezTo>
                  <a:cubicBezTo>
                    <a:pt x="2998" y="2155"/>
                    <a:pt x="1174" y="4009"/>
                    <a:pt x="0" y="4288"/>
                  </a:cubicBezTo>
                  <a:lnTo>
                    <a:pt x="94" y="4750"/>
                  </a:lnTo>
                  <a:cubicBezTo>
                    <a:pt x="1854" y="4288"/>
                    <a:pt x="3151" y="1816"/>
                    <a:pt x="3122" y="1075"/>
                  </a:cubicBezTo>
                  <a:cubicBezTo>
                    <a:pt x="3082" y="601"/>
                    <a:pt x="2878" y="0"/>
                    <a:pt x="2784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4306875" y="1261875"/>
              <a:ext cx="24000" cy="286625"/>
            </a:xfrm>
            <a:custGeom>
              <a:avLst/>
              <a:gdLst/>
              <a:ahLst/>
              <a:cxnLst/>
              <a:rect l="l" t="t" r="r" b="b"/>
              <a:pathLst>
                <a:path w="960" h="11465" extrusionOk="0">
                  <a:moveTo>
                    <a:pt x="95" y="1"/>
                  </a:moveTo>
                  <a:lnTo>
                    <a:pt x="1" y="11465"/>
                  </a:lnTo>
                  <a:lnTo>
                    <a:pt x="960" y="11465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4308425" y="1315200"/>
              <a:ext cx="20925" cy="31700"/>
            </a:xfrm>
            <a:custGeom>
              <a:avLst/>
              <a:gdLst/>
              <a:ahLst/>
              <a:cxnLst/>
              <a:rect l="l" t="t" r="r" b="b"/>
              <a:pathLst>
                <a:path w="837" h="1268" extrusionOk="0">
                  <a:moveTo>
                    <a:pt x="1" y="1"/>
                  </a:moveTo>
                  <a:lnTo>
                    <a:pt x="1" y="1113"/>
                  </a:lnTo>
                  <a:cubicBezTo>
                    <a:pt x="155" y="1237"/>
                    <a:pt x="364" y="1268"/>
                    <a:pt x="534" y="1268"/>
                  </a:cubicBezTo>
                  <a:cubicBezTo>
                    <a:pt x="705" y="1268"/>
                    <a:pt x="836" y="1237"/>
                    <a:pt x="836" y="1237"/>
                  </a:cubicBezTo>
                  <a:lnTo>
                    <a:pt x="836" y="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4306875" y="1261875"/>
              <a:ext cx="9300" cy="286625"/>
            </a:xfrm>
            <a:custGeom>
              <a:avLst/>
              <a:gdLst/>
              <a:ahLst/>
              <a:cxnLst/>
              <a:rect l="l" t="t" r="r" b="b"/>
              <a:pathLst>
                <a:path w="372" h="11465" extrusionOk="0">
                  <a:moveTo>
                    <a:pt x="95" y="1"/>
                  </a:moveTo>
                  <a:lnTo>
                    <a:pt x="1" y="11465"/>
                  </a:lnTo>
                  <a:lnTo>
                    <a:pt x="310" y="11465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4208825" y="1104325"/>
              <a:ext cx="259550" cy="260350"/>
            </a:xfrm>
            <a:custGeom>
              <a:avLst/>
              <a:gdLst/>
              <a:ahLst/>
              <a:cxnLst/>
              <a:rect l="l" t="t" r="r" b="b"/>
              <a:pathLst>
                <a:path w="10382" h="10414" extrusionOk="0">
                  <a:moveTo>
                    <a:pt x="5191" y="0"/>
                  </a:moveTo>
                  <a:cubicBezTo>
                    <a:pt x="2316" y="0"/>
                    <a:pt x="0" y="2319"/>
                    <a:pt x="0" y="5191"/>
                  </a:cubicBezTo>
                  <a:cubicBezTo>
                    <a:pt x="0" y="8065"/>
                    <a:pt x="2316" y="10413"/>
                    <a:pt x="5191" y="10413"/>
                  </a:cubicBezTo>
                  <a:cubicBezTo>
                    <a:pt x="8063" y="10413"/>
                    <a:pt x="10381" y="8065"/>
                    <a:pt x="10381" y="5191"/>
                  </a:cubicBezTo>
                  <a:cubicBezTo>
                    <a:pt x="10381" y="2319"/>
                    <a:pt x="8063" y="0"/>
                    <a:pt x="5191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4236625" y="1104325"/>
              <a:ext cx="231750" cy="229450"/>
            </a:xfrm>
            <a:custGeom>
              <a:avLst/>
              <a:gdLst/>
              <a:ahLst/>
              <a:cxnLst/>
              <a:rect l="l" t="t" r="r" b="b"/>
              <a:pathLst>
                <a:path w="9270" h="9178" extrusionOk="0">
                  <a:moveTo>
                    <a:pt x="4079" y="0"/>
                  </a:moveTo>
                  <a:cubicBezTo>
                    <a:pt x="3367" y="0"/>
                    <a:pt x="2658" y="156"/>
                    <a:pt x="2040" y="403"/>
                  </a:cubicBezTo>
                  <a:cubicBezTo>
                    <a:pt x="804" y="1298"/>
                    <a:pt x="1" y="2719"/>
                    <a:pt x="1" y="4358"/>
                  </a:cubicBezTo>
                  <a:cubicBezTo>
                    <a:pt x="1" y="7015"/>
                    <a:pt x="2163" y="9177"/>
                    <a:pt x="4850" y="9177"/>
                  </a:cubicBezTo>
                  <a:cubicBezTo>
                    <a:pt x="6642" y="9177"/>
                    <a:pt x="8219" y="8218"/>
                    <a:pt x="9052" y="6735"/>
                  </a:cubicBezTo>
                  <a:cubicBezTo>
                    <a:pt x="9208" y="6273"/>
                    <a:pt x="9269" y="5747"/>
                    <a:pt x="9269" y="5191"/>
                  </a:cubicBezTo>
                  <a:cubicBezTo>
                    <a:pt x="9269" y="2319"/>
                    <a:pt x="6951" y="0"/>
                    <a:pt x="4079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4306875" y="1125200"/>
              <a:ext cx="123625" cy="122800"/>
            </a:xfrm>
            <a:custGeom>
              <a:avLst/>
              <a:gdLst/>
              <a:ahLst/>
              <a:cxnLst/>
              <a:rect l="l" t="t" r="r" b="b"/>
              <a:pathLst>
                <a:path w="4945" h="4912" extrusionOk="0">
                  <a:moveTo>
                    <a:pt x="2473" y="0"/>
                  </a:moveTo>
                  <a:cubicBezTo>
                    <a:pt x="1113" y="0"/>
                    <a:pt x="1" y="1113"/>
                    <a:pt x="1" y="2472"/>
                  </a:cubicBezTo>
                  <a:cubicBezTo>
                    <a:pt x="1" y="3832"/>
                    <a:pt x="1113" y="4912"/>
                    <a:pt x="2473" y="4912"/>
                  </a:cubicBezTo>
                  <a:cubicBezTo>
                    <a:pt x="3832" y="4912"/>
                    <a:pt x="4944" y="3832"/>
                    <a:pt x="4944" y="2472"/>
                  </a:cubicBezTo>
                  <a:cubicBezTo>
                    <a:pt x="4944" y="1113"/>
                    <a:pt x="3832" y="0"/>
                    <a:pt x="2473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4166300" y="1296675"/>
              <a:ext cx="138325" cy="137500"/>
            </a:xfrm>
            <a:custGeom>
              <a:avLst/>
              <a:gdLst/>
              <a:ahLst/>
              <a:cxnLst/>
              <a:rect l="l" t="t" r="r" b="b"/>
              <a:pathLst>
                <a:path w="5533" h="5500" extrusionOk="0">
                  <a:moveTo>
                    <a:pt x="2752" y="0"/>
                  </a:moveTo>
                  <a:cubicBezTo>
                    <a:pt x="1237" y="0"/>
                    <a:pt x="1" y="1236"/>
                    <a:pt x="1" y="2749"/>
                  </a:cubicBezTo>
                  <a:cubicBezTo>
                    <a:pt x="1" y="4264"/>
                    <a:pt x="1237" y="5500"/>
                    <a:pt x="2752" y="5500"/>
                  </a:cubicBezTo>
                  <a:cubicBezTo>
                    <a:pt x="4297" y="5500"/>
                    <a:pt x="5532" y="4264"/>
                    <a:pt x="5532" y="2749"/>
                  </a:cubicBezTo>
                  <a:cubicBezTo>
                    <a:pt x="5532" y="1236"/>
                    <a:pt x="4297" y="0"/>
                    <a:pt x="2752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4181750" y="1296675"/>
              <a:ext cx="122875" cy="121250"/>
            </a:xfrm>
            <a:custGeom>
              <a:avLst/>
              <a:gdLst/>
              <a:ahLst/>
              <a:cxnLst/>
              <a:rect l="l" t="t" r="r" b="b"/>
              <a:pathLst>
                <a:path w="4915" h="4850" extrusionOk="0">
                  <a:moveTo>
                    <a:pt x="2134" y="0"/>
                  </a:moveTo>
                  <a:cubicBezTo>
                    <a:pt x="1763" y="0"/>
                    <a:pt x="1392" y="62"/>
                    <a:pt x="1051" y="215"/>
                  </a:cubicBezTo>
                  <a:cubicBezTo>
                    <a:pt x="404" y="680"/>
                    <a:pt x="1" y="1451"/>
                    <a:pt x="1" y="2287"/>
                  </a:cubicBezTo>
                  <a:cubicBezTo>
                    <a:pt x="1" y="3708"/>
                    <a:pt x="1145" y="4850"/>
                    <a:pt x="2534" y="4850"/>
                  </a:cubicBezTo>
                  <a:cubicBezTo>
                    <a:pt x="3493" y="4850"/>
                    <a:pt x="4326" y="4356"/>
                    <a:pt x="4791" y="3584"/>
                  </a:cubicBezTo>
                  <a:cubicBezTo>
                    <a:pt x="4853" y="3305"/>
                    <a:pt x="4914" y="3028"/>
                    <a:pt x="4914" y="2749"/>
                  </a:cubicBezTo>
                  <a:cubicBezTo>
                    <a:pt x="4914" y="1236"/>
                    <a:pt x="3679" y="0"/>
                    <a:pt x="213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4218825" y="1307475"/>
              <a:ext cx="64900" cy="65650"/>
            </a:xfrm>
            <a:custGeom>
              <a:avLst/>
              <a:gdLst/>
              <a:ahLst/>
              <a:cxnLst/>
              <a:rect l="l" t="t" r="r" b="b"/>
              <a:pathLst>
                <a:path w="2596" h="2626" extrusionOk="0">
                  <a:moveTo>
                    <a:pt x="1298" y="1"/>
                  </a:moveTo>
                  <a:cubicBezTo>
                    <a:pt x="589" y="1"/>
                    <a:pt x="1" y="587"/>
                    <a:pt x="1" y="1299"/>
                  </a:cubicBezTo>
                  <a:cubicBezTo>
                    <a:pt x="1" y="2040"/>
                    <a:pt x="589" y="2626"/>
                    <a:pt x="1298" y="2626"/>
                  </a:cubicBezTo>
                  <a:cubicBezTo>
                    <a:pt x="2010" y="2626"/>
                    <a:pt x="2596" y="2040"/>
                    <a:pt x="2596" y="1299"/>
                  </a:cubicBezTo>
                  <a:cubicBezTo>
                    <a:pt x="2596" y="587"/>
                    <a:pt x="2010" y="1"/>
                    <a:pt x="1298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061750" y="1346750"/>
              <a:ext cx="45625" cy="58075"/>
            </a:xfrm>
            <a:custGeom>
              <a:avLst/>
              <a:gdLst/>
              <a:ahLst/>
              <a:cxnLst/>
              <a:rect l="l" t="t" r="r" b="b"/>
              <a:pathLst>
                <a:path w="1825" h="2323" extrusionOk="0">
                  <a:moveTo>
                    <a:pt x="1617" y="1"/>
                  </a:moveTo>
                  <a:cubicBezTo>
                    <a:pt x="1586" y="1"/>
                    <a:pt x="1574" y="102"/>
                    <a:pt x="1607" y="375"/>
                  </a:cubicBezTo>
                  <a:cubicBezTo>
                    <a:pt x="1731" y="1087"/>
                    <a:pt x="651" y="1920"/>
                    <a:pt x="1" y="2076"/>
                  </a:cubicBezTo>
                  <a:lnTo>
                    <a:pt x="124" y="2323"/>
                  </a:lnTo>
                  <a:cubicBezTo>
                    <a:pt x="1145" y="2105"/>
                    <a:pt x="1825" y="902"/>
                    <a:pt x="1793" y="531"/>
                  </a:cubicBezTo>
                  <a:cubicBezTo>
                    <a:pt x="1774" y="297"/>
                    <a:pt x="1669" y="1"/>
                    <a:pt x="1617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022400" y="1314550"/>
              <a:ext cx="40175" cy="60125"/>
            </a:xfrm>
            <a:custGeom>
              <a:avLst/>
              <a:gdLst/>
              <a:ahLst/>
              <a:cxnLst/>
              <a:rect l="l" t="t" r="r" b="b"/>
              <a:pathLst>
                <a:path w="1607" h="2405" extrusionOk="0">
                  <a:moveTo>
                    <a:pt x="180" y="0"/>
                  </a:moveTo>
                  <a:cubicBezTo>
                    <a:pt x="131" y="0"/>
                    <a:pt x="30" y="314"/>
                    <a:pt x="30" y="551"/>
                  </a:cubicBezTo>
                  <a:cubicBezTo>
                    <a:pt x="0" y="922"/>
                    <a:pt x="648" y="2158"/>
                    <a:pt x="1545" y="2405"/>
                  </a:cubicBezTo>
                  <a:lnTo>
                    <a:pt x="1607" y="2190"/>
                  </a:lnTo>
                  <a:cubicBezTo>
                    <a:pt x="989" y="2034"/>
                    <a:pt x="92" y="1077"/>
                    <a:pt x="186" y="366"/>
                  </a:cubicBezTo>
                  <a:cubicBezTo>
                    <a:pt x="219" y="99"/>
                    <a:pt x="208" y="0"/>
                    <a:pt x="180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3055575" y="1315950"/>
              <a:ext cx="12400" cy="146050"/>
            </a:xfrm>
            <a:custGeom>
              <a:avLst/>
              <a:gdLst/>
              <a:ahLst/>
              <a:cxnLst/>
              <a:rect l="l" t="t" r="r" b="b"/>
              <a:pathLst>
                <a:path w="496" h="5842" extrusionOk="0">
                  <a:moveTo>
                    <a:pt x="33" y="1"/>
                  </a:moveTo>
                  <a:lnTo>
                    <a:pt x="1" y="5841"/>
                  </a:lnTo>
                  <a:lnTo>
                    <a:pt x="495" y="5841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3056375" y="1343750"/>
              <a:ext cx="10850" cy="15875"/>
            </a:xfrm>
            <a:custGeom>
              <a:avLst/>
              <a:gdLst/>
              <a:ahLst/>
              <a:cxnLst/>
              <a:rect l="l" t="t" r="r" b="b"/>
              <a:pathLst>
                <a:path w="434" h="635" extrusionOk="0">
                  <a:moveTo>
                    <a:pt x="1" y="1"/>
                  </a:moveTo>
                  <a:lnTo>
                    <a:pt x="1" y="557"/>
                  </a:lnTo>
                  <a:cubicBezTo>
                    <a:pt x="77" y="619"/>
                    <a:pt x="186" y="634"/>
                    <a:pt x="275" y="634"/>
                  </a:cubicBezTo>
                  <a:cubicBezTo>
                    <a:pt x="364" y="634"/>
                    <a:pt x="433" y="619"/>
                    <a:pt x="433" y="619"/>
                  </a:cubicBezTo>
                  <a:lnTo>
                    <a:pt x="433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3055575" y="1315950"/>
              <a:ext cx="4675" cy="146050"/>
            </a:xfrm>
            <a:custGeom>
              <a:avLst/>
              <a:gdLst/>
              <a:ahLst/>
              <a:cxnLst/>
              <a:rect l="l" t="t" r="r" b="b"/>
              <a:pathLst>
                <a:path w="187" h="5842" extrusionOk="0">
                  <a:moveTo>
                    <a:pt x="33" y="1"/>
                  </a:moveTo>
                  <a:lnTo>
                    <a:pt x="1" y="5841"/>
                  </a:lnTo>
                  <a:lnTo>
                    <a:pt x="156" y="58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93050" y="1217075"/>
              <a:ext cx="132075" cy="132150"/>
            </a:xfrm>
            <a:custGeom>
              <a:avLst/>
              <a:gdLst/>
              <a:ahLst/>
              <a:cxnLst/>
              <a:rect l="l" t="t" r="r" b="b"/>
              <a:pathLst>
                <a:path w="5283" h="5286" extrusionOk="0">
                  <a:moveTo>
                    <a:pt x="2657" y="1"/>
                  </a:moveTo>
                  <a:cubicBezTo>
                    <a:pt x="1204" y="1"/>
                    <a:pt x="0" y="1175"/>
                    <a:pt x="0" y="2628"/>
                  </a:cubicBezTo>
                  <a:cubicBezTo>
                    <a:pt x="0" y="4111"/>
                    <a:pt x="1204" y="5285"/>
                    <a:pt x="2657" y="5285"/>
                  </a:cubicBezTo>
                  <a:cubicBezTo>
                    <a:pt x="4108" y="5285"/>
                    <a:pt x="5282" y="4111"/>
                    <a:pt x="5282" y="2628"/>
                  </a:cubicBezTo>
                  <a:cubicBezTo>
                    <a:pt x="5282" y="1175"/>
                    <a:pt x="4108" y="1"/>
                    <a:pt x="2657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3007700" y="1217075"/>
              <a:ext cx="117425" cy="116700"/>
            </a:xfrm>
            <a:custGeom>
              <a:avLst/>
              <a:gdLst/>
              <a:ahLst/>
              <a:cxnLst/>
              <a:rect l="l" t="t" r="r" b="b"/>
              <a:pathLst>
                <a:path w="4697" h="4668" extrusionOk="0">
                  <a:moveTo>
                    <a:pt x="2071" y="1"/>
                  </a:moveTo>
                  <a:cubicBezTo>
                    <a:pt x="1701" y="1"/>
                    <a:pt x="1360" y="63"/>
                    <a:pt x="1021" y="218"/>
                  </a:cubicBezTo>
                  <a:cubicBezTo>
                    <a:pt x="403" y="651"/>
                    <a:pt x="0" y="1392"/>
                    <a:pt x="0" y="2196"/>
                  </a:cubicBezTo>
                  <a:cubicBezTo>
                    <a:pt x="0" y="3555"/>
                    <a:pt x="1083" y="4667"/>
                    <a:pt x="2442" y="4667"/>
                  </a:cubicBezTo>
                  <a:cubicBezTo>
                    <a:pt x="3369" y="4667"/>
                    <a:pt x="4172" y="4173"/>
                    <a:pt x="4573" y="3432"/>
                  </a:cubicBezTo>
                  <a:cubicBezTo>
                    <a:pt x="4667" y="3184"/>
                    <a:pt x="4696" y="2905"/>
                    <a:pt x="4696" y="2628"/>
                  </a:cubicBezTo>
                  <a:cubicBezTo>
                    <a:pt x="4696" y="1175"/>
                    <a:pt x="3522" y="1"/>
                    <a:pt x="2071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3043225" y="1227900"/>
              <a:ext cx="62625" cy="62625"/>
            </a:xfrm>
            <a:custGeom>
              <a:avLst/>
              <a:gdLst/>
              <a:ahLst/>
              <a:cxnLst/>
              <a:rect l="l" t="t" r="r" b="b"/>
              <a:pathLst>
                <a:path w="2505" h="2505" extrusionOk="0">
                  <a:moveTo>
                    <a:pt x="1268" y="0"/>
                  </a:moveTo>
                  <a:cubicBezTo>
                    <a:pt x="556" y="0"/>
                    <a:pt x="0" y="557"/>
                    <a:pt x="0" y="1236"/>
                  </a:cubicBezTo>
                  <a:cubicBezTo>
                    <a:pt x="0" y="1916"/>
                    <a:pt x="556" y="2504"/>
                    <a:pt x="1268" y="2504"/>
                  </a:cubicBezTo>
                  <a:cubicBezTo>
                    <a:pt x="1948" y="2504"/>
                    <a:pt x="2504" y="1916"/>
                    <a:pt x="2504" y="1236"/>
                  </a:cubicBezTo>
                  <a:cubicBezTo>
                    <a:pt x="2504" y="557"/>
                    <a:pt x="1948" y="0"/>
                    <a:pt x="1268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078750" y="1314400"/>
              <a:ext cx="70350" cy="70350"/>
            </a:xfrm>
            <a:custGeom>
              <a:avLst/>
              <a:gdLst/>
              <a:ahLst/>
              <a:cxnLst/>
              <a:rect l="l" t="t" r="r" b="b"/>
              <a:pathLst>
                <a:path w="2814" h="2814" extrusionOk="0">
                  <a:moveTo>
                    <a:pt x="1392" y="1"/>
                  </a:moveTo>
                  <a:cubicBezTo>
                    <a:pt x="618" y="1"/>
                    <a:pt x="1" y="651"/>
                    <a:pt x="1" y="1422"/>
                  </a:cubicBezTo>
                  <a:cubicBezTo>
                    <a:pt x="1" y="2196"/>
                    <a:pt x="618" y="2814"/>
                    <a:pt x="1392" y="2814"/>
                  </a:cubicBezTo>
                  <a:cubicBezTo>
                    <a:pt x="2163" y="2814"/>
                    <a:pt x="2813" y="2196"/>
                    <a:pt x="2813" y="1422"/>
                  </a:cubicBezTo>
                  <a:cubicBezTo>
                    <a:pt x="2813" y="651"/>
                    <a:pt x="2163" y="1"/>
                    <a:pt x="1392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086475" y="1314400"/>
              <a:ext cx="62625" cy="61825"/>
            </a:xfrm>
            <a:custGeom>
              <a:avLst/>
              <a:gdLst/>
              <a:ahLst/>
              <a:cxnLst/>
              <a:rect l="l" t="t" r="r" b="b"/>
              <a:pathLst>
                <a:path w="2505" h="2473" extrusionOk="0">
                  <a:moveTo>
                    <a:pt x="1083" y="1"/>
                  </a:moveTo>
                  <a:cubicBezTo>
                    <a:pt x="898" y="1"/>
                    <a:pt x="712" y="63"/>
                    <a:pt x="557" y="124"/>
                  </a:cubicBezTo>
                  <a:cubicBezTo>
                    <a:pt x="218" y="372"/>
                    <a:pt x="1" y="742"/>
                    <a:pt x="1" y="1175"/>
                  </a:cubicBezTo>
                  <a:cubicBezTo>
                    <a:pt x="1" y="1887"/>
                    <a:pt x="589" y="2473"/>
                    <a:pt x="1298" y="2473"/>
                  </a:cubicBezTo>
                  <a:cubicBezTo>
                    <a:pt x="1793" y="2473"/>
                    <a:pt x="2195" y="2225"/>
                    <a:pt x="2443" y="1825"/>
                  </a:cubicBezTo>
                  <a:cubicBezTo>
                    <a:pt x="2472" y="1701"/>
                    <a:pt x="2504" y="1546"/>
                    <a:pt x="2504" y="1422"/>
                  </a:cubicBezTo>
                  <a:cubicBezTo>
                    <a:pt x="2504" y="651"/>
                    <a:pt x="1854" y="1"/>
                    <a:pt x="1083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3105025" y="1319850"/>
              <a:ext cx="33250" cy="33200"/>
            </a:xfrm>
            <a:custGeom>
              <a:avLst/>
              <a:gdLst/>
              <a:ahLst/>
              <a:cxnLst/>
              <a:rect l="l" t="t" r="r" b="b"/>
              <a:pathLst>
                <a:path w="1330" h="1328" extrusionOk="0">
                  <a:moveTo>
                    <a:pt x="680" y="0"/>
                  </a:moveTo>
                  <a:cubicBezTo>
                    <a:pt x="309" y="0"/>
                    <a:pt x="0" y="309"/>
                    <a:pt x="0" y="680"/>
                  </a:cubicBezTo>
                  <a:cubicBezTo>
                    <a:pt x="0" y="1051"/>
                    <a:pt x="309" y="1328"/>
                    <a:pt x="680" y="1328"/>
                  </a:cubicBezTo>
                  <a:cubicBezTo>
                    <a:pt x="1051" y="1328"/>
                    <a:pt x="1330" y="1051"/>
                    <a:pt x="1330" y="680"/>
                  </a:cubicBezTo>
                  <a:cubicBezTo>
                    <a:pt x="1330" y="309"/>
                    <a:pt x="1051" y="0"/>
                    <a:pt x="680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788325" y="1430275"/>
              <a:ext cx="1569575" cy="100425"/>
            </a:xfrm>
            <a:custGeom>
              <a:avLst/>
              <a:gdLst/>
              <a:ahLst/>
              <a:cxnLst/>
              <a:rect l="l" t="t" r="r" b="b"/>
              <a:pathLst>
                <a:path w="62783" h="4017" extrusionOk="0">
                  <a:moveTo>
                    <a:pt x="51474" y="0"/>
                  </a:moveTo>
                  <a:cubicBezTo>
                    <a:pt x="44153" y="0"/>
                    <a:pt x="38344" y="2348"/>
                    <a:pt x="31176" y="2348"/>
                  </a:cubicBezTo>
                  <a:cubicBezTo>
                    <a:pt x="23976" y="2348"/>
                    <a:pt x="14987" y="712"/>
                    <a:pt x="9796" y="712"/>
                  </a:cubicBezTo>
                  <a:cubicBezTo>
                    <a:pt x="3678" y="712"/>
                    <a:pt x="1" y="4017"/>
                    <a:pt x="1" y="4017"/>
                  </a:cubicBezTo>
                  <a:lnTo>
                    <a:pt x="62782" y="4017"/>
                  </a:lnTo>
                  <a:cubicBezTo>
                    <a:pt x="62782" y="4017"/>
                    <a:pt x="58798" y="0"/>
                    <a:pt x="51474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898000" y="1448075"/>
              <a:ext cx="637725" cy="52475"/>
            </a:xfrm>
            <a:custGeom>
              <a:avLst/>
              <a:gdLst/>
              <a:ahLst/>
              <a:cxnLst/>
              <a:rect l="l" t="t" r="r" b="b"/>
              <a:pathLst>
                <a:path w="25509" h="2099" extrusionOk="0">
                  <a:moveTo>
                    <a:pt x="5409" y="0"/>
                  </a:moveTo>
                  <a:cubicBezTo>
                    <a:pt x="4667" y="0"/>
                    <a:pt x="3988" y="62"/>
                    <a:pt x="3338" y="124"/>
                  </a:cubicBezTo>
                  <a:lnTo>
                    <a:pt x="3152" y="247"/>
                  </a:lnTo>
                  <a:cubicBezTo>
                    <a:pt x="928" y="618"/>
                    <a:pt x="1" y="1945"/>
                    <a:pt x="4235" y="1945"/>
                  </a:cubicBezTo>
                  <a:cubicBezTo>
                    <a:pt x="7441" y="1945"/>
                    <a:pt x="8866" y="1281"/>
                    <a:pt x="11077" y="1281"/>
                  </a:cubicBezTo>
                  <a:cubicBezTo>
                    <a:pt x="11764" y="1281"/>
                    <a:pt x="12526" y="1345"/>
                    <a:pt x="13442" y="1513"/>
                  </a:cubicBezTo>
                  <a:cubicBezTo>
                    <a:pt x="15488" y="1887"/>
                    <a:pt x="19317" y="2099"/>
                    <a:pt x="21889" y="2099"/>
                  </a:cubicBezTo>
                  <a:cubicBezTo>
                    <a:pt x="24211" y="2099"/>
                    <a:pt x="25508" y="1926"/>
                    <a:pt x="23544" y="1545"/>
                  </a:cubicBezTo>
                  <a:lnTo>
                    <a:pt x="23420" y="1545"/>
                  </a:lnTo>
                  <a:cubicBezTo>
                    <a:pt x="16994" y="1174"/>
                    <a:pt x="9826" y="0"/>
                    <a:pt x="5409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3884175" y="1430275"/>
              <a:ext cx="398025" cy="82375"/>
            </a:xfrm>
            <a:custGeom>
              <a:avLst/>
              <a:gdLst/>
              <a:ahLst/>
              <a:cxnLst/>
              <a:rect l="l" t="t" r="r" b="b"/>
              <a:pathLst>
                <a:path w="15921" h="3295" extrusionOk="0">
                  <a:moveTo>
                    <a:pt x="7640" y="0"/>
                  </a:moveTo>
                  <a:cubicBezTo>
                    <a:pt x="5724" y="0"/>
                    <a:pt x="3903" y="156"/>
                    <a:pt x="2140" y="403"/>
                  </a:cubicBezTo>
                  <a:cubicBezTo>
                    <a:pt x="0" y="732"/>
                    <a:pt x="2148" y="1524"/>
                    <a:pt x="5772" y="1524"/>
                  </a:cubicBezTo>
                  <a:cubicBezTo>
                    <a:pt x="6229" y="1524"/>
                    <a:pt x="6709" y="1511"/>
                    <a:pt x="7207" y="1483"/>
                  </a:cubicBezTo>
                  <a:cubicBezTo>
                    <a:pt x="7829" y="1449"/>
                    <a:pt x="8388" y="1434"/>
                    <a:pt x="8889" y="1434"/>
                  </a:cubicBezTo>
                  <a:cubicBezTo>
                    <a:pt x="11973" y="1434"/>
                    <a:pt x="12807" y="2012"/>
                    <a:pt x="11904" y="2225"/>
                  </a:cubicBezTo>
                  <a:cubicBezTo>
                    <a:pt x="11058" y="2418"/>
                    <a:pt x="11708" y="3294"/>
                    <a:pt x="13069" y="3294"/>
                  </a:cubicBezTo>
                  <a:cubicBezTo>
                    <a:pt x="13446" y="3294"/>
                    <a:pt x="13877" y="3227"/>
                    <a:pt x="14346" y="3060"/>
                  </a:cubicBezTo>
                  <a:cubicBezTo>
                    <a:pt x="15735" y="2534"/>
                    <a:pt x="15920" y="2072"/>
                    <a:pt x="15302" y="1669"/>
                  </a:cubicBezTo>
                  <a:cubicBezTo>
                    <a:pt x="14840" y="1421"/>
                    <a:pt x="14314" y="1206"/>
                    <a:pt x="13728" y="1021"/>
                  </a:cubicBezTo>
                  <a:cubicBezTo>
                    <a:pt x="13604" y="959"/>
                    <a:pt x="13481" y="927"/>
                    <a:pt x="13357" y="865"/>
                  </a:cubicBezTo>
                  <a:cubicBezTo>
                    <a:pt x="11780" y="371"/>
                    <a:pt x="9865" y="0"/>
                    <a:pt x="7640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2728875" y="1508300"/>
              <a:ext cx="1676900" cy="19325"/>
            </a:xfrm>
            <a:custGeom>
              <a:avLst/>
              <a:gdLst/>
              <a:ahLst/>
              <a:cxnLst/>
              <a:rect l="l" t="t" r="r" b="b"/>
              <a:pathLst>
                <a:path w="67076" h="773" extrusionOk="0">
                  <a:moveTo>
                    <a:pt x="772" y="1"/>
                  </a:moveTo>
                  <a:cubicBezTo>
                    <a:pt x="371" y="1"/>
                    <a:pt x="1" y="340"/>
                    <a:pt x="1" y="772"/>
                  </a:cubicBezTo>
                  <a:lnTo>
                    <a:pt x="67076" y="772"/>
                  </a:lnTo>
                  <a:cubicBezTo>
                    <a:pt x="67076" y="340"/>
                    <a:pt x="66737" y="1"/>
                    <a:pt x="66304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3844250" y="1458075"/>
              <a:ext cx="25" cy="825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0"/>
                  </a:move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691000" y="1526850"/>
              <a:ext cx="1753400" cy="40200"/>
            </a:xfrm>
            <a:custGeom>
              <a:avLst/>
              <a:gdLst/>
              <a:ahLst/>
              <a:cxnLst/>
              <a:rect l="l" t="t" r="r" b="b"/>
              <a:pathLst>
                <a:path w="70136" h="1608" extrusionOk="0">
                  <a:moveTo>
                    <a:pt x="156" y="0"/>
                  </a:moveTo>
                  <a:cubicBezTo>
                    <a:pt x="62" y="0"/>
                    <a:pt x="1" y="62"/>
                    <a:pt x="1" y="124"/>
                  </a:cubicBezTo>
                  <a:lnTo>
                    <a:pt x="1" y="1484"/>
                  </a:lnTo>
                  <a:cubicBezTo>
                    <a:pt x="1" y="1545"/>
                    <a:pt x="62" y="1607"/>
                    <a:pt x="156" y="1607"/>
                  </a:cubicBezTo>
                  <a:lnTo>
                    <a:pt x="69982" y="1607"/>
                  </a:lnTo>
                  <a:cubicBezTo>
                    <a:pt x="70074" y="1607"/>
                    <a:pt x="70135" y="1545"/>
                    <a:pt x="70135" y="1484"/>
                  </a:cubicBezTo>
                  <a:lnTo>
                    <a:pt x="70135" y="124"/>
                  </a:lnTo>
                  <a:cubicBezTo>
                    <a:pt x="70135" y="62"/>
                    <a:pt x="70074" y="0"/>
                    <a:pt x="69982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7" name="Google Shape;1687;p44"/>
          <p:cNvSpPr txBox="1">
            <a:spLocks noGrp="1"/>
          </p:cNvSpPr>
          <p:nvPr>
            <p:ph type="title"/>
          </p:nvPr>
        </p:nvSpPr>
        <p:spPr>
          <a:xfrm>
            <a:off x="1072673" y="2089545"/>
            <a:ext cx="5361886" cy="713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Visualisasi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Data</a:t>
            </a:r>
            <a:endParaRPr dirty="0"/>
          </a:p>
        </p:txBody>
      </p:sp>
      <p:grpSp>
        <p:nvGrpSpPr>
          <p:cNvPr id="1689" name="Google Shape;1689;p44"/>
          <p:cNvGrpSpPr/>
          <p:nvPr/>
        </p:nvGrpSpPr>
        <p:grpSpPr>
          <a:xfrm>
            <a:off x="5019834" y="2855829"/>
            <a:ext cx="3699294" cy="1586733"/>
            <a:chOff x="2547425" y="1805800"/>
            <a:chExt cx="1218075" cy="522450"/>
          </a:xfrm>
        </p:grpSpPr>
        <p:sp>
          <p:nvSpPr>
            <p:cNvPr id="1690" name="Google Shape;1690;p44"/>
            <p:cNvSpPr/>
            <p:nvPr/>
          </p:nvSpPr>
          <p:spPr>
            <a:xfrm>
              <a:off x="3537350" y="1808300"/>
              <a:ext cx="83525" cy="45800"/>
            </a:xfrm>
            <a:custGeom>
              <a:avLst/>
              <a:gdLst/>
              <a:ahLst/>
              <a:cxnLst/>
              <a:rect l="l" t="t" r="r" b="b"/>
              <a:pathLst>
                <a:path w="3341" h="1832" extrusionOk="0">
                  <a:moveTo>
                    <a:pt x="1" y="0"/>
                  </a:moveTo>
                  <a:cubicBezTo>
                    <a:pt x="1" y="0"/>
                    <a:pt x="2269" y="1832"/>
                    <a:pt x="2860" y="1832"/>
                  </a:cubicBezTo>
                  <a:cubicBezTo>
                    <a:pt x="2930" y="1832"/>
                    <a:pt x="2977" y="1806"/>
                    <a:pt x="2993" y="1748"/>
                  </a:cubicBezTo>
                  <a:cubicBezTo>
                    <a:pt x="3093" y="1197"/>
                    <a:pt x="3340" y="0"/>
                    <a:pt x="2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3537350" y="1808300"/>
              <a:ext cx="78525" cy="16275"/>
            </a:xfrm>
            <a:custGeom>
              <a:avLst/>
              <a:gdLst/>
              <a:ahLst/>
              <a:cxnLst/>
              <a:rect l="l" t="t" r="r" b="b"/>
              <a:pathLst>
                <a:path w="3141" h="651" extrusionOk="0">
                  <a:moveTo>
                    <a:pt x="1" y="0"/>
                  </a:moveTo>
                  <a:cubicBezTo>
                    <a:pt x="1" y="0"/>
                    <a:pt x="348" y="299"/>
                    <a:pt x="847" y="650"/>
                  </a:cubicBezTo>
                  <a:lnTo>
                    <a:pt x="3141" y="650"/>
                  </a:lnTo>
                  <a:cubicBezTo>
                    <a:pt x="3141" y="299"/>
                    <a:pt x="3093" y="52"/>
                    <a:pt x="2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3534875" y="1805800"/>
              <a:ext cx="86000" cy="51200"/>
            </a:xfrm>
            <a:custGeom>
              <a:avLst/>
              <a:gdLst/>
              <a:ahLst/>
              <a:cxnLst/>
              <a:rect l="l" t="t" r="r" b="b"/>
              <a:pathLst>
                <a:path w="3440" h="2048" extrusionOk="0">
                  <a:moveTo>
                    <a:pt x="3040" y="252"/>
                  </a:moveTo>
                  <a:cubicBezTo>
                    <a:pt x="3240" y="499"/>
                    <a:pt x="3040" y="1496"/>
                    <a:pt x="2992" y="1796"/>
                  </a:cubicBezTo>
                  <a:cubicBezTo>
                    <a:pt x="2978" y="1801"/>
                    <a:pt x="2961" y="1804"/>
                    <a:pt x="2940" y="1804"/>
                  </a:cubicBezTo>
                  <a:cubicBezTo>
                    <a:pt x="2605" y="1804"/>
                    <a:pt x="1482" y="1049"/>
                    <a:pt x="447" y="252"/>
                  </a:cubicBezTo>
                  <a:close/>
                  <a:moveTo>
                    <a:pt x="100" y="0"/>
                  </a:moveTo>
                  <a:cubicBezTo>
                    <a:pt x="48" y="0"/>
                    <a:pt x="48" y="52"/>
                    <a:pt x="0" y="100"/>
                  </a:cubicBezTo>
                  <a:cubicBezTo>
                    <a:pt x="0" y="100"/>
                    <a:pt x="0" y="152"/>
                    <a:pt x="48" y="200"/>
                  </a:cubicBezTo>
                  <a:cubicBezTo>
                    <a:pt x="599" y="651"/>
                    <a:pt x="2394" y="2047"/>
                    <a:pt x="2941" y="2047"/>
                  </a:cubicBezTo>
                  <a:lnTo>
                    <a:pt x="3040" y="2047"/>
                  </a:lnTo>
                  <a:cubicBezTo>
                    <a:pt x="3140" y="1995"/>
                    <a:pt x="3192" y="1947"/>
                    <a:pt x="3192" y="1848"/>
                  </a:cubicBezTo>
                  <a:cubicBezTo>
                    <a:pt x="3340" y="1149"/>
                    <a:pt x="3439" y="399"/>
                    <a:pt x="3240" y="100"/>
                  </a:cubicBezTo>
                  <a:cubicBezTo>
                    <a:pt x="3140" y="52"/>
                    <a:pt x="3040" y="0"/>
                    <a:pt x="29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2627225" y="2112500"/>
              <a:ext cx="150825" cy="210775"/>
            </a:xfrm>
            <a:custGeom>
              <a:avLst/>
              <a:gdLst/>
              <a:ahLst/>
              <a:cxnLst/>
              <a:rect l="l" t="t" r="r" b="b"/>
              <a:pathLst>
                <a:path w="6033" h="8431" extrusionOk="0">
                  <a:moveTo>
                    <a:pt x="2841" y="0"/>
                  </a:moveTo>
                  <a:cubicBezTo>
                    <a:pt x="1297" y="0"/>
                    <a:pt x="0" y="1895"/>
                    <a:pt x="0" y="4241"/>
                  </a:cubicBezTo>
                  <a:cubicBezTo>
                    <a:pt x="0" y="6535"/>
                    <a:pt x="1297" y="8430"/>
                    <a:pt x="2841" y="8430"/>
                  </a:cubicBezTo>
                  <a:lnTo>
                    <a:pt x="6033" y="8430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2624725" y="2108800"/>
              <a:ext cx="155825" cy="218175"/>
            </a:xfrm>
            <a:custGeom>
              <a:avLst/>
              <a:gdLst/>
              <a:ahLst/>
              <a:cxnLst/>
              <a:rect l="l" t="t" r="r" b="b"/>
              <a:pathLst>
                <a:path w="6233" h="8727" extrusionOk="0">
                  <a:moveTo>
                    <a:pt x="6033" y="248"/>
                  </a:moveTo>
                  <a:lnTo>
                    <a:pt x="6033" y="8479"/>
                  </a:lnTo>
                  <a:lnTo>
                    <a:pt x="2941" y="8479"/>
                  </a:lnTo>
                  <a:cubicBezTo>
                    <a:pt x="1445" y="8479"/>
                    <a:pt x="200" y="6632"/>
                    <a:pt x="200" y="4389"/>
                  </a:cubicBezTo>
                  <a:cubicBezTo>
                    <a:pt x="200" y="2095"/>
                    <a:pt x="1445" y="248"/>
                    <a:pt x="2941" y="248"/>
                  </a:cubicBezTo>
                  <a:close/>
                  <a:moveTo>
                    <a:pt x="2941" y="1"/>
                  </a:moveTo>
                  <a:cubicBezTo>
                    <a:pt x="1297" y="1"/>
                    <a:pt x="1" y="1944"/>
                    <a:pt x="1" y="4389"/>
                  </a:cubicBezTo>
                  <a:cubicBezTo>
                    <a:pt x="1" y="6783"/>
                    <a:pt x="1297" y="8726"/>
                    <a:pt x="2941" y="8726"/>
                  </a:cubicBezTo>
                  <a:lnTo>
                    <a:pt x="6133" y="8726"/>
                  </a:lnTo>
                  <a:cubicBezTo>
                    <a:pt x="6185" y="8726"/>
                    <a:pt x="6233" y="8678"/>
                    <a:pt x="6233" y="8578"/>
                  </a:cubicBezTo>
                  <a:lnTo>
                    <a:pt x="6233" y="148"/>
                  </a:lnTo>
                  <a:cubicBezTo>
                    <a:pt x="6233" y="49"/>
                    <a:pt x="6185" y="1"/>
                    <a:pt x="61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2707025" y="2112500"/>
              <a:ext cx="142150" cy="210775"/>
            </a:xfrm>
            <a:custGeom>
              <a:avLst/>
              <a:gdLst/>
              <a:ahLst/>
              <a:cxnLst/>
              <a:rect l="l" t="t" r="r" b="b"/>
              <a:pathLst>
                <a:path w="5686" h="8431" extrusionOk="0">
                  <a:moveTo>
                    <a:pt x="2841" y="0"/>
                  </a:moveTo>
                  <a:cubicBezTo>
                    <a:pt x="1297" y="0"/>
                    <a:pt x="0" y="1895"/>
                    <a:pt x="0" y="4241"/>
                  </a:cubicBezTo>
                  <a:cubicBezTo>
                    <a:pt x="0" y="6535"/>
                    <a:pt x="1297" y="8430"/>
                    <a:pt x="2841" y="8430"/>
                  </a:cubicBezTo>
                  <a:cubicBezTo>
                    <a:pt x="4389" y="8430"/>
                    <a:pt x="5685" y="6535"/>
                    <a:pt x="5685" y="4241"/>
                  </a:cubicBezTo>
                  <a:cubicBezTo>
                    <a:pt x="5685" y="1895"/>
                    <a:pt x="4389" y="0"/>
                    <a:pt x="2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2704525" y="2108800"/>
              <a:ext cx="147150" cy="218175"/>
            </a:xfrm>
            <a:custGeom>
              <a:avLst/>
              <a:gdLst/>
              <a:ahLst/>
              <a:cxnLst/>
              <a:rect l="l" t="t" r="r" b="b"/>
              <a:pathLst>
                <a:path w="5886" h="8727" extrusionOk="0">
                  <a:moveTo>
                    <a:pt x="2941" y="248"/>
                  </a:moveTo>
                  <a:cubicBezTo>
                    <a:pt x="4437" y="248"/>
                    <a:pt x="5686" y="2095"/>
                    <a:pt x="5686" y="4389"/>
                  </a:cubicBezTo>
                  <a:cubicBezTo>
                    <a:pt x="5686" y="6632"/>
                    <a:pt x="4437" y="8479"/>
                    <a:pt x="2941" y="8479"/>
                  </a:cubicBezTo>
                  <a:cubicBezTo>
                    <a:pt x="1445" y="8479"/>
                    <a:pt x="200" y="6632"/>
                    <a:pt x="200" y="4389"/>
                  </a:cubicBezTo>
                  <a:cubicBezTo>
                    <a:pt x="200" y="2095"/>
                    <a:pt x="1445" y="248"/>
                    <a:pt x="2941" y="248"/>
                  </a:cubicBezTo>
                  <a:close/>
                  <a:moveTo>
                    <a:pt x="2941" y="1"/>
                  </a:moveTo>
                  <a:cubicBezTo>
                    <a:pt x="1297" y="1"/>
                    <a:pt x="0" y="1944"/>
                    <a:pt x="0" y="4389"/>
                  </a:cubicBezTo>
                  <a:cubicBezTo>
                    <a:pt x="0" y="6783"/>
                    <a:pt x="1297" y="8726"/>
                    <a:pt x="2941" y="8726"/>
                  </a:cubicBezTo>
                  <a:cubicBezTo>
                    <a:pt x="4589" y="8726"/>
                    <a:pt x="5885" y="6783"/>
                    <a:pt x="5885" y="4389"/>
                  </a:cubicBezTo>
                  <a:cubicBezTo>
                    <a:pt x="5885" y="1944"/>
                    <a:pt x="4589" y="1"/>
                    <a:pt x="2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3196950" y="2113800"/>
              <a:ext cx="150925" cy="211975"/>
            </a:xfrm>
            <a:custGeom>
              <a:avLst/>
              <a:gdLst/>
              <a:ahLst/>
              <a:cxnLst/>
              <a:rect l="l" t="t" r="r" b="b"/>
              <a:pathLst>
                <a:path w="6037" h="8479" extrusionOk="0">
                  <a:moveTo>
                    <a:pt x="2845" y="0"/>
                  </a:moveTo>
                  <a:cubicBezTo>
                    <a:pt x="1249" y="0"/>
                    <a:pt x="0" y="1895"/>
                    <a:pt x="0" y="4237"/>
                  </a:cubicBezTo>
                  <a:cubicBezTo>
                    <a:pt x="0" y="6583"/>
                    <a:pt x="1249" y="8478"/>
                    <a:pt x="2845" y="8478"/>
                  </a:cubicBezTo>
                  <a:lnTo>
                    <a:pt x="6037" y="8478"/>
                  </a:lnTo>
                  <a:lnTo>
                    <a:pt x="6037" y="0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3194450" y="2111300"/>
              <a:ext cx="155925" cy="216950"/>
            </a:xfrm>
            <a:custGeom>
              <a:avLst/>
              <a:gdLst/>
              <a:ahLst/>
              <a:cxnLst/>
              <a:rect l="l" t="t" r="r" b="b"/>
              <a:pathLst>
                <a:path w="6237" h="8678" extrusionOk="0">
                  <a:moveTo>
                    <a:pt x="5985" y="200"/>
                  </a:moveTo>
                  <a:lnTo>
                    <a:pt x="5985" y="8478"/>
                  </a:lnTo>
                  <a:lnTo>
                    <a:pt x="2945" y="8478"/>
                  </a:lnTo>
                  <a:cubicBezTo>
                    <a:pt x="1449" y="8478"/>
                    <a:pt x="200" y="6631"/>
                    <a:pt x="200" y="4337"/>
                  </a:cubicBezTo>
                  <a:cubicBezTo>
                    <a:pt x="200" y="2043"/>
                    <a:pt x="1449" y="200"/>
                    <a:pt x="2945" y="200"/>
                  </a:cubicBezTo>
                  <a:close/>
                  <a:moveTo>
                    <a:pt x="2945" y="1"/>
                  </a:moveTo>
                  <a:cubicBezTo>
                    <a:pt x="1297" y="1"/>
                    <a:pt x="1" y="1943"/>
                    <a:pt x="1" y="4337"/>
                  </a:cubicBezTo>
                  <a:cubicBezTo>
                    <a:pt x="1" y="6731"/>
                    <a:pt x="1297" y="8678"/>
                    <a:pt x="2945" y="8678"/>
                  </a:cubicBezTo>
                  <a:lnTo>
                    <a:pt x="6137" y="8678"/>
                  </a:lnTo>
                  <a:cubicBezTo>
                    <a:pt x="6184" y="8678"/>
                    <a:pt x="6236" y="8626"/>
                    <a:pt x="6236" y="8578"/>
                  </a:cubicBezTo>
                  <a:lnTo>
                    <a:pt x="6236" y="100"/>
                  </a:lnTo>
                  <a:cubicBezTo>
                    <a:pt x="6236" y="48"/>
                    <a:pt x="6184" y="1"/>
                    <a:pt x="6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3276750" y="2113800"/>
              <a:ext cx="142150" cy="211975"/>
            </a:xfrm>
            <a:custGeom>
              <a:avLst/>
              <a:gdLst/>
              <a:ahLst/>
              <a:cxnLst/>
              <a:rect l="l" t="t" r="r" b="b"/>
              <a:pathLst>
                <a:path w="5686" h="8479" extrusionOk="0">
                  <a:moveTo>
                    <a:pt x="2845" y="0"/>
                  </a:moveTo>
                  <a:cubicBezTo>
                    <a:pt x="1249" y="0"/>
                    <a:pt x="0" y="1895"/>
                    <a:pt x="0" y="4237"/>
                  </a:cubicBezTo>
                  <a:cubicBezTo>
                    <a:pt x="0" y="6583"/>
                    <a:pt x="1249" y="8478"/>
                    <a:pt x="2845" y="8478"/>
                  </a:cubicBezTo>
                  <a:cubicBezTo>
                    <a:pt x="4389" y="8478"/>
                    <a:pt x="5685" y="6583"/>
                    <a:pt x="5685" y="4237"/>
                  </a:cubicBezTo>
                  <a:cubicBezTo>
                    <a:pt x="5685" y="1895"/>
                    <a:pt x="4389" y="0"/>
                    <a:pt x="28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3273050" y="2111300"/>
              <a:ext cx="148325" cy="216950"/>
            </a:xfrm>
            <a:custGeom>
              <a:avLst/>
              <a:gdLst/>
              <a:ahLst/>
              <a:cxnLst/>
              <a:rect l="l" t="t" r="r" b="b"/>
              <a:pathLst>
                <a:path w="5933" h="8678" extrusionOk="0">
                  <a:moveTo>
                    <a:pt x="2993" y="200"/>
                  </a:moveTo>
                  <a:cubicBezTo>
                    <a:pt x="4489" y="200"/>
                    <a:pt x="5686" y="2043"/>
                    <a:pt x="5686" y="4337"/>
                  </a:cubicBezTo>
                  <a:cubicBezTo>
                    <a:pt x="5686" y="6631"/>
                    <a:pt x="4489" y="8478"/>
                    <a:pt x="2993" y="8478"/>
                  </a:cubicBezTo>
                  <a:cubicBezTo>
                    <a:pt x="1497" y="8478"/>
                    <a:pt x="248" y="6631"/>
                    <a:pt x="248" y="4337"/>
                  </a:cubicBezTo>
                  <a:cubicBezTo>
                    <a:pt x="248" y="2043"/>
                    <a:pt x="1497" y="200"/>
                    <a:pt x="2993" y="200"/>
                  </a:cubicBezTo>
                  <a:close/>
                  <a:moveTo>
                    <a:pt x="2993" y="1"/>
                  </a:moveTo>
                  <a:cubicBezTo>
                    <a:pt x="1345" y="1"/>
                    <a:pt x="0" y="1943"/>
                    <a:pt x="0" y="4337"/>
                  </a:cubicBezTo>
                  <a:cubicBezTo>
                    <a:pt x="0" y="6731"/>
                    <a:pt x="1345" y="8678"/>
                    <a:pt x="2993" y="8678"/>
                  </a:cubicBezTo>
                  <a:cubicBezTo>
                    <a:pt x="4588" y="8678"/>
                    <a:pt x="5933" y="6731"/>
                    <a:pt x="5933" y="4337"/>
                  </a:cubicBezTo>
                  <a:cubicBezTo>
                    <a:pt x="5933" y="1943"/>
                    <a:pt x="4588" y="1"/>
                    <a:pt x="2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3026200" y="2092550"/>
              <a:ext cx="208175" cy="177075"/>
            </a:xfrm>
            <a:custGeom>
              <a:avLst/>
              <a:gdLst/>
              <a:ahLst/>
              <a:cxnLst/>
              <a:rect l="l" t="t" r="r" b="b"/>
              <a:pathLst>
                <a:path w="8327" h="7083" extrusionOk="0">
                  <a:moveTo>
                    <a:pt x="0" y="0"/>
                  </a:moveTo>
                  <a:lnTo>
                    <a:pt x="0" y="7082"/>
                  </a:lnTo>
                  <a:lnTo>
                    <a:pt x="8326" y="7082"/>
                  </a:lnTo>
                  <a:lnTo>
                    <a:pt x="83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3023700" y="2088850"/>
              <a:ext cx="213175" cy="184550"/>
            </a:xfrm>
            <a:custGeom>
              <a:avLst/>
              <a:gdLst/>
              <a:ahLst/>
              <a:cxnLst/>
              <a:rect l="l" t="t" r="r" b="b"/>
              <a:pathLst>
                <a:path w="8527" h="7382" extrusionOk="0">
                  <a:moveTo>
                    <a:pt x="8279" y="248"/>
                  </a:moveTo>
                  <a:lnTo>
                    <a:pt x="8279" y="7130"/>
                  </a:lnTo>
                  <a:lnTo>
                    <a:pt x="200" y="7130"/>
                  </a:lnTo>
                  <a:lnTo>
                    <a:pt x="200" y="248"/>
                  </a:lnTo>
                  <a:close/>
                  <a:moveTo>
                    <a:pt x="100" y="1"/>
                  </a:moveTo>
                  <a:cubicBezTo>
                    <a:pt x="48" y="1"/>
                    <a:pt x="0" y="49"/>
                    <a:pt x="0" y="148"/>
                  </a:cubicBezTo>
                  <a:lnTo>
                    <a:pt x="0" y="7230"/>
                  </a:lnTo>
                  <a:cubicBezTo>
                    <a:pt x="0" y="7330"/>
                    <a:pt x="48" y="7382"/>
                    <a:pt x="100" y="7382"/>
                  </a:cubicBezTo>
                  <a:lnTo>
                    <a:pt x="8426" y="7382"/>
                  </a:lnTo>
                  <a:cubicBezTo>
                    <a:pt x="8478" y="7382"/>
                    <a:pt x="8526" y="7330"/>
                    <a:pt x="8526" y="7230"/>
                  </a:cubicBezTo>
                  <a:lnTo>
                    <a:pt x="8526" y="148"/>
                  </a:lnTo>
                  <a:cubicBezTo>
                    <a:pt x="8526" y="49"/>
                    <a:pt x="8478" y="1"/>
                    <a:pt x="8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2985000" y="2112500"/>
              <a:ext cx="150925" cy="210775"/>
            </a:xfrm>
            <a:custGeom>
              <a:avLst/>
              <a:gdLst/>
              <a:ahLst/>
              <a:cxnLst/>
              <a:rect l="l" t="t" r="r" b="b"/>
              <a:pathLst>
                <a:path w="6037" h="8431" extrusionOk="0">
                  <a:moveTo>
                    <a:pt x="2845" y="0"/>
                  </a:moveTo>
                  <a:cubicBezTo>
                    <a:pt x="1249" y="0"/>
                    <a:pt x="0" y="1895"/>
                    <a:pt x="0" y="4241"/>
                  </a:cubicBezTo>
                  <a:cubicBezTo>
                    <a:pt x="0" y="6535"/>
                    <a:pt x="1249" y="8430"/>
                    <a:pt x="2845" y="8430"/>
                  </a:cubicBezTo>
                  <a:lnTo>
                    <a:pt x="6037" y="8430"/>
                  </a:lnTo>
                  <a:lnTo>
                    <a:pt x="60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2982500" y="2108800"/>
              <a:ext cx="155925" cy="218175"/>
            </a:xfrm>
            <a:custGeom>
              <a:avLst/>
              <a:gdLst/>
              <a:ahLst/>
              <a:cxnLst/>
              <a:rect l="l" t="t" r="r" b="b"/>
              <a:pathLst>
                <a:path w="6237" h="8727" extrusionOk="0">
                  <a:moveTo>
                    <a:pt x="6037" y="248"/>
                  </a:moveTo>
                  <a:lnTo>
                    <a:pt x="6037" y="8479"/>
                  </a:lnTo>
                  <a:lnTo>
                    <a:pt x="2945" y="8479"/>
                  </a:lnTo>
                  <a:cubicBezTo>
                    <a:pt x="1449" y="8479"/>
                    <a:pt x="200" y="6632"/>
                    <a:pt x="200" y="4389"/>
                  </a:cubicBezTo>
                  <a:cubicBezTo>
                    <a:pt x="200" y="2095"/>
                    <a:pt x="1449" y="248"/>
                    <a:pt x="2945" y="248"/>
                  </a:cubicBezTo>
                  <a:close/>
                  <a:moveTo>
                    <a:pt x="2945" y="1"/>
                  </a:moveTo>
                  <a:cubicBezTo>
                    <a:pt x="1297" y="1"/>
                    <a:pt x="1" y="1944"/>
                    <a:pt x="1" y="4389"/>
                  </a:cubicBezTo>
                  <a:cubicBezTo>
                    <a:pt x="1" y="6783"/>
                    <a:pt x="1297" y="8726"/>
                    <a:pt x="2945" y="8726"/>
                  </a:cubicBezTo>
                  <a:lnTo>
                    <a:pt x="6137" y="8726"/>
                  </a:lnTo>
                  <a:cubicBezTo>
                    <a:pt x="6185" y="8726"/>
                    <a:pt x="6236" y="8678"/>
                    <a:pt x="6236" y="8578"/>
                  </a:cubicBezTo>
                  <a:lnTo>
                    <a:pt x="6236" y="148"/>
                  </a:lnTo>
                  <a:cubicBezTo>
                    <a:pt x="6236" y="49"/>
                    <a:pt x="6185" y="1"/>
                    <a:pt x="6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3064800" y="2112500"/>
              <a:ext cx="142150" cy="210775"/>
            </a:xfrm>
            <a:custGeom>
              <a:avLst/>
              <a:gdLst/>
              <a:ahLst/>
              <a:cxnLst/>
              <a:rect l="l" t="t" r="r" b="b"/>
              <a:pathLst>
                <a:path w="5686" h="8431" extrusionOk="0">
                  <a:moveTo>
                    <a:pt x="2845" y="0"/>
                  </a:moveTo>
                  <a:cubicBezTo>
                    <a:pt x="1249" y="0"/>
                    <a:pt x="0" y="1895"/>
                    <a:pt x="0" y="4241"/>
                  </a:cubicBezTo>
                  <a:cubicBezTo>
                    <a:pt x="0" y="6535"/>
                    <a:pt x="1249" y="8430"/>
                    <a:pt x="2845" y="8430"/>
                  </a:cubicBezTo>
                  <a:cubicBezTo>
                    <a:pt x="4389" y="8430"/>
                    <a:pt x="5685" y="6535"/>
                    <a:pt x="5685" y="4241"/>
                  </a:cubicBezTo>
                  <a:cubicBezTo>
                    <a:pt x="5685" y="1895"/>
                    <a:pt x="4389" y="0"/>
                    <a:pt x="2845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3062300" y="2108800"/>
              <a:ext cx="147125" cy="218175"/>
            </a:xfrm>
            <a:custGeom>
              <a:avLst/>
              <a:gdLst/>
              <a:ahLst/>
              <a:cxnLst/>
              <a:rect l="l" t="t" r="r" b="b"/>
              <a:pathLst>
                <a:path w="5885" h="8727" extrusionOk="0">
                  <a:moveTo>
                    <a:pt x="2945" y="248"/>
                  </a:moveTo>
                  <a:cubicBezTo>
                    <a:pt x="4441" y="248"/>
                    <a:pt x="5686" y="2095"/>
                    <a:pt x="5686" y="4389"/>
                  </a:cubicBezTo>
                  <a:cubicBezTo>
                    <a:pt x="5686" y="6632"/>
                    <a:pt x="4441" y="8479"/>
                    <a:pt x="2945" y="8479"/>
                  </a:cubicBezTo>
                  <a:cubicBezTo>
                    <a:pt x="1449" y="8479"/>
                    <a:pt x="200" y="6632"/>
                    <a:pt x="200" y="4389"/>
                  </a:cubicBezTo>
                  <a:cubicBezTo>
                    <a:pt x="200" y="2095"/>
                    <a:pt x="1449" y="248"/>
                    <a:pt x="2945" y="248"/>
                  </a:cubicBezTo>
                  <a:close/>
                  <a:moveTo>
                    <a:pt x="2945" y="1"/>
                  </a:moveTo>
                  <a:cubicBezTo>
                    <a:pt x="1297" y="1"/>
                    <a:pt x="0" y="1944"/>
                    <a:pt x="0" y="4389"/>
                  </a:cubicBezTo>
                  <a:cubicBezTo>
                    <a:pt x="0" y="6783"/>
                    <a:pt x="1297" y="8726"/>
                    <a:pt x="2945" y="8726"/>
                  </a:cubicBezTo>
                  <a:cubicBezTo>
                    <a:pt x="4588" y="8726"/>
                    <a:pt x="5885" y="6783"/>
                    <a:pt x="5885" y="4389"/>
                  </a:cubicBezTo>
                  <a:cubicBezTo>
                    <a:pt x="5885" y="1944"/>
                    <a:pt x="4588" y="1"/>
                    <a:pt x="2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3078550" y="2129950"/>
              <a:ext cx="114725" cy="175875"/>
            </a:xfrm>
            <a:custGeom>
              <a:avLst/>
              <a:gdLst/>
              <a:ahLst/>
              <a:cxnLst/>
              <a:rect l="l" t="t" r="r" b="b"/>
              <a:pathLst>
                <a:path w="4589" h="7035" extrusionOk="0">
                  <a:moveTo>
                    <a:pt x="2295" y="1"/>
                  </a:moveTo>
                  <a:cubicBezTo>
                    <a:pt x="1046" y="1"/>
                    <a:pt x="1" y="1549"/>
                    <a:pt x="1" y="3543"/>
                  </a:cubicBezTo>
                  <a:cubicBezTo>
                    <a:pt x="1" y="5486"/>
                    <a:pt x="1046" y="7034"/>
                    <a:pt x="2295" y="7034"/>
                  </a:cubicBezTo>
                  <a:cubicBezTo>
                    <a:pt x="3539" y="7034"/>
                    <a:pt x="4589" y="5486"/>
                    <a:pt x="4589" y="3543"/>
                  </a:cubicBezTo>
                  <a:cubicBezTo>
                    <a:pt x="4589" y="1549"/>
                    <a:pt x="3539" y="1"/>
                    <a:pt x="2295" y="1"/>
                  </a:cubicBezTo>
                  <a:close/>
                </a:path>
              </a:pathLst>
            </a:custGeom>
            <a:solidFill>
              <a:srgbClr val="D6F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3076050" y="2126250"/>
              <a:ext cx="119725" cy="183250"/>
            </a:xfrm>
            <a:custGeom>
              <a:avLst/>
              <a:gdLst/>
              <a:ahLst/>
              <a:cxnLst/>
              <a:rect l="l" t="t" r="r" b="b"/>
              <a:pathLst>
                <a:path w="4789" h="7330" extrusionOk="0">
                  <a:moveTo>
                    <a:pt x="2395" y="248"/>
                  </a:moveTo>
                  <a:cubicBezTo>
                    <a:pt x="3592" y="248"/>
                    <a:pt x="4589" y="1796"/>
                    <a:pt x="4589" y="3691"/>
                  </a:cubicBezTo>
                  <a:cubicBezTo>
                    <a:pt x="4589" y="5535"/>
                    <a:pt x="3592" y="7083"/>
                    <a:pt x="2395" y="7083"/>
                  </a:cubicBezTo>
                  <a:cubicBezTo>
                    <a:pt x="1198" y="7083"/>
                    <a:pt x="200" y="5535"/>
                    <a:pt x="200" y="3691"/>
                  </a:cubicBezTo>
                  <a:cubicBezTo>
                    <a:pt x="200" y="1796"/>
                    <a:pt x="1198" y="248"/>
                    <a:pt x="2395" y="248"/>
                  </a:cubicBezTo>
                  <a:close/>
                  <a:moveTo>
                    <a:pt x="2395" y="1"/>
                  </a:moveTo>
                  <a:cubicBezTo>
                    <a:pt x="1744" y="1"/>
                    <a:pt x="1098" y="400"/>
                    <a:pt x="647" y="1146"/>
                  </a:cubicBezTo>
                  <a:cubicBezTo>
                    <a:pt x="248" y="1796"/>
                    <a:pt x="1" y="2694"/>
                    <a:pt x="1" y="3691"/>
                  </a:cubicBezTo>
                  <a:cubicBezTo>
                    <a:pt x="1" y="4637"/>
                    <a:pt x="248" y="5535"/>
                    <a:pt x="647" y="6185"/>
                  </a:cubicBezTo>
                  <a:cubicBezTo>
                    <a:pt x="1098" y="6931"/>
                    <a:pt x="1744" y="7330"/>
                    <a:pt x="2395" y="7330"/>
                  </a:cubicBezTo>
                  <a:cubicBezTo>
                    <a:pt x="3041" y="7330"/>
                    <a:pt x="3639" y="6931"/>
                    <a:pt x="4138" y="6185"/>
                  </a:cubicBezTo>
                  <a:cubicBezTo>
                    <a:pt x="4537" y="5535"/>
                    <a:pt x="4788" y="4637"/>
                    <a:pt x="4788" y="3691"/>
                  </a:cubicBezTo>
                  <a:cubicBezTo>
                    <a:pt x="4788" y="2694"/>
                    <a:pt x="4537" y="1796"/>
                    <a:pt x="4138" y="1146"/>
                  </a:cubicBezTo>
                  <a:cubicBezTo>
                    <a:pt x="3639" y="400"/>
                    <a:pt x="3041" y="1"/>
                    <a:pt x="23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3086025" y="2138725"/>
              <a:ext cx="99775" cy="159625"/>
            </a:xfrm>
            <a:custGeom>
              <a:avLst/>
              <a:gdLst/>
              <a:ahLst/>
              <a:cxnLst/>
              <a:rect l="l" t="t" r="r" b="b"/>
              <a:pathLst>
                <a:path w="3991" h="6385" extrusionOk="0">
                  <a:moveTo>
                    <a:pt x="1996" y="1"/>
                  </a:moveTo>
                  <a:cubicBezTo>
                    <a:pt x="898" y="1"/>
                    <a:pt x="1" y="1397"/>
                    <a:pt x="1" y="3192"/>
                  </a:cubicBezTo>
                  <a:cubicBezTo>
                    <a:pt x="1" y="4936"/>
                    <a:pt x="898" y="6384"/>
                    <a:pt x="1996" y="6384"/>
                  </a:cubicBezTo>
                  <a:cubicBezTo>
                    <a:pt x="3093" y="6384"/>
                    <a:pt x="3990" y="4936"/>
                    <a:pt x="3990" y="3192"/>
                  </a:cubicBezTo>
                  <a:cubicBezTo>
                    <a:pt x="3990" y="1397"/>
                    <a:pt x="3093" y="1"/>
                    <a:pt x="1996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3093525" y="2148700"/>
              <a:ext cx="84800" cy="138375"/>
            </a:xfrm>
            <a:custGeom>
              <a:avLst/>
              <a:gdLst/>
              <a:ahLst/>
              <a:cxnLst/>
              <a:rect l="l" t="t" r="r" b="b"/>
              <a:pathLst>
                <a:path w="3392" h="5535" extrusionOk="0">
                  <a:moveTo>
                    <a:pt x="1396" y="1"/>
                  </a:moveTo>
                  <a:cubicBezTo>
                    <a:pt x="1297" y="49"/>
                    <a:pt x="1245" y="248"/>
                    <a:pt x="1245" y="400"/>
                  </a:cubicBezTo>
                  <a:lnTo>
                    <a:pt x="1145" y="1696"/>
                  </a:lnTo>
                  <a:cubicBezTo>
                    <a:pt x="1171" y="1846"/>
                    <a:pt x="1246" y="1921"/>
                    <a:pt x="1321" y="1921"/>
                  </a:cubicBezTo>
                  <a:cubicBezTo>
                    <a:pt x="1395" y="1921"/>
                    <a:pt x="1470" y="1846"/>
                    <a:pt x="1496" y="1696"/>
                  </a:cubicBezTo>
                  <a:lnTo>
                    <a:pt x="2095" y="400"/>
                  </a:lnTo>
                  <a:cubicBezTo>
                    <a:pt x="2095" y="200"/>
                    <a:pt x="2043" y="49"/>
                    <a:pt x="1895" y="1"/>
                  </a:cubicBezTo>
                  <a:close/>
                  <a:moveTo>
                    <a:pt x="2916" y="923"/>
                  </a:moveTo>
                  <a:cubicBezTo>
                    <a:pt x="2867" y="923"/>
                    <a:pt x="2817" y="948"/>
                    <a:pt x="2793" y="998"/>
                  </a:cubicBezTo>
                  <a:lnTo>
                    <a:pt x="1795" y="1944"/>
                  </a:lnTo>
                  <a:cubicBezTo>
                    <a:pt x="1708" y="2165"/>
                    <a:pt x="1774" y="2460"/>
                    <a:pt x="1927" y="2460"/>
                  </a:cubicBezTo>
                  <a:cubicBezTo>
                    <a:pt x="1948" y="2460"/>
                    <a:pt x="1971" y="2454"/>
                    <a:pt x="1995" y="2442"/>
                  </a:cubicBezTo>
                  <a:lnTo>
                    <a:pt x="3192" y="2095"/>
                  </a:lnTo>
                  <a:cubicBezTo>
                    <a:pt x="3291" y="2043"/>
                    <a:pt x="3339" y="1844"/>
                    <a:pt x="3339" y="1696"/>
                  </a:cubicBezTo>
                  <a:cubicBezTo>
                    <a:pt x="3291" y="1596"/>
                    <a:pt x="3240" y="1445"/>
                    <a:pt x="3192" y="1345"/>
                  </a:cubicBezTo>
                  <a:cubicBezTo>
                    <a:pt x="3140" y="1245"/>
                    <a:pt x="3140" y="1146"/>
                    <a:pt x="3040" y="998"/>
                  </a:cubicBezTo>
                  <a:cubicBezTo>
                    <a:pt x="3016" y="948"/>
                    <a:pt x="2966" y="923"/>
                    <a:pt x="2916" y="923"/>
                  </a:cubicBezTo>
                  <a:close/>
                  <a:moveTo>
                    <a:pt x="439" y="977"/>
                  </a:moveTo>
                  <a:cubicBezTo>
                    <a:pt x="384" y="977"/>
                    <a:pt x="326" y="1014"/>
                    <a:pt x="299" y="1098"/>
                  </a:cubicBezTo>
                  <a:lnTo>
                    <a:pt x="148" y="1397"/>
                  </a:lnTo>
                  <a:cubicBezTo>
                    <a:pt x="100" y="1545"/>
                    <a:pt x="48" y="1644"/>
                    <a:pt x="48" y="1796"/>
                  </a:cubicBezTo>
                  <a:cubicBezTo>
                    <a:pt x="0" y="1944"/>
                    <a:pt x="48" y="2143"/>
                    <a:pt x="148" y="2143"/>
                  </a:cubicBezTo>
                  <a:lnTo>
                    <a:pt x="646" y="2494"/>
                  </a:lnTo>
                  <a:cubicBezTo>
                    <a:pt x="663" y="2505"/>
                    <a:pt x="679" y="2510"/>
                    <a:pt x="695" y="2510"/>
                  </a:cubicBezTo>
                  <a:cubicBezTo>
                    <a:pt x="826" y="2510"/>
                    <a:pt x="930" y="2173"/>
                    <a:pt x="798" y="1995"/>
                  </a:cubicBezTo>
                  <a:lnTo>
                    <a:pt x="547" y="1046"/>
                  </a:lnTo>
                  <a:cubicBezTo>
                    <a:pt x="525" y="1001"/>
                    <a:pt x="483" y="977"/>
                    <a:pt x="439" y="977"/>
                  </a:cubicBezTo>
                  <a:close/>
                  <a:moveTo>
                    <a:pt x="1934" y="3025"/>
                  </a:moveTo>
                  <a:cubicBezTo>
                    <a:pt x="1777" y="3025"/>
                    <a:pt x="1712" y="3362"/>
                    <a:pt x="1843" y="3539"/>
                  </a:cubicBezTo>
                  <a:lnTo>
                    <a:pt x="2793" y="4489"/>
                  </a:lnTo>
                  <a:cubicBezTo>
                    <a:pt x="2837" y="4534"/>
                    <a:pt x="2892" y="4558"/>
                    <a:pt x="2943" y="4558"/>
                  </a:cubicBezTo>
                  <a:cubicBezTo>
                    <a:pt x="3006" y="4558"/>
                    <a:pt x="3063" y="4521"/>
                    <a:pt x="3092" y="4437"/>
                  </a:cubicBezTo>
                  <a:lnTo>
                    <a:pt x="3240" y="4138"/>
                  </a:lnTo>
                  <a:cubicBezTo>
                    <a:pt x="3291" y="3990"/>
                    <a:pt x="3291" y="3891"/>
                    <a:pt x="3339" y="3739"/>
                  </a:cubicBezTo>
                  <a:cubicBezTo>
                    <a:pt x="3391" y="3591"/>
                    <a:pt x="3339" y="3392"/>
                    <a:pt x="3192" y="3392"/>
                  </a:cubicBezTo>
                  <a:lnTo>
                    <a:pt x="1995" y="3041"/>
                  </a:lnTo>
                  <a:cubicBezTo>
                    <a:pt x="1973" y="3030"/>
                    <a:pt x="1953" y="3025"/>
                    <a:pt x="1934" y="3025"/>
                  </a:cubicBezTo>
                  <a:close/>
                  <a:moveTo>
                    <a:pt x="700" y="3075"/>
                  </a:moveTo>
                  <a:cubicBezTo>
                    <a:pt x="683" y="3075"/>
                    <a:pt x="665" y="3081"/>
                    <a:pt x="646" y="3093"/>
                  </a:cubicBezTo>
                  <a:lnTo>
                    <a:pt x="200" y="3440"/>
                  </a:lnTo>
                  <a:cubicBezTo>
                    <a:pt x="48" y="3492"/>
                    <a:pt x="0" y="3691"/>
                    <a:pt x="48" y="3839"/>
                  </a:cubicBezTo>
                  <a:cubicBezTo>
                    <a:pt x="100" y="3938"/>
                    <a:pt x="148" y="4090"/>
                    <a:pt x="148" y="4190"/>
                  </a:cubicBezTo>
                  <a:cubicBezTo>
                    <a:pt x="200" y="4289"/>
                    <a:pt x="247" y="4437"/>
                    <a:pt x="299" y="4537"/>
                  </a:cubicBezTo>
                  <a:cubicBezTo>
                    <a:pt x="349" y="4587"/>
                    <a:pt x="399" y="4612"/>
                    <a:pt x="449" y="4612"/>
                  </a:cubicBezTo>
                  <a:cubicBezTo>
                    <a:pt x="499" y="4612"/>
                    <a:pt x="549" y="4587"/>
                    <a:pt x="598" y="4537"/>
                  </a:cubicBezTo>
                  <a:lnTo>
                    <a:pt x="798" y="3591"/>
                  </a:lnTo>
                  <a:cubicBezTo>
                    <a:pt x="928" y="3370"/>
                    <a:pt x="829" y="3075"/>
                    <a:pt x="700" y="3075"/>
                  </a:cubicBezTo>
                  <a:close/>
                  <a:moveTo>
                    <a:pt x="1321" y="3614"/>
                  </a:moveTo>
                  <a:cubicBezTo>
                    <a:pt x="1246" y="3614"/>
                    <a:pt x="1171" y="3689"/>
                    <a:pt x="1145" y="3839"/>
                  </a:cubicBezTo>
                  <a:lnTo>
                    <a:pt x="1297" y="5135"/>
                  </a:lnTo>
                  <a:cubicBezTo>
                    <a:pt x="1297" y="5335"/>
                    <a:pt x="1345" y="5486"/>
                    <a:pt x="1444" y="5534"/>
                  </a:cubicBezTo>
                  <a:lnTo>
                    <a:pt x="1943" y="5534"/>
                  </a:lnTo>
                  <a:cubicBezTo>
                    <a:pt x="2095" y="5486"/>
                    <a:pt x="2142" y="5287"/>
                    <a:pt x="2095" y="5135"/>
                  </a:cubicBezTo>
                  <a:lnTo>
                    <a:pt x="1496" y="3839"/>
                  </a:lnTo>
                  <a:cubicBezTo>
                    <a:pt x="1470" y="3689"/>
                    <a:pt x="1395" y="3614"/>
                    <a:pt x="1321" y="3614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3093525" y="2227200"/>
              <a:ext cx="14975" cy="33725"/>
            </a:xfrm>
            <a:custGeom>
              <a:avLst/>
              <a:gdLst/>
              <a:ahLst/>
              <a:cxnLst/>
              <a:rect l="l" t="t" r="r" b="b"/>
              <a:pathLst>
                <a:path w="599" h="1349" extrusionOk="0">
                  <a:moveTo>
                    <a:pt x="499" y="0"/>
                  </a:moveTo>
                  <a:lnTo>
                    <a:pt x="200" y="300"/>
                  </a:lnTo>
                  <a:cubicBezTo>
                    <a:pt x="48" y="352"/>
                    <a:pt x="0" y="551"/>
                    <a:pt x="48" y="699"/>
                  </a:cubicBezTo>
                  <a:cubicBezTo>
                    <a:pt x="100" y="798"/>
                    <a:pt x="148" y="950"/>
                    <a:pt x="148" y="1050"/>
                  </a:cubicBezTo>
                  <a:lnTo>
                    <a:pt x="299" y="1349"/>
                  </a:lnTo>
                  <a:lnTo>
                    <a:pt x="499" y="451"/>
                  </a:lnTo>
                  <a:cubicBezTo>
                    <a:pt x="598" y="300"/>
                    <a:pt x="598" y="152"/>
                    <a:pt x="499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3122150" y="2242150"/>
              <a:ext cx="17475" cy="44925"/>
            </a:xfrm>
            <a:custGeom>
              <a:avLst/>
              <a:gdLst/>
              <a:ahLst/>
              <a:cxnLst/>
              <a:rect l="l" t="t" r="r" b="b"/>
              <a:pathLst>
                <a:path w="699" h="1797" extrusionOk="0">
                  <a:moveTo>
                    <a:pt x="52" y="1"/>
                  </a:moveTo>
                  <a:cubicBezTo>
                    <a:pt x="0" y="53"/>
                    <a:pt x="0" y="53"/>
                    <a:pt x="0" y="101"/>
                  </a:cubicBezTo>
                  <a:lnTo>
                    <a:pt x="152" y="1397"/>
                  </a:lnTo>
                  <a:cubicBezTo>
                    <a:pt x="152" y="1597"/>
                    <a:pt x="200" y="1748"/>
                    <a:pt x="299" y="1796"/>
                  </a:cubicBezTo>
                  <a:lnTo>
                    <a:pt x="499" y="1796"/>
                  </a:lnTo>
                  <a:cubicBezTo>
                    <a:pt x="650" y="1748"/>
                    <a:pt x="698" y="1549"/>
                    <a:pt x="650" y="1397"/>
                  </a:cubicBezTo>
                  <a:lnTo>
                    <a:pt x="52" y="10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3137100" y="2226000"/>
              <a:ext cx="33725" cy="33650"/>
            </a:xfrm>
            <a:custGeom>
              <a:avLst/>
              <a:gdLst/>
              <a:ahLst/>
              <a:cxnLst/>
              <a:rect l="l" t="t" r="r" b="b"/>
              <a:pathLst>
                <a:path w="1349" h="1346" extrusionOk="0">
                  <a:moveTo>
                    <a:pt x="100" y="1"/>
                  </a:moveTo>
                  <a:cubicBezTo>
                    <a:pt x="1" y="100"/>
                    <a:pt x="1" y="300"/>
                    <a:pt x="100" y="447"/>
                  </a:cubicBezTo>
                  <a:lnTo>
                    <a:pt x="1050" y="1345"/>
                  </a:lnTo>
                  <a:lnTo>
                    <a:pt x="1197" y="1046"/>
                  </a:lnTo>
                  <a:cubicBezTo>
                    <a:pt x="1249" y="898"/>
                    <a:pt x="1249" y="799"/>
                    <a:pt x="1297" y="647"/>
                  </a:cubicBezTo>
                  <a:cubicBezTo>
                    <a:pt x="1349" y="499"/>
                    <a:pt x="1249" y="300"/>
                    <a:pt x="1150" y="300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3137100" y="2174825"/>
              <a:ext cx="32450" cy="34950"/>
            </a:xfrm>
            <a:custGeom>
              <a:avLst/>
              <a:gdLst/>
              <a:ahLst/>
              <a:cxnLst/>
              <a:rect l="l" t="t" r="r" b="b"/>
              <a:pathLst>
                <a:path w="1298" h="1398" extrusionOk="0">
                  <a:moveTo>
                    <a:pt x="998" y="1"/>
                  </a:moveTo>
                  <a:lnTo>
                    <a:pt x="52" y="899"/>
                  </a:lnTo>
                  <a:cubicBezTo>
                    <a:pt x="1" y="1050"/>
                    <a:pt x="1" y="1298"/>
                    <a:pt x="100" y="1397"/>
                  </a:cubicBezTo>
                  <a:lnTo>
                    <a:pt x="1150" y="1050"/>
                  </a:lnTo>
                  <a:cubicBezTo>
                    <a:pt x="1249" y="998"/>
                    <a:pt x="1297" y="799"/>
                    <a:pt x="1249" y="651"/>
                  </a:cubicBezTo>
                  <a:cubicBezTo>
                    <a:pt x="1249" y="551"/>
                    <a:pt x="1197" y="400"/>
                    <a:pt x="1150" y="300"/>
                  </a:cubicBezTo>
                  <a:lnTo>
                    <a:pt x="998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3093525" y="2176125"/>
              <a:ext cx="14975" cy="32450"/>
            </a:xfrm>
            <a:custGeom>
              <a:avLst/>
              <a:gdLst/>
              <a:ahLst/>
              <a:cxnLst/>
              <a:rect l="l" t="t" r="r" b="b"/>
              <a:pathLst>
                <a:path w="599" h="1298" extrusionOk="0">
                  <a:moveTo>
                    <a:pt x="247" y="1"/>
                  </a:moveTo>
                  <a:cubicBezTo>
                    <a:pt x="200" y="101"/>
                    <a:pt x="200" y="200"/>
                    <a:pt x="148" y="300"/>
                  </a:cubicBezTo>
                  <a:cubicBezTo>
                    <a:pt x="100" y="448"/>
                    <a:pt x="48" y="547"/>
                    <a:pt x="48" y="699"/>
                  </a:cubicBezTo>
                  <a:cubicBezTo>
                    <a:pt x="0" y="847"/>
                    <a:pt x="48" y="1046"/>
                    <a:pt x="148" y="1046"/>
                  </a:cubicBezTo>
                  <a:lnTo>
                    <a:pt x="499" y="1297"/>
                  </a:lnTo>
                  <a:cubicBezTo>
                    <a:pt x="547" y="1198"/>
                    <a:pt x="598" y="998"/>
                    <a:pt x="499" y="898"/>
                  </a:cubicBezTo>
                  <a:lnTo>
                    <a:pt x="247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3122150" y="2148700"/>
              <a:ext cx="16275" cy="44900"/>
            </a:xfrm>
            <a:custGeom>
              <a:avLst/>
              <a:gdLst/>
              <a:ahLst/>
              <a:cxnLst/>
              <a:rect l="l" t="t" r="r" b="b"/>
              <a:pathLst>
                <a:path w="651" h="1796" extrusionOk="0">
                  <a:moveTo>
                    <a:pt x="251" y="1"/>
                  </a:moveTo>
                  <a:cubicBezTo>
                    <a:pt x="152" y="49"/>
                    <a:pt x="100" y="248"/>
                    <a:pt x="100" y="400"/>
                  </a:cubicBezTo>
                  <a:lnTo>
                    <a:pt x="0" y="1696"/>
                  </a:lnTo>
                  <a:lnTo>
                    <a:pt x="0" y="1796"/>
                  </a:lnTo>
                  <a:cubicBezTo>
                    <a:pt x="0" y="1744"/>
                    <a:pt x="52" y="1744"/>
                    <a:pt x="52" y="1696"/>
                  </a:cubicBezTo>
                  <a:lnTo>
                    <a:pt x="599" y="400"/>
                  </a:lnTo>
                  <a:cubicBezTo>
                    <a:pt x="650" y="200"/>
                    <a:pt x="599" y="49"/>
                    <a:pt x="451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3543550" y="2085075"/>
              <a:ext cx="199500" cy="184550"/>
            </a:xfrm>
            <a:custGeom>
              <a:avLst/>
              <a:gdLst/>
              <a:ahLst/>
              <a:cxnLst/>
              <a:rect l="l" t="t" r="r" b="b"/>
              <a:pathLst>
                <a:path w="7980" h="7382" extrusionOk="0">
                  <a:moveTo>
                    <a:pt x="3890" y="0"/>
                  </a:moveTo>
                  <a:cubicBezTo>
                    <a:pt x="3890" y="0"/>
                    <a:pt x="0" y="2793"/>
                    <a:pt x="0" y="2845"/>
                  </a:cubicBezTo>
                  <a:cubicBezTo>
                    <a:pt x="0" y="2945"/>
                    <a:pt x="750" y="7381"/>
                    <a:pt x="850" y="7381"/>
                  </a:cubicBezTo>
                  <a:cubicBezTo>
                    <a:pt x="950" y="7381"/>
                    <a:pt x="4888" y="6136"/>
                    <a:pt x="4888" y="6136"/>
                  </a:cubicBezTo>
                  <a:lnTo>
                    <a:pt x="7281" y="6136"/>
                  </a:lnTo>
                  <a:cubicBezTo>
                    <a:pt x="7281" y="6136"/>
                    <a:pt x="7932" y="4888"/>
                    <a:pt x="7932" y="4840"/>
                  </a:cubicBezTo>
                  <a:cubicBezTo>
                    <a:pt x="7980" y="4788"/>
                    <a:pt x="7281" y="1097"/>
                    <a:pt x="7281" y="1097"/>
                  </a:cubicBezTo>
                  <a:lnTo>
                    <a:pt x="3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3541050" y="2082050"/>
              <a:ext cx="204500" cy="191350"/>
            </a:xfrm>
            <a:custGeom>
              <a:avLst/>
              <a:gdLst/>
              <a:ahLst/>
              <a:cxnLst/>
              <a:rect l="l" t="t" r="r" b="b"/>
              <a:pathLst>
                <a:path w="8180" h="7654" extrusionOk="0">
                  <a:moveTo>
                    <a:pt x="3990" y="221"/>
                  </a:moveTo>
                  <a:lnTo>
                    <a:pt x="7282" y="1270"/>
                  </a:lnTo>
                  <a:cubicBezTo>
                    <a:pt x="7533" y="2667"/>
                    <a:pt x="7932" y="4661"/>
                    <a:pt x="7932" y="4909"/>
                  </a:cubicBezTo>
                  <a:cubicBezTo>
                    <a:pt x="7880" y="5060"/>
                    <a:pt x="7533" y="5707"/>
                    <a:pt x="7334" y="6158"/>
                  </a:cubicBezTo>
                  <a:lnTo>
                    <a:pt x="4988" y="6158"/>
                  </a:lnTo>
                  <a:cubicBezTo>
                    <a:pt x="3543" y="6604"/>
                    <a:pt x="1449" y="7255"/>
                    <a:pt x="1050" y="7402"/>
                  </a:cubicBezTo>
                  <a:cubicBezTo>
                    <a:pt x="850" y="6856"/>
                    <a:pt x="252" y="3465"/>
                    <a:pt x="200" y="3014"/>
                  </a:cubicBezTo>
                  <a:cubicBezTo>
                    <a:pt x="499" y="2766"/>
                    <a:pt x="2594" y="1270"/>
                    <a:pt x="3990" y="221"/>
                  </a:cubicBezTo>
                  <a:close/>
                  <a:moveTo>
                    <a:pt x="3993" y="0"/>
                  </a:moveTo>
                  <a:cubicBezTo>
                    <a:pt x="3964" y="0"/>
                    <a:pt x="3942" y="22"/>
                    <a:pt x="3942" y="22"/>
                  </a:cubicBezTo>
                  <a:cubicBezTo>
                    <a:pt x="3890" y="22"/>
                    <a:pt x="2945" y="720"/>
                    <a:pt x="1995" y="1418"/>
                  </a:cubicBezTo>
                  <a:cubicBezTo>
                    <a:pt x="1" y="2866"/>
                    <a:pt x="1" y="2914"/>
                    <a:pt x="1" y="2966"/>
                  </a:cubicBezTo>
                  <a:cubicBezTo>
                    <a:pt x="1" y="3014"/>
                    <a:pt x="200" y="4362"/>
                    <a:pt x="400" y="5308"/>
                  </a:cubicBezTo>
                  <a:cubicBezTo>
                    <a:pt x="798" y="7654"/>
                    <a:pt x="850" y="7654"/>
                    <a:pt x="950" y="7654"/>
                  </a:cubicBezTo>
                  <a:cubicBezTo>
                    <a:pt x="1050" y="7654"/>
                    <a:pt x="3244" y="6955"/>
                    <a:pt x="5039" y="6357"/>
                  </a:cubicBezTo>
                  <a:lnTo>
                    <a:pt x="7381" y="6357"/>
                  </a:lnTo>
                  <a:cubicBezTo>
                    <a:pt x="7433" y="6357"/>
                    <a:pt x="7481" y="6357"/>
                    <a:pt x="7481" y="6305"/>
                  </a:cubicBezTo>
                  <a:cubicBezTo>
                    <a:pt x="7533" y="6205"/>
                    <a:pt x="8131" y="5060"/>
                    <a:pt x="8131" y="5009"/>
                  </a:cubicBezTo>
                  <a:cubicBezTo>
                    <a:pt x="8179" y="4961"/>
                    <a:pt x="8179" y="4909"/>
                    <a:pt x="7481" y="1171"/>
                  </a:cubicBezTo>
                  <a:cubicBezTo>
                    <a:pt x="7481" y="1119"/>
                    <a:pt x="7433" y="1119"/>
                    <a:pt x="7433" y="1071"/>
                  </a:cubicBezTo>
                  <a:lnTo>
                    <a:pt x="4042" y="22"/>
                  </a:lnTo>
                  <a:cubicBezTo>
                    <a:pt x="4025" y="6"/>
                    <a:pt x="4008" y="0"/>
                    <a:pt x="3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3497475" y="2112500"/>
              <a:ext cx="150825" cy="210775"/>
            </a:xfrm>
            <a:custGeom>
              <a:avLst/>
              <a:gdLst/>
              <a:ahLst/>
              <a:cxnLst/>
              <a:rect l="l" t="t" r="r" b="b"/>
              <a:pathLst>
                <a:path w="6033" h="8431" extrusionOk="0">
                  <a:moveTo>
                    <a:pt x="2841" y="0"/>
                  </a:moveTo>
                  <a:cubicBezTo>
                    <a:pt x="1245" y="0"/>
                    <a:pt x="0" y="1895"/>
                    <a:pt x="0" y="4241"/>
                  </a:cubicBezTo>
                  <a:cubicBezTo>
                    <a:pt x="0" y="6535"/>
                    <a:pt x="1245" y="8430"/>
                    <a:pt x="2841" y="8430"/>
                  </a:cubicBezTo>
                  <a:lnTo>
                    <a:pt x="6032" y="8430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3493675" y="2108800"/>
              <a:ext cx="157125" cy="218175"/>
            </a:xfrm>
            <a:custGeom>
              <a:avLst/>
              <a:gdLst/>
              <a:ahLst/>
              <a:cxnLst/>
              <a:rect l="l" t="t" r="r" b="b"/>
              <a:pathLst>
                <a:path w="6285" h="8727" extrusionOk="0">
                  <a:moveTo>
                    <a:pt x="6037" y="248"/>
                  </a:moveTo>
                  <a:lnTo>
                    <a:pt x="6037" y="8479"/>
                  </a:lnTo>
                  <a:lnTo>
                    <a:pt x="2993" y="8479"/>
                  </a:lnTo>
                  <a:cubicBezTo>
                    <a:pt x="1449" y="8479"/>
                    <a:pt x="252" y="6632"/>
                    <a:pt x="252" y="4389"/>
                  </a:cubicBezTo>
                  <a:cubicBezTo>
                    <a:pt x="252" y="2095"/>
                    <a:pt x="1449" y="248"/>
                    <a:pt x="2993" y="248"/>
                  </a:cubicBezTo>
                  <a:close/>
                  <a:moveTo>
                    <a:pt x="2993" y="1"/>
                  </a:moveTo>
                  <a:cubicBezTo>
                    <a:pt x="1349" y="1"/>
                    <a:pt x="0" y="1944"/>
                    <a:pt x="0" y="4389"/>
                  </a:cubicBezTo>
                  <a:cubicBezTo>
                    <a:pt x="0" y="6783"/>
                    <a:pt x="1349" y="8726"/>
                    <a:pt x="2993" y="8726"/>
                  </a:cubicBezTo>
                  <a:lnTo>
                    <a:pt x="6184" y="8726"/>
                  </a:lnTo>
                  <a:cubicBezTo>
                    <a:pt x="6236" y="8726"/>
                    <a:pt x="6284" y="8678"/>
                    <a:pt x="6284" y="8578"/>
                  </a:cubicBezTo>
                  <a:lnTo>
                    <a:pt x="6284" y="148"/>
                  </a:lnTo>
                  <a:cubicBezTo>
                    <a:pt x="6284" y="49"/>
                    <a:pt x="6236" y="1"/>
                    <a:pt x="61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3577250" y="2112500"/>
              <a:ext cx="142175" cy="210775"/>
            </a:xfrm>
            <a:custGeom>
              <a:avLst/>
              <a:gdLst/>
              <a:ahLst/>
              <a:cxnLst/>
              <a:rect l="l" t="t" r="r" b="b"/>
              <a:pathLst>
                <a:path w="5687" h="8431" extrusionOk="0">
                  <a:moveTo>
                    <a:pt x="2841" y="0"/>
                  </a:moveTo>
                  <a:cubicBezTo>
                    <a:pt x="1246" y="0"/>
                    <a:pt x="1" y="1895"/>
                    <a:pt x="1" y="4241"/>
                  </a:cubicBezTo>
                  <a:cubicBezTo>
                    <a:pt x="1" y="6535"/>
                    <a:pt x="1246" y="8430"/>
                    <a:pt x="2841" y="8430"/>
                  </a:cubicBezTo>
                  <a:cubicBezTo>
                    <a:pt x="4389" y="8430"/>
                    <a:pt x="5686" y="6535"/>
                    <a:pt x="5686" y="4241"/>
                  </a:cubicBezTo>
                  <a:cubicBezTo>
                    <a:pt x="5686" y="1895"/>
                    <a:pt x="4389" y="0"/>
                    <a:pt x="2841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3573475" y="2108800"/>
              <a:ext cx="148425" cy="218175"/>
            </a:xfrm>
            <a:custGeom>
              <a:avLst/>
              <a:gdLst/>
              <a:ahLst/>
              <a:cxnLst/>
              <a:rect l="l" t="t" r="r" b="b"/>
              <a:pathLst>
                <a:path w="5937" h="8727" extrusionOk="0">
                  <a:moveTo>
                    <a:pt x="2992" y="248"/>
                  </a:moveTo>
                  <a:cubicBezTo>
                    <a:pt x="4489" y="248"/>
                    <a:pt x="5685" y="2095"/>
                    <a:pt x="5685" y="4389"/>
                  </a:cubicBezTo>
                  <a:cubicBezTo>
                    <a:pt x="5685" y="6632"/>
                    <a:pt x="4489" y="8479"/>
                    <a:pt x="2992" y="8479"/>
                  </a:cubicBezTo>
                  <a:cubicBezTo>
                    <a:pt x="1448" y="8479"/>
                    <a:pt x="252" y="6632"/>
                    <a:pt x="252" y="4389"/>
                  </a:cubicBezTo>
                  <a:cubicBezTo>
                    <a:pt x="252" y="2095"/>
                    <a:pt x="1448" y="248"/>
                    <a:pt x="2992" y="248"/>
                  </a:cubicBezTo>
                  <a:close/>
                  <a:moveTo>
                    <a:pt x="2992" y="1"/>
                  </a:moveTo>
                  <a:cubicBezTo>
                    <a:pt x="1349" y="1"/>
                    <a:pt x="0" y="1944"/>
                    <a:pt x="0" y="4389"/>
                  </a:cubicBezTo>
                  <a:cubicBezTo>
                    <a:pt x="0" y="6783"/>
                    <a:pt x="1349" y="8726"/>
                    <a:pt x="2992" y="8726"/>
                  </a:cubicBezTo>
                  <a:cubicBezTo>
                    <a:pt x="4588" y="8726"/>
                    <a:pt x="5937" y="6783"/>
                    <a:pt x="5937" y="4389"/>
                  </a:cubicBezTo>
                  <a:cubicBezTo>
                    <a:pt x="5937" y="1944"/>
                    <a:pt x="4588" y="1"/>
                    <a:pt x="2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3590925" y="2129950"/>
              <a:ext cx="113525" cy="175875"/>
            </a:xfrm>
            <a:custGeom>
              <a:avLst/>
              <a:gdLst/>
              <a:ahLst/>
              <a:cxnLst/>
              <a:rect l="l" t="t" r="r" b="b"/>
              <a:pathLst>
                <a:path w="4541" h="7035" extrusionOk="0">
                  <a:moveTo>
                    <a:pt x="2294" y="1"/>
                  </a:moveTo>
                  <a:cubicBezTo>
                    <a:pt x="998" y="1"/>
                    <a:pt x="0" y="1549"/>
                    <a:pt x="0" y="3543"/>
                  </a:cubicBezTo>
                  <a:cubicBezTo>
                    <a:pt x="0" y="5486"/>
                    <a:pt x="998" y="7034"/>
                    <a:pt x="2294" y="7034"/>
                  </a:cubicBezTo>
                  <a:cubicBezTo>
                    <a:pt x="3543" y="7034"/>
                    <a:pt x="4541" y="5486"/>
                    <a:pt x="4541" y="3543"/>
                  </a:cubicBezTo>
                  <a:cubicBezTo>
                    <a:pt x="4541" y="1549"/>
                    <a:pt x="3543" y="1"/>
                    <a:pt x="2294" y="1"/>
                  </a:cubicBezTo>
                  <a:close/>
                </a:path>
              </a:pathLst>
            </a:custGeom>
            <a:solidFill>
              <a:srgbClr val="D6F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3587225" y="2126250"/>
              <a:ext cx="120925" cy="183250"/>
            </a:xfrm>
            <a:custGeom>
              <a:avLst/>
              <a:gdLst/>
              <a:ahLst/>
              <a:cxnLst/>
              <a:rect l="l" t="t" r="r" b="b"/>
              <a:pathLst>
                <a:path w="4837" h="7330" extrusionOk="0">
                  <a:moveTo>
                    <a:pt x="2442" y="248"/>
                  </a:moveTo>
                  <a:cubicBezTo>
                    <a:pt x="3639" y="248"/>
                    <a:pt x="4589" y="1796"/>
                    <a:pt x="4589" y="3691"/>
                  </a:cubicBezTo>
                  <a:cubicBezTo>
                    <a:pt x="4589" y="5535"/>
                    <a:pt x="3639" y="7083"/>
                    <a:pt x="2442" y="7083"/>
                  </a:cubicBezTo>
                  <a:cubicBezTo>
                    <a:pt x="1198" y="7083"/>
                    <a:pt x="248" y="5535"/>
                    <a:pt x="248" y="3691"/>
                  </a:cubicBezTo>
                  <a:cubicBezTo>
                    <a:pt x="248" y="1796"/>
                    <a:pt x="1198" y="248"/>
                    <a:pt x="2442" y="248"/>
                  </a:cubicBezTo>
                  <a:close/>
                  <a:moveTo>
                    <a:pt x="2442" y="1"/>
                  </a:moveTo>
                  <a:cubicBezTo>
                    <a:pt x="1744" y="1"/>
                    <a:pt x="1146" y="400"/>
                    <a:pt x="699" y="1146"/>
                  </a:cubicBezTo>
                  <a:cubicBezTo>
                    <a:pt x="248" y="1796"/>
                    <a:pt x="1" y="2694"/>
                    <a:pt x="1" y="3691"/>
                  </a:cubicBezTo>
                  <a:cubicBezTo>
                    <a:pt x="1" y="4637"/>
                    <a:pt x="248" y="5535"/>
                    <a:pt x="699" y="6185"/>
                  </a:cubicBezTo>
                  <a:cubicBezTo>
                    <a:pt x="1146" y="6931"/>
                    <a:pt x="1744" y="7330"/>
                    <a:pt x="2442" y="7330"/>
                  </a:cubicBezTo>
                  <a:cubicBezTo>
                    <a:pt x="3093" y="7330"/>
                    <a:pt x="3691" y="6931"/>
                    <a:pt x="4138" y="6185"/>
                  </a:cubicBezTo>
                  <a:cubicBezTo>
                    <a:pt x="4589" y="5535"/>
                    <a:pt x="4836" y="4637"/>
                    <a:pt x="4836" y="3691"/>
                  </a:cubicBezTo>
                  <a:cubicBezTo>
                    <a:pt x="4836" y="2694"/>
                    <a:pt x="4589" y="1796"/>
                    <a:pt x="4138" y="1146"/>
                  </a:cubicBezTo>
                  <a:cubicBezTo>
                    <a:pt x="3691" y="400"/>
                    <a:pt x="3093" y="1"/>
                    <a:pt x="2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3598400" y="2138725"/>
              <a:ext cx="98575" cy="159625"/>
            </a:xfrm>
            <a:custGeom>
              <a:avLst/>
              <a:gdLst/>
              <a:ahLst/>
              <a:cxnLst/>
              <a:rect l="l" t="t" r="r" b="b"/>
              <a:pathLst>
                <a:path w="3943" h="6385" extrusionOk="0">
                  <a:moveTo>
                    <a:pt x="1995" y="1"/>
                  </a:moveTo>
                  <a:cubicBezTo>
                    <a:pt x="898" y="1"/>
                    <a:pt x="1" y="1397"/>
                    <a:pt x="1" y="3192"/>
                  </a:cubicBezTo>
                  <a:cubicBezTo>
                    <a:pt x="1" y="4936"/>
                    <a:pt x="898" y="6384"/>
                    <a:pt x="1995" y="6384"/>
                  </a:cubicBezTo>
                  <a:cubicBezTo>
                    <a:pt x="3093" y="6384"/>
                    <a:pt x="3942" y="4936"/>
                    <a:pt x="3942" y="3192"/>
                  </a:cubicBezTo>
                  <a:cubicBezTo>
                    <a:pt x="3942" y="1397"/>
                    <a:pt x="3093" y="1"/>
                    <a:pt x="1995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3605875" y="2148700"/>
              <a:ext cx="84825" cy="138375"/>
            </a:xfrm>
            <a:custGeom>
              <a:avLst/>
              <a:gdLst/>
              <a:ahLst/>
              <a:cxnLst/>
              <a:rect l="l" t="t" r="r" b="b"/>
              <a:pathLst>
                <a:path w="3393" h="5535" extrusionOk="0">
                  <a:moveTo>
                    <a:pt x="1397" y="1"/>
                  </a:moveTo>
                  <a:cubicBezTo>
                    <a:pt x="1297" y="49"/>
                    <a:pt x="1198" y="248"/>
                    <a:pt x="1250" y="400"/>
                  </a:cubicBezTo>
                  <a:lnTo>
                    <a:pt x="1098" y="1696"/>
                  </a:lnTo>
                  <a:cubicBezTo>
                    <a:pt x="1124" y="1846"/>
                    <a:pt x="1212" y="1921"/>
                    <a:pt x="1299" y="1921"/>
                  </a:cubicBezTo>
                  <a:cubicBezTo>
                    <a:pt x="1386" y="1921"/>
                    <a:pt x="1473" y="1846"/>
                    <a:pt x="1497" y="1696"/>
                  </a:cubicBezTo>
                  <a:lnTo>
                    <a:pt x="2048" y="400"/>
                  </a:lnTo>
                  <a:cubicBezTo>
                    <a:pt x="2095" y="200"/>
                    <a:pt x="1996" y="49"/>
                    <a:pt x="1896" y="1"/>
                  </a:cubicBezTo>
                  <a:close/>
                  <a:moveTo>
                    <a:pt x="2913" y="923"/>
                  </a:moveTo>
                  <a:cubicBezTo>
                    <a:pt x="2857" y="923"/>
                    <a:pt x="2796" y="948"/>
                    <a:pt x="2746" y="998"/>
                  </a:cubicBezTo>
                  <a:lnTo>
                    <a:pt x="1796" y="1944"/>
                  </a:lnTo>
                  <a:cubicBezTo>
                    <a:pt x="1666" y="2165"/>
                    <a:pt x="1765" y="2460"/>
                    <a:pt x="1926" y="2460"/>
                  </a:cubicBezTo>
                  <a:cubicBezTo>
                    <a:pt x="1948" y="2460"/>
                    <a:pt x="1972" y="2454"/>
                    <a:pt x="1996" y="2442"/>
                  </a:cubicBezTo>
                  <a:lnTo>
                    <a:pt x="3193" y="2095"/>
                  </a:lnTo>
                  <a:cubicBezTo>
                    <a:pt x="3292" y="2043"/>
                    <a:pt x="3344" y="1844"/>
                    <a:pt x="3292" y="1696"/>
                  </a:cubicBezTo>
                  <a:cubicBezTo>
                    <a:pt x="3292" y="1596"/>
                    <a:pt x="3244" y="1445"/>
                    <a:pt x="3193" y="1345"/>
                  </a:cubicBezTo>
                  <a:cubicBezTo>
                    <a:pt x="3145" y="1245"/>
                    <a:pt x="3093" y="1146"/>
                    <a:pt x="3045" y="998"/>
                  </a:cubicBezTo>
                  <a:cubicBezTo>
                    <a:pt x="3019" y="948"/>
                    <a:pt x="2969" y="923"/>
                    <a:pt x="2913" y="923"/>
                  </a:cubicBezTo>
                  <a:close/>
                  <a:moveTo>
                    <a:pt x="417" y="977"/>
                  </a:moveTo>
                  <a:cubicBezTo>
                    <a:pt x="362" y="977"/>
                    <a:pt x="307" y="1014"/>
                    <a:pt x="252" y="1098"/>
                  </a:cubicBezTo>
                  <a:cubicBezTo>
                    <a:pt x="200" y="1198"/>
                    <a:pt x="152" y="1297"/>
                    <a:pt x="152" y="1397"/>
                  </a:cubicBezTo>
                  <a:cubicBezTo>
                    <a:pt x="101" y="1545"/>
                    <a:pt x="53" y="1644"/>
                    <a:pt x="1" y="1796"/>
                  </a:cubicBezTo>
                  <a:cubicBezTo>
                    <a:pt x="1" y="1944"/>
                    <a:pt x="53" y="2143"/>
                    <a:pt x="152" y="2143"/>
                  </a:cubicBezTo>
                  <a:lnTo>
                    <a:pt x="599" y="2494"/>
                  </a:lnTo>
                  <a:cubicBezTo>
                    <a:pt x="621" y="2505"/>
                    <a:pt x="642" y="2510"/>
                    <a:pt x="662" y="2510"/>
                  </a:cubicBezTo>
                  <a:cubicBezTo>
                    <a:pt x="828" y="2510"/>
                    <a:pt x="934" y="2173"/>
                    <a:pt x="799" y="1995"/>
                  </a:cubicBezTo>
                  <a:lnTo>
                    <a:pt x="551" y="1046"/>
                  </a:lnTo>
                  <a:cubicBezTo>
                    <a:pt x="507" y="1001"/>
                    <a:pt x="462" y="977"/>
                    <a:pt x="417" y="977"/>
                  </a:cubicBezTo>
                  <a:close/>
                  <a:moveTo>
                    <a:pt x="1935" y="3025"/>
                  </a:moveTo>
                  <a:cubicBezTo>
                    <a:pt x="1777" y="3025"/>
                    <a:pt x="1707" y="3362"/>
                    <a:pt x="1796" y="3539"/>
                  </a:cubicBezTo>
                  <a:lnTo>
                    <a:pt x="2794" y="4489"/>
                  </a:lnTo>
                  <a:cubicBezTo>
                    <a:pt x="2838" y="4534"/>
                    <a:pt x="2883" y="4558"/>
                    <a:pt x="2928" y="4558"/>
                  </a:cubicBezTo>
                  <a:cubicBezTo>
                    <a:pt x="2983" y="4558"/>
                    <a:pt x="3038" y="4521"/>
                    <a:pt x="3093" y="4437"/>
                  </a:cubicBezTo>
                  <a:lnTo>
                    <a:pt x="3244" y="4138"/>
                  </a:lnTo>
                  <a:cubicBezTo>
                    <a:pt x="3244" y="3990"/>
                    <a:pt x="3292" y="3891"/>
                    <a:pt x="3344" y="3739"/>
                  </a:cubicBezTo>
                  <a:cubicBezTo>
                    <a:pt x="3392" y="3591"/>
                    <a:pt x="3292" y="3392"/>
                    <a:pt x="3193" y="3392"/>
                  </a:cubicBezTo>
                  <a:lnTo>
                    <a:pt x="1996" y="3041"/>
                  </a:lnTo>
                  <a:cubicBezTo>
                    <a:pt x="1974" y="3030"/>
                    <a:pt x="1954" y="3025"/>
                    <a:pt x="1935" y="3025"/>
                  </a:cubicBezTo>
                  <a:close/>
                  <a:moveTo>
                    <a:pt x="669" y="3075"/>
                  </a:moveTo>
                  <a:cubicBezTo>
                    <a:pt x="647" y="3075"/>
                    <a:pt x="623" y="3081"/>
                    <a:pt x="599" y="3093"/>
                  </a:cubicBezTo>
                  <a:lnTo>
                    <a:pt x="152" y="3440"/>
                  </a:lnTo>
                  <a:cubicBezTo>
                    <a:pt x="53" y="3492"/>
                    <a:pt x="1" y="3691"/>
                    <a:pt x="53" y="3839"/>
                  </a:cubicBezTo>
                  <a:cubicBezTo>
                    <a:pt x="53" y="3938"/>
                    <a:pt x="101" y="4090"/>
                    <a:pt x="152" y="4190"/>
                  </a:cubicBezTo>
                  <a:cubicBezTo>
                    <a:pt x="200" y="4289"/>
                    <a:pt x="252" y="4437"/>
                    <a:pt x="300" y="4537"/>
                  </a:cubicBezTo>
                  <a:cubicBezTo>
                    <a:pt x="326" y="4587"/>
                    <a:pt x="376" y="4612"/>
                    <a:pt x="432" y="4612"/>
                  </a:cubicBezTo>
                  <a:cubicBezTo>
                    <a:pt x="488" y="4612"/>
                    <a:pt x="549" y="4587"/>
                    <a:pt x="599" y="4537"/>
                  </a:cubicBezTo>
                  <a:lnTo>
                    <a:pt x="799" y="3591"/>
                  </a:lnTo>
                  <a:cubicBezTo>
                    <a:pt x="932" y="3370"/>
                    <a:pt x="831" y="3075"/>
                    <a:pt x="669" y="3075"/>
                  </a:cubicBezTo>
                  <a:close/>
                  <a:moveTo>
                    <a:pt x="1323" y="3614"/>
                  </a:moveTo>
                  <a:cubicBezTo>
                    <a:pt x="1249" y="3614"/>
                    <a:pt x="1174" y="3689"/>
                    <a:pt x="1150" y="3839"/>
                  </a:cubicBezTo>
                  <a:lnTo>
                    <a:pt x="1297" y="5135"/>
                  </a:lnTo>
                  <a:cubicBezTo>
                    <a:pt x="1250" y="5335"/>
                    <a:pt x="1349" y="5486"/>
                    <a:pt x="1449" y="5534"/>
                  </a:cubicBezTo>
                  <a:lnTo>
                    <a:pt x="1948" y="5534"/>
                  </a:lnTo>
                  <a:cubicBezTo>
                    <a:pt x="2048" y="5486"/>
                    <a:pt x="2147" y="5287"/>
                    <a:pt x="2095" y="5135"/>
                  </a:cubicBezTo>
                  <a:lnTo>
                    <a:pt x="1497" y="3839"/>
                  </a:lnTo>
                  <a:cubicBezTo>
                    <a:pt x="1473" y="3689"/>
                    <a:pt x="1398" y="3614"/>
                    <a:pt x="1323" y="3614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3605875" y="2227200"/>
              <a:ext cx="15000" cy="33725"/>
            </a:xfrm>
            <a:custGeom>
              <a:avLst/>
              <a:gdLst/>
              <a:ahLst/>
              <a:cxnLst/>
              <a:rect l="l" t="t" r="r" b="b"/>
              <a:pathLst>
                <a:path w="600" h="1349" extrusionOk="0">
                  <a:moveTo>
                    <a:pt x="500" y="0"/>
                  </a:moveTo>
                  <a:lnTo>
                    <a:pt x="152" y="300"/>
                  </a:lnTo>
                  <a:cubicBezTo>
                    <a:pt x="53" y="352"/>
                    <a:pt x="1" y="551"/>
                    <a:pt x="53" y="699"/>
                  </a:cubicBezTo>
                  <a:cubicBezTo>
                    <a:pt x="53" y="798"/>
                    <a:pt x="101" y="950"/>
                    <a:pt x="152" y="1050"/>
                  </a:cubicBezTo>
                  <a:lnTo>
                    <a:pt x="300" y="1349"/>
                  </a:lnTo>
                  <a:lnTo>
                    <a:pt x="500" y="451"/>
                  </a:lnTo>
                  <a:cubicBezTo>
                    <a:pt x="599" y="300"/>
                    <a:pt x="551" y="152"/>
                    <a:pt x="500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3634600" y="2242150"/>
              <a:ext cx="17500" cy="44925"/>
            </a:xfrm>
            <a:custGeom>
              <a:avLst/>
              <a:gdLst/>
              <a:ahLst/>
              <a:cxnLst/>
              <a:rect l="l" t="t" r="r" b="b"/>
              <a:pathLst>
                <a:path w="700" h="1797" extrusionOk="0">
                  <a:moveTo>
                    <a:pt x="1" y="1"/>
                  </a:moveTo>
                  <a:lnTo>
                    <a:pt x="1" y="101"/>
                  </a:lnTo>
                  <a:lnTo>
                    <a:pt x="148" y="1397"/>
                  </a:lnTo>
                  <a:cubicBezTo>
                    <a:pt x="101" y="1597"/>
                    <a:pt x="200" y="1748"/>
                    <a:pt x="300" y="1796"/>
                  </a:cubicBezTo>
                  <a:lnTo>
                    <a:pt x="500" y="1796"/>
                  </a:lnTo>
                  <a:cubicBezTo>
                    <a:pt x="599" y="1748"/>
                    <a:pt x="699" y="1549"/>
                    <a:pt x="647" y="1397"/>
                  </a:cubicBezTo>
                  <a:lnTo>
                    <a:pt x="49" y="101"/>
                  </a:lnTo>
                  <a:cubicBezTo>
                    <a:pt x="49" y="53"/>
                    <a:pt x="49" y="53"/>
                    <a:pt x="1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3648275" y="2226000"/>
              <a:ext cx="33725" cy="33650"/>
            </a:xfrm>
            <a:custGeom>
              <a:avLst/>
              <a:gdLst/>
              <a:ahLst/>
              <a:cxnLst/>
              <a:rect l="l" t="t" r="r" b="b"/>
              <a:pathLst>
                <a:path w="1349" h="1346" extrusionOk="0">
                  <a:moveTo>
                    <a:pt x="152" y="1"/>
                  </a:moveTo>
                  <a:cubicBezTo>
                    <a:pt x="52" y="100"/>
                    <a:pt x="0" y="300"/>
                    <a:pt x="100" y="447"/>
                  </a:cubicBezTo>
                  <a:lnTo>
                    <a:pt x="1098" y="1345"/>
                  </a:lnTo>
                  <a:cubicBezTo>
                    <a:pt x="1149" y="1245"/>
                    <a:pt x="1197" y="1146"/>
                    <a:pt x="1197" y="1046"/>
                  </a:cubicBezTo>
                  <a:cubicBezTo>
                    <a:pt x="1249" y="898"/>
                    <a:pt x="1297" y="799"/>
                    <a:pt x="1349" y="647"/>
                  </a:cubicBezTo>
                  <a:cubicBezTo>
                    <a:pt x="1349" y="499"/>
                    <a:pt x="1297" y="300"/>
                    <a:pt x="1197" y="300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3648275" y="2174825"/>
              <a:ext cx="33725" cy="34950"/>
            </a:xfrm>
            <a:custGeom>
              <a:avLst/>
              <a:gdLst/>
              <a:ahLst/>
              <a:cxnLst/>
              <a:rect l="l" t="t" r="r" b="b"/>
              <a:pathLst>
                <a:path w="1349" h="1398" extrusionOk="0">
                  <a:moveTo>
                    <a:pt x="1050" y="1"/>
                  </a:moveTo>
                  <a:lnTo>
                    <a:pt x="100" y="899"/>
                  </a:lnTo>
                  <a:cubicBezTo>
                    <a:pt x="0" y="1050"/>
                    <a:pt x="52" y="1298"/>
                    <a:pt x="152" y="1397"/>
                  </a:cubicBezTo>
                  <a:lnTo>
                    <a:pt x="1197" y="1050"/>
                  </a:lnTo>
                  <a:cubicBezTo>
                    <a:pt x="1297" y="998"/>
                    <a:pt x="1349" y="799"/>
                    <a:pt x="1297" y="651"/>
                  </a:cubicBezTo>
                  <a:cubicBezTo>
                    <a:pt x="1297" y="551"/>
                    <a:pt x="1249" y="400"/>
                    <a:pt x="1197" y="300"/>
                  </a:cubicBezTo>
                  <a:lnTo>
                    <a:pt x="1050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3605875" y="2176125"/>
              <a:ext cx="13800" cy="32450"/>
            </a:xfrm>
            <a:custGeom>
              <a:avLst/>
              <a:gdLst/>
              <a:ahLst/>
              <a:cxnLst/>
              <a:rect l="l" t="t" r="r" b="b"/>
              <a:pathLst>
                <a:path w="552" h="1298" extrusionOk="0">
                  <a:moveTo>
                    <a:pt x="252" y="1"/>
                  </a:moveTo>
                  <a:cubicBezTo>
                    <a:pt x="200" y="101"/>
                    <a:pt x="152" y="200"/>
                    <a:pt x="152" y="300"/>
                  </a:cubicBezTo>
                  <a:cubicBezTo>
                    <a:pt x="101" y="448"/>
                    <a:pt x="53" y="547"/>
                    <a:pt x="1" y="699"/>
                  </a:cubicBezTo>
                  <a:cubicBezTo>
                    <a:pt x="1" y="847"/>
                    <a:pt x="53" y="1046"/>
                    <a:pt x="152" y="1046"/>
                  </a:cubicBezTo>
                  <a:lnTo>
                    <a:pt x="500" y="1297"/>
                  </a:lnTo>
                  <a:cubicBezTo>
                    <a:pt x="551" y="1198"/>
                    <a:pt x="551" y="998"/>
                    <a:pt x="500" y="89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3633300" y="2148700"/>
              <a:ext cx="17500" cy="44900"/>
            </a:xfrm>
            <a:custGeom>
              <a:avLst/>
              <a:gdLst/>
              <a:ahLst/>
              <a:cxnLst/>
              <a:rect l="l" t="t" r="r" b="b"/>
              <a:pathLst>
                <a:path w="700" h="1796" extrusionOk="0">
                  <a:moveTo>
                    <a:pt x="300" y="1"/>
                  </a:moveTo>
                  <a:cubicBezTo>
                    <a:pt x="200" y="49"/>
                    <a:pt x="101" y="248"/>
                    <a:pt x="153" y="400"/>
                  </a:cubicBezTo>
                  <a:lnTo>
                    <a:pt x="1" y="1696"/>
                  </a:lnTo>
                  <a:cubicBezTo>
                    <a:pt x="1" y="1744"/>
                    <a:pt x="53" y="1744"/>
                    <a:pt x="53" y="1796"/>
                  </a:cubicBezTo>
                  <a:lnTo>
                    <a:pt x="53" y="1696"/>
                  </a:lnTo>
                  <a:lnTo>
                    <a:pt x="651" y="400"/>
                  </a:lnTo>
                  <a:cubicBezTo>
                    <a:pt x="699" y="200"/>
                    <a:pt x="599" y="49"/>
                    <a:pt x="500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2587325" y="2269600"/>
              <a:ext cx="446375" cy="19950"/>
            </a:xfrm>
            <a:custGeom>
              <a:avLst/>
              <a:gdLst/>
              <a:ahLst/>
              <a:cxnLst/>
              <a:rect l="l" t="t" r="r" b="b"/>
              <a:pathLst>
                <a:path w="17855" h="798" extrusionOk="0">
                  <a:moveTo>
                    <a:pt x="1" y="0"/>
                  </a:moveTo>
                  <a:cubicBezTo>
                    <a:pt x="447" y="499"/>
                    <a:pt x="300" y="798"/>
                    <a:pt x="300" y="798"/>
                  </a:cubicBezTo>
                  <a:lnTo>
                    <a:pt x="17503" y="798"/>
                  </a:lnTo>
                  <a:cubicBezTo>
                    <a:pt x="17503" y="798"/>
                    <a:pt x="17854" y="598"/>
                    <a:pt x="1785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2584825" y="2267100"/>
              <a:ext cx="451350" cy="24950"/>
            </a:xfrm>
            <a:custGeom>
              <a:avLst/>
              <a:gdLst/>
              <a:ahLst/>
              <a:cxnLst/>
              <a:rect l="l" t="t" r="r" b="b"/>
              <a:pathLst>
                <a:path w="18054" h="998" extrusionOk="0">
                  <a:moveTo>
                    <a:pt x="17855" y="252"/>
                  </a:moveTo>
                  <a:cubicBezTo>
                    <a:pt x="17803" y="551"/>
                    <a:pt x="17603" y="698"/>
                    <a:pt x="17555" y="750"/>
                  </a:cubicBezTo>
                  <a:lnTo>
                    <a:pt x="547" y="750"/>
                  </a:lnTo>
                  <a:cubicBezTo>
                    <a:pt x="547" y="651"/>
                    <a:pt x="500" y="451"/>
                    <a:pt x="348" y="252"/>
                  </a:cubicBezTo>
                  <a:close/>
                  <a:moveTo>
                    <a:pt x="101" y="0"/>
                  </a:moveTo>
                  <a:cubicBezTo>
                    <a:pt x="49" y="0"/>
                    <a:pt x="49" y="52"/>
                    <a:pt x="1" y="52"/>
                  </a:cubicBezTo>
                  <a:cubicBezTo>
                    <a:pt x="1" y="100"/>
                    <a:pt x="1" y="152"/>
                    <a:pt x="49" y="200"/>
                  </a:cubicBezTo>
                  <a:cubicBezTo>
                    <a:pt x="400" y="599"/>
                    <a:pt x="300" y="850"/>
                    <a:pt x="300" y="850"/>
                  </a:cubicBezTo>
                  <a:lnTo>
                    <a:pt x="300" y="950"/>
                  </a:lnTo>
                  <a:cubicBezTo>
                    <a:pt x="348" y="950"/>
                    <a:pt x="400" y="998"/>
                    <a:pt x="400" y="998"/>
                  </a:cubicBezTo>
                  <a:lnTo>
                    <a:pt x="17655" y="998"/>
                  </a:lnTo>
                  <a:cubicBezTo>
                    <a:pt x="17655" y="950"/>
                    <a:pt x="18054" y="750"/>
                    <a:pt x="18054" y="100"/>
                  </a:cubicBezTo>
                  <a:cubicBezTo>
                    <a:pt x="18054" y="52"/>
                    <a:pt x="18002" y="0"/>
                    <a:pt x="17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2547425" y="1808300"/>
              <a:ext cx="1216875" cy="461325"/>
            </a:xfrm>
            <a:custGeom>
              <a:avLst/>
              <a:gdLst/>
              <a:ahLst/>
              <a:cxnLst/>
              <a:rect l="l" t="t" r="r" b="b"/>
              <a:pathLst>
                <a:path w="48675" h="18453" extrusionOk="0">
                  <a:moveTo>
                    <a:pt x="24637" y="0"/>
                  </a:moveTo>
                  <a:cubicBezTo>
                    <a:pt x="20148" y="0"/>
                    <a:pt x="16805" y="2047"/>
                    <a:pt x="11970" y="6136"/>
                  </a:cubicBezTo>
                  <a:cubicBezTo>
                    <a:pt x="10023" y="6683"/>
                    <a:pt x="7481" y="7532"/>
                    <a:pt x="4988" y="8530"/>
                  </a:cubicBezTo>
                  <a:cubicBezTo>
                    <a:pt x="2542" y="9475"/>
                    <a:pt x="2442" y="10824"/>
                    <a:pt x="2442" y="11821"/>
                  </a:cubicBezTo>
                  <a:cubicBezTo>
                    <a:pt x="1844" y="12021"/>
                    <a:pt x="1098" y="12368"/>
                    <a:pt x="599" y="13317"/>
                  </a:cubicBezTo>
                  <a:cubicBezTo>
                    <a:pt x="1" y="14315"/>
                    <a:pt x="148" y="16010"/>
                    <a:pt x="148" y="16657"/>
                  </a:cubicBezTo>
                  <a:cubicBezTo>
                    <a:pt x="148" y="17207"/>
                    <a:pt x="101" y="17606"/>
                    <a:pt x="847" y="18253"/>
                  </a:cubicBezTo>
                  <a:cubicBezTo>
                    <a:pt x="998" y="18404"/>
                    <a:pt x="1246" y="18452"/>
                    <a:pt x="1445" y="18452"/>
                  </a:cubicBezTo>
                  <a:lnTo>
                    <a:pt x="19398" y="18452"/>
                  </a:lnTo>
                  <a:cubicBezTo>
                    <a:pt x="19650" y="18452"/>
                    <a:pt x="19849" y="18253"/>
                    <a:pt x="19849" y="18005"/>
                  </a:cubicBezTo>
                  <a:cubicBezTo>
                    <a:pt x="19698" y="15161"/>
                    <a:pt x="20847" y="11670"/>
                    <a:pt x="23388" y="11670"/>
                  </a:cubicBezTo>
                  <a:cubicBezTo>
                    <a:pt x="25782" y="11670"/>
                    <a:pt x="27278" y="14714"/>
                    <a:pt x="26731" y="17953"/>
                  </a:cubicBezTo>
                  <a:cubicBezTo>
                    <a:pt x="26679" y="18205"/>
                    <a:pt x="26879" y="18452"/>
                    <a:pt x="27178" y="18452"/>
                  </a:cubicBezTo>
                  <a:lnTo>
                    <a:pt x="40145" y="18452"/>
                  </a:lnTo>
                  <a:cubicBezTo>
                    <a:pt x="40444" y="18452"/>
                    <a:pt x="40695" y="18253"/>
                    <a:pt x="40695" y="17953"/>
                  </a:cubicBezTo>
                  <a:cubicBezTo>
                    <a:pt x="40595" y="14263"/>
                    <a:pt x="41940" y="11670"/>
                    <a:pt x="44186" y="11670"/>
                  </a:cubicBezTo>
                  <a:cubicBezTo>
                    <a:pt x="46480" y="11670"/>
                    <a:pt x="47625" y="15061"/>
                    <a:pt x="47126" y="17207"/>
                  </a:cubicBezTo>
                  <a:lnTo>
                    <a:pt x="47226" y="17207"/>
                  </a:lnTo>
                  <a:cubicBezTo>
                    <a:pt x="47426" y="17207"/>
                    <a:pt x="47625" y="17108"/>
                    <a:pt x="47725" y="16908"/>
                  </a:cubicBezTo>
                  <a:cubicBezTo>
                    <a:pt x="48176" y="15959"/>
                    <a:pt x="48674" y="13266"/>
                    <a:pt x="46428" y="11071"/>
                  </a:cubicBezTo>
                  <a:lnTo>
                    <a:pt x="46428" y="8929"/>
                  </a:lnTo>
                  <a:cubicBezTo>
                    <a:pt x="46428" y="7880"/>
                    <a:pt x="45929" y="7233"/>
                    <a:pt x="45383" y="7034"/>
                  </a:cubicBezTo>
                  <a:cubicBezTo>
                    <a:pt x="45183" y="6934"/>
                    <a:pt x="44984" y="6782"/>
                    <a:pt x="44932" y="6535"/>
                  </a:cubicBezTo>
                  <a:cubicBezTo>
                    <a:pt x="44485" y="5238"/>
                    <a:pt x="43236" y="2745"/>
                    <a:pt x="42590" y="1795"/>
                  </a:cubicBezTo>
                  <a:cubicBezTo>
                    <a:pt x="41892" y="698"/>
                    <a:pt x="40843" y="0"/>
                    <a:pt x="39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2666650" y="2003800"/>
              <a:ext cx="121350" cy="77850"/>
            </a:xfrm>
            <a:custGeom>
              <a:avLst/>
              <a:gdLst/>
              <a:ahLst/>
              <a:cxnLst/>
              <a:rect l="l" t="t" r="r" b="b"/>
              <a:pathLst>
                <a:path w="4854" h="3114" extrusionOk="0">
                  <a:moveTo>
                    <a:pt x="4755" y="1"/>
                  </a:moveTo>
                  <a:cubicBezTo>
                    <a:pt x="4622" y="1"/>
                    <a:pt x="4280" y="83"/>
                    <a:pt x="3710" y="311"/>
                  </a:cubicBezTo>
                  <a:cubicBezTo>
                    <a:pt x="2760" y="710"/>
                    <a:pt x="67" y="2007"/>
                    <a:pt x="19" y="2753"/>
                  </a:cubicBezTo>
                  <a:cubicBezTo>
                    <a:pt x="0" y="3027"/>
                    <a:pt x="188" y="3114"/>
                    <a:pt x="435" y="3114"/>
                  </a:cubicBezTo>
                  <a:cubicBezTo>
                    <a:pt x="862" y="3114"/>
                    <a:pt x="1464" y="2852"/>
                    <a:pt x="1464" y="2852"/>
                  </a:cubicBezTo>
                  <a:cubicBezTo>
                    <a:pt x="718" y="2852"/>
                    <a:pt x="618" y="2106"/>
                    <a:pt x="1863" y="1408"/>
                  </a:cubicBezTo>
                  <a:cubicBezTo>
                    <a:pt x="2912" y="858"/>
                    <a:pt x="4356" y="211"/>
                    <a:pt x="4707" y="111"/>
                  </a:cubicBezTo>
                  <a:cubicBezTo>
                    <a:pt x="4835" y="47"/>
                    <a:pt x="4854" y="1"/>
                    <a:pt x="4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2599800" y="1970875"/>
              <a:ext cx="572975" cy="141650"/>
            </a:xfrm>
            <a:custGeom>
              <a:avLst/>
              <a:gdLst/>
              <a:ahLst/>
              <a:cxnLst/>
              <a:rect l="l" t="t" r="r" b="b"/>
              <a:pathLst>
                <a:path w="22919" h="5666" extrusionOk="0">
                  <a:moveTo>
                    <a:pt x="22478" y="1"/>
                  </a:moveTo>
                  <a:cubicBezTo>
                    <a:pt x="22171" y="1"/>
                    <a:pt x="21648" y="49"/>
                    <a:pt x="21193" y="132"/>
                  </a:cubicBezTo>
                  <a:cubicBezTo>
                    <a:pt x="15807" y="1177"/>
                    <a:pt x="14862" y="2274"/>
                    <a:pt x="11319" y="4022"/>
                  </a:cubicBezTo>
                  <a:cubicBezTo>
                    <a:pt x="11020" y="4145"/>
                    <a:pt x="8988" y="4182"/>
                    <a:pt x="6956" y="4182"/>
                  </a:cubicBezTo>
                  <a:cubicBezTo>
                    <a:pt x="4925" y="4182"/>
                    <a:pt x="2893" y="4145"/>
                    <a:pt x="2594" y="4121"/>
                  </a:cubicBezTo>
                  <a:cubicBezTo>
                    <a:pt x="2095" y="4121"/>
                    <a:pt x="2394" y="3172"/>
                    <a:pt x="2294" y="3124"/>
                  </a:cubicBezTo>
                  <a:cubicBezTo>
                    <a:pt x="2292" y="3122"/>
                    <a:pt x="2290" y="3121"/>
                    <a:pt x="2286" y="3121"/>
                  </a:cubicBezTo>
                  <a:cubicBezTo>
                    <a:pt x="2190" y="3121"/>
                    <a:pt x="1524" y="3747"/>
                    <a:pt x="998" y="4369"/>
                  </a:cubicBezTo>
                  <a:cubicBezTo>
                    <a:pt x="447" y="5019"/>
                    <a:pt x="0" y="5665"/>
                    <a:pt x="347" y="5665"/>
                  </a:cubicBezTo>
                  <a:cubicBezTo>
                    <a:pt x="580" y="5649"/>
                    <a:pt x="1001" y="5644"/>
                    <a:pt x="1491" y="5644"/>
                  </a:cubicBezTo>
                  <a:cubicBezTo>
                    <a:pt x="2470" y="5644"/>
                    <a:pt x="3723" y="5665"/>
                    <a:pt x="4289" y="5665"/>
                  </a:cubicBezTo>
                  <a:lnTo>
                    <a:pt x="12967" y="5665"/>
                  </a:lnTo>
                  <a:cubicBezTo>
                    <a:pt x="14463" y="5665"/>
                    <a:pt x="14511" y="5665"/>
                    <a:pt x="15560" y="5266"/>
                  </a:cubicBezTo>
                  <a:cubicBezTo>
                    <a:pt x="16456" y="4908"/>
                    <a:pt x="15742" y="3826"/>
                    <a:pt x="14972" y="3826"/>
                  </a:cubicBezTo>
                  <a:cubicBezTo>
                    <a:pt x="14885" y="3826"/>
                    <a:pt x="14797" y="3840"/>
                    <a:pt x="14710" y="3870"/>
                  </a:cubicBezTo>
                  <a:cubicBezTo>
                    <a:pt x="14621" y="3902"/>
                    <a:pt x="14547" y="3916"/>
                    <a:pt x="14486" y="3916"/>
                  </a:cubicBezTo>
                  <a:cubicBezTo>
                    <a:pt x="13973" y="3916"/>
                    <a:pt x="14447" y="2877"/>
                    <a:pt x="15161" y="2474"/>
                  </a:cubicBezTo>
                  <a:cubicBezTo>
                    <a:pt x="17104" y="1329"/>
                    <a:pt x="19450" y="730"/>
                    <a:pt x="21692" y="331"/>
                  </a:cubicBezTo>
                  <a:cubicBezTo>
                    <a:pt x="22919" y="98"/>
                    <a:pt x="22914" y="1"/>
                    <a:pt x="22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2547425" y="2103825"/>
              <a:ext cx="496250" cy="165800"/>
            </a:xfrm>
            <a:custGeom>
              <a:avLst/>
              <a:gdLst/>
              <a:ahLst/>
              <a:cxnLst/>
              <a:rect l="l" t="t" r="r" b="b"/>
              <a:pathLst>
                <a:path w="19850" h="6632" extrusionOk="0">
                  <a:moveTo>
                    <a:pt x="2442" y="0"/>
                  </a:moveTo>
                  <a:cubicBezTo>
                    <a:pt x="1844" y="200"/>
                    <a:pt x="1098" y="547"/>
                    <a:pt x="599" y="1496"/>
                  </a:cubicBezTo>
                  <a:cubicBezTo>
                    <a:pt x="1" y="2494"/>
                    <a:pt x="148" y="4189"/>
                    <a:pt x="148" y="4836"/>
                  </a:cubicBezTo>
                  <a:cubicBezTo>
                    <a:pt x="148" y="5386"/>
                    <a:pt x="101" y="5785"/>
                    <a:pt x="847" y="6432"/>
                  </a:cubicBezTo>
                  <a:cubicBezTo>
                    <a:pt x="998" y="6583"/>
                    <a:pt x="1246" y="6631"/>
                    <a:pt x="1445" y="6631"/>
                  </a:cubicBezTo>
                  <a:lnTo>
                    <a:pt x="19398" y="6631"/>
                  </a:lnTo>
                  <a:cubicBezTo>
                    <a:pt x="19650" y="6631"/>
                    <a:pt x="19849" y="6432"/>
                    <a:pt x="19849" y="6184"/>
                  </a:cubicBezTo>
                  <a:lnTo>
                    <a:pt x="19849" y="5287"/>
                  </a:lnTo>
                  <a:lnTo>
                    <a:pt x="19698" y="5087"/>
                  </a:lnTo>
                  <a:cubicBezTo>
                    <a:pt x="19698" y="5553"/>
                    <a:pt x="19269" y="5787"/>
                    <a:pt x="18887" y="5787"/>
                  </a:cubicBezTo>
                  <a:cubicBezTo>
                    <a:pt x="18658" y="5787"/>
                    <a:pt x="18446" y="5703"/>
                    <a:pt x="18353" y="5534"/>
                  </a:cubicBezTo>
                  <a:cubicBezTo>
                    <a:pt x="18301" y="5486"/>
                    <a:pt x="18301" y="5434"/>
                    <a:pt x="18253" y="5434"/>
                  </a:cubicBezTo>
                  <a:cubicBezTo>
                    <a:pt x="18102" y="5087"/>
                    <a:pt x="18054" y="4888"/>
                    <a:pt x="18054" y="4437"/>
                  </a:cubicBezTo>
                  <a:cubicBezTo>
                    <a:pt x="18022" y="4376"/>
                    <a:pt x="17954" y="4334"/>
                    <a:pt x="17883" y="4334"/>
                  </a:cubicBezTo>
                  <a:cubicBezTo>
                    <a:pt x="17839" y="4334"/>
                    <a:pt x="17793" y="4350"/>
                    <a:pt x="17755" y="4389"/>
                  </a:cubicBezTo>
                  <a:cubicBezTo>
                    <a:pt x="17503" y="4736"/>
                    <a:pt x="17104" y="4935"/>
                    <a:pt x="16458" y="4935"/>
                  </a:cubicBezTo>
                  <a:cubicBezTo>
                    <a:pt x="15708" y="4935"/>
                    <a:pt x="15508" y="4836"/>
                    <a:pt x="15461" y="4337"/>
                  </a:cubicBezTo>
                  <a:lnTo>
                    <a:pt x="15461" y="3691"/>
                  </a:lnTo>
                  <a:cubicBezTo>
                    <a:pt x="15461" y="3040"/>
                    <a:pt x="14910" y="2442"/>
                    <a:pt x="14212" y="2442"/>
                  </a:cubicBezTo>
                  <a:lnTo>
                    <a:pt x="1644" y="2442"/>
                  </a:lnTo>
                  <a:cubicBezTo>
                    <a:pt x="998" y="2442"/>
                    <a:pt x="499" y="2941"/>
                    <a:pt x="400" y="3539"/>
                  </a:cubicBezTo>
                  <a:lnTo>
                    <a:pt x="400" y="3439"/>
                  </a:lnTo>
                  <a:cubicBezTo>
                    <a:pt x="400" y="2442"/>
                    <a:pt x="847" y="1496"/>
                    <a:pt x="1146" y="1145"/>
                  </a:cubicBezTo>
                  <a:cubicBezTo>
                    <a:pt x="1445" y="798"/>
                    <a:pt x="2043" y="399"/>
                    <a:pt x="2442" y="347"/>
                  </a:cubicBezTo>
                  <a:cubicBezTo>
                    <a:pt x="2841" y="248"/>
                    <a:pt x="2442" y="0"/>
                    <a:pt x="2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3033675" y="2092550"/>
              <a:ext cx="187025" cy="150925"/>
            </a:xfrm>
            <a:custGeom>
              <a:avLst/>
              <a:gdLst/>
              <a:ahLst/>
              <a:cxnLst/>
              <a:rect l="l" t="t" r="r" b="b"/>
              <a:pathLst>
                <a:path w="7481" h="6037" extrusionOk="0">
                  <a:moveTo>
                    <a:pt x="3838" y="0"/>
                  </a:moveTo>
                  <a:cubicBezTo>
                    <a:pt x="746" y="0"/>
                    <a:pt x="0" y="4142"/>
                    <a:pt x="0" y="6037"/>
                  </a:cubicBezTo>
                  <a:lnTo>
                    <a:pt x="399" y="5885"/>
                  </a:lnTo>
                  <a:cubicBezTo>
                    <a:pt x="447" y="3244"/>
                    <a:pt x="1596" y="300"/>
                    <a:pt x="3938" y="300"/>
                  </a:cubicBezTo>
                  <a:cubicBezTo>
                    <a:pt x="5486" y="300"/>
                    <a:pt x="6683" y="1596"/>
                    <a:pt x="7130" y="3344"/>
                  </a:cubicBezTo>
                  <a:lnTo>
                    <a:pt x="7481" y="3192"/>
                  </a:lnTo>
                  <a:cubicBezTo>
                    <a:pt x="7481" y="3192"/>
                    <a:pt x="6930" y="0"/>
                    <a:pt x="38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3210700" y="2138725"/>
              <a:ext cx="367775" cy="109875"/>
            </a:xfrm>
            <a:custGeom>
              <a:avLst/>
              <a:gdLst/>
              <a:ahLst/>
              <a:cxnLst/>
              <a:rect l="l" t="t" r="r" b="b"/>
              <a:pathLst>
                <a:path w="14711" h="4395" extrusionOk="0">
                  <a:moveTo>
                    <a:pt x="946" y="1"/>
                  </a:moveTo>
                  <a:cubicBezTo>
                    <a:pt x="799" y="1"/>
                    <a:pt x="699" y="100"/>
                    <a:pt x="699" y="248"/>
                  </a:cubicBezTo>
                  <a:cubicBezTo>
                    <a:pt x="899" y="1146"/>
                    <a:pt x="1" y="1245"/>
                    <a:pt x="1" y="1245"/>
                  </a:cubicBezTo>
                  <a:cubicBezTo>
                    <a:pt x="248" y="2494"/>
                    <a:pt x="300" y="2343"/>
                    <a:pt x="300" y="3691"/>
                  </a:cubicBezTo>
                  <a:cubicBezTo>
                    <a:pt x="300" y="4232"/>
                    <a:pt x="2386" y="4394"/>
                    <a:pt x="4878" y="4394"/>
                  </a:cubicBezTo>
                  <a:cubicBezTo>
                    <a:pt x="8575" y="4394"/>
                    <a:pt x="13167" y="4038"/>
                    <a:pt x="13167" y="4038"/>
                  </a:cubicBezTo>
                  <a:lnTo>
                    <a:pt x="14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2648375" y="1961700"/>
              <a:ext cx="209475" cy="110925"/>
            </a:xfrm>
            <a:custGeom>
              <a:avLst/>
              <a:gdLst/>
              <a:ahLst/>
              <a:cxnLst/>
              <a:rect l="l" t="t" r="r" b="b"/>
              <a:pathLst>
                <a:path w="8379" h="4437" extrusionOk="0">
                  <a:moveTo>
                    <a:pt x="7780" y="0"/>
                  </a:moveTo>
                  <a:cubicBezTo>
                    <a:pt x="7780" y="0"/>
                    <a:pt x="1496" y="2095"/>
                    <a:pt x="750" y="2442"/>
                  </a:cubicBezTo>
                  <a:cubicBezTo>
                    <a:pt x="0" y="2841"/>
                    <a:pt x="499" y="4437"/>
                    <a:pt x="499" y="4437"/>
                  </a:cubicBezTo>
                  <a:cubicBezTo>
                    <a:pt x="1149" y="2641"/>
                    <a:pt x="8379" y="0"/>
                    <a:pt x="8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2972950" y="1981475"/>
              <a:ext cx="734000" cy="111150"/>
            </a:xfrm>
            <a:custGeom>
              <a:avLst/>
              <a:gdLst/>
              <a:ahLst/>
              <a:cxnLst/>
              <a:rect l="l" t="t" r="r" b="b"/>
              <a:pathLst>
                <a:path w="29360" h="4446" extrusionOk="0">
                  <a:moveTo>
                    <a:pt x="9407" y="0"/>
                  </a:moveTo>
                  <a:cubicBezTo>
                    <a:pt x="6148" y="0"/>
                    <a:pt x="1168" y="2263"/>
                    <a:pt x="782" y="2700"/>
                  </a:cubicBezTo>
                  <a:cubicBezTo>
                    <a:pt x="391" y="3128"/>
                    <a:pt x="0" y="4445"/>
                    <a:pt x="641" y="4445"/>
                  </a:cubicBezTo>
                  <a:cubicBezTo>
                    <a:pt x="819" y="4445"/>
                    <a:pt x="1075" y="4344"/>
                    <a:pt x="1432" y="4096"/>
                  </a:cubicBezTo>
                  <a:cubicBezTo>
                    <a:pt x="4548" y="1877"/>
                    <a:pt x="6755" y="1483"/>
                    <a:pt x="13404" y="1483"/>
                  </a:cubicBezTo>
                  <a:cubicBezTo>
                    <a:pt x="17072" y="1483"/>
                    <a:pt x="22091" y="1603"/>
                    <a:pt x="29359" y="1603"/>
                  </a:cubicBezTo>
                  <a:cubicBezTo>
                    <a:pt x="29260" y="805"/>
                    <a:pt x="28861" y="254"/>
                    <a:pt x="28362" y="107"/>
                  </a:cubicBezTo>
                  <a:lnTo>
                    <a:pt x="28262" y="7"/>
                  </a:lnTo>
                  <a:lnTo>
                    <a:pt x="9710" y="7"/>
                  </a:lnTo>
                  <a:cubicBezTo>
                    <a:pt x="9611" y="2"/>
                    <a:pt x="9510" y="0"/>
                    <a:pt x="9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2846650" y="1808300"/>
              <a:ext cx="917650" cy="461325"/>
            </a:xfrm>
            <a:custGeom>
              <a:avLst/>
              <a:gdLst/>
              <a:ahLst/>
              <a:cxnLst/>
              <a:rect l="l" t="t" r="r" b="b"/>
              <a:pathLst>
                <a:path w="36706" h="18453" extrusionOk="0">
                  <a:moveTo>
                    <a:pt x="12668" y="0"/>
                  </a:moveTo>
                  <a:cubicBezTo>
                    <a:pt x="8179" y="0"/>
                    <a:pt x="4836" y="2047"/>
                    <a:pt x="1" y="6136"/>
                  </a:cubicBezTo>
                  <a:lnTo>
                    <a:pt x="29971" y="6136"/>
                  </a:lnTo>
                  <a:cubicBezTo>
                    <a:pt x="29971" y="6136"/>
                    <a:pt x="30470" y="7281"/>
                    <a:pt x="30569" y="7931"/>
                  </a:cubicBezTo>
                  <a:cubicBezTo>
                    <a:pt x="30669" y="8530"/>
                    <a:pt x="30920" y="10026"/>
                    <a:pt x="29472" y="11171"/>
                  </a:cubicBezTo>
                  <a:cubicBezTo>
                    <a:pt x="27976" y="12320"/>
                    <a:pt x="27378" y="13417"/>
                    <a:pt x="26931" y="14913"/>
                  </a:cubicBezTo>
                  <a:cubicBezTo>
                    <a:pt x="26432" y="16409"/>
                    <a:pt x="25734" y="16557"/>
                    <a:pt x="24936" y="16557"/>
                  </a:cubicBezTo>
                  <a:lnTo>
                    <a:pt x="14862" y="16557"/>
                  </a:lnTo>
                  <a:cubicBezTo>
                    <a:pt x="14862" y="17008"/>
                    <a:pt x="14810" y="17455"/>
                    <a:pt x="14762" y="17953"/>
                  </a:cubicBezTo>
                  <a:cubicBezTo>
                    <a:pt x="14710" y="18205"/>
                    <a:pt x="14910" y="18452"/>
                    <a:pt x="15209" y="18452"/>
                  </a:cubicBezTo>
                  <a:lnTo>
                    <a:pt x="28176" y="18452"/>
                  </a:lnTo>
                  <a:cubicBezTo>
                    <a:pt x="28475" y="18452"/>
                    <a:pt x="28726" y="18253"/>
                    <a:pt x="28726" y="17953"/>
                  </a:cubicBezTo>
                  <a:cubicBezTo>
                    <a:pt x="28626" y="14263"/>
                    <a:pt x="29971" y="11670"/>
                    <a:pt x="32217" y="11670"/>
                  </a:cubicBezTo>
                  <a:cubicBezTo>
                    <a:pt x="34511" y="11670"/>
                    <a:pt x="35656" y="15061"/>
                    <a:pt x="35157" y="17207"/>
                  </a:cubicBezTo>
                  <a:lnTo>
                    <a:pt x="35257" y="17207"/>
                  </a:lnTo>
                  <a:cubicBezTo>
                    <a:pt x="35457" y="17207"/>
                    <a:pt x="35656" y="17108"/>
                    <a:pt x="35756" y="16908"/>
                  </a:cubicBezTo>
                  <a:cubicBezTo>
                    <a:pt x="36207" y="15959"/>
                    <a:pt x="36705" y="13266"/>
                    <a:pt x="34459" y="11071"/>
                  </a:cubicBezTo>
                  <a:lnTo>
                    <a:pt x="34459" y="8929"/>
                  </a:lnTo>
                  <a:cubicBezTo>
                    <a:pt x="34459" y="7880"/>
                    <a:pt x="33960" y="7233"/>
                    <a:pt x="33414" y="7034"/>
                  </a:cubicBezTo>
                  <a:cubicBezTo>
                    <a:pt x="33214" y="6934"/>
                    <a:pt x="33015" y="6782"/>
                    <a:pt x="32963" y="6535"/>
                  </a:cubicBezTo>
                  <a:cubicBezTo>
                    <a:pt x="32516" y="5238"/>
                    <a:pt x="31267" y="2745"/>
                    <a:pt x="30621" y="1795"/>
                  </a:cubicBezTo>
                  <a:cubicBezTo>
                    <a:pt x="29923" y="698"/>
                    <a:pt x="28874" y="0"/>
                    <a:pt x="2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3214400" y="2085075"/>
              <a:ext cx="549900" cy="184550"/>
            </a:xfrm>
            <a:custGeom>
              <a:avLst/>
              <a:gdLst/>
              <a:ahLst/>
              <a:cxnLst/>
              <a:rect l="l" t="t" r="r" b="b"/>
              <a:pathLst>
                <a:path w="21996" h="7382" extrusionOk="0">
                  <a:moveTo>
                    <a:pt x="19749" y="0"/>
                  </a:moveTo>
                  <a:lnTo>
                    <a:pt x="19749" y="0"/>
                  </a:lnTo>
                  <a:cubicBezTo>
                    <a:pt x="19991" y="456"/>
                    <a:pt x="19995" y="615"/>
                    <a:pt x="19827" y="615"/>
                  </a:cubicBezTo>
                  <a:cubicBezTo>
                    <a:pt x="19719" y="615"/>
                    <a:pt x="19538" y="548"/>
                    <a:pt x="19302" y="451"/>
                  </a:cubicBezTo>
                  <a:cubicBezTo>
                    <a:pt x="18704" y="252"/>
                    <a:pt x="18054" y="200"/>
                    <a:pt x="17407" y="200"/>
                  </a:cubicBezTo>
                  <a:cubicBezTo>
                    <a:pt x="16757" y="200"/>
                    <a:pt x="13964" y="698"/>
                    <a:pt x="13717" y="4441"/>
                  </a:cubicBezTo>
                  <a:cubicBezTo>
                    <a:pt x="13617" y="6136"/>
                    <a:pt x="13517" y="6934"/>
                    <a:pt x="13517" y="6934"/>
                  </a:cubicBezTo>
                  <a:lnTo>
                    <a:pt x="798" y="6934"/>
                  </a:lnTo>
                  <a:cubicBezTo>
                    <a:pt x="551" y="6934"/>
                    <a:pt x="152" y="6882"/>
                    <a:pt x="52" y="6635"/>
                  </a:cubicBezTo>
                  <a:lnTo>
                    <a:pt x="52" y="6882"/>
                  </a:lnTo>
                  <a:cubicBezTo>
                    <a:pt x="0" y="7134"/>
                    <a:pt x="200" y="7381"/>
                    <a:pt x="499" y="7381"/>
                  </a:cubicBezTo>
                  <a:lnTo>
                    <a:pt x="13466" y="7381"/>
                  </a:lnTo>
                  <a:cubicBezTo>
                    <a:pt x="13765" y="7381"/>
                    <a:pt x="14016" y="7182"/>
                    <a:pt x="14016" y="6882"/>
                  </a:cubicBezTo>
                  <a:cubicBezTo>
                    <a:pt x="13916" y="3192"/>
                    <a:pt x="15261" y="599"/>
                    <a:pt x="17507" y="599"/>
                  </a:cubicBezTo>
                  <a:cubicBezTo>
                    <a:pt x="19801" y="599"/>
                    <a:pt x="20946" y="3990"/>
                    <a:pt x="20447" y="6136"/>
                  </a:cubicBezTo>
                  <a:lnTo>
                    <a:pt x="20547" y="6136"/>
                  </a:lnTo>
                  <a:cubicBezTo>
                    <a:pt x="20747" y="6136"/>
                    <a:pt x="20946" y="6037"/>
                    <a:pt x="21046" y="5837"/>
                  </a:cubicBezTo>
                  <a:cubicBezTo>
                    <a:pt x="21497" y="4888"/>
                    <a:pt x="21995" y="2195"/>
                    <a:pt x="19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3063600" y="1808300"/>
              <a:ext cx="503700" cy="143700"/>
            </a:xfrm>
            <a:custGeom>
              <a:avLst/>
              <a:gdLst/>
              <a:ahLst/>
              <a:cxnLst/>
              <a:rect l="l" t="t" r="r" b="b"/>
              <a:pathLst>
                <a:path w="20148" h="5748" extrusionOk="0">
                  <a:moveTo>
                    <a:pt x="3990" y="0"/>
                  </a:moveTo>
                  <a:cubicBezTo>
                    <a:pt x="2693" y="0"/>
                    <a:pt x="1496" y="200"/>
                    <a:pt x="347" y="499"/>
                  </a:cubicBezTo>
                  <a:cubicBezTo>
                    <a:pt x="248" y="551"/>
                    <a:pt x="100" y="599"/>
                    <a:pt x="0" y="650"/>
                  </a:cubicBezTo>
                  <a:cubicBezTo>
                    <a:pt x="812" y="587"/>
                    <a:pt x="2260" y="515"/>
                    <a:pt x="3737" y="515"/>
                  </a:cubicBezTo>
                  <a:cubicBezTo>
                    <a:pt x="5793" y="515"/>
                    <a:pt x="7904" y="654"/>
                    <a:pt x="8426" y="1149"/>
                  </a:cubicBezTo>
                  <a:cubicBezTo>
                    <a:pt x="8777" y="1496"/>
                    <a:pt x="5486" y="4241"/>
                    <a:pt x="4935" y="5187"/>
                  </a:cubicBezTo>
                  <a:cubicBezTo>
                    <a:pt x="4705" y="5586"/>
                    <a:pt x="4678" y="5747"/>
                    <a:pt x="4768" y="5747"/>
                  </a:cubicBezTo>
                  <a:cubicBezTo>
                    <a:pt x="4893" y="5747"/>
                    <a:pt x="5239" y="5443"/>
                    <a:pt x="5586" y="5039"/>
                  </a:cubicBezTo>
                  <a:cubicBezTo>
                    <a:pt x="6132" y="4341"/>
                    <a:pt x="8378" y="1995"/>
                    <a:pt x="9224" y="1396"/>
                  </a:cubicBezTo>
                  <a:cubicBezTo>
                    <a:pt x="10222" y="650"/>
                    <a:pt x="14311" y="650"/>
                    <a:pt x="16457" y="650"/>
                  </a:cubicBezTo>
                  <a:lnTo>
                    <a:pt x="20148" y="650"/>
                  </a:lnTo>
                  <a:cubicBezTo>
                    <a:pt x="19398" y="251"/>
                    <a:pt x="18652" y="0"/>
                    <a:pt x="17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3486200" y="1815775"/>
              <a:ext cx="122975" cy="63300"/>
            </a:xfrm>
            <a:custGeom>
              <a:avLst/>
              <a:gdLst/>
              <a:ahLst/>
              <a:cxnLst/>
              <a:rect l="l" t="t" r="r" b="b"/>
              <a:pathLst>
                <a:path w="4919" h="2532" extrusionOk="0">
                  <a:moveTo>
                    <a:pt x="2346" y="0"/>
                  </a:moveTo>
                  <a:lnTo>
                    <a:pt x="0" y="351"/>
                  </a:lnTo>
                  <a:cubicBezTo>
                    <a:pt x="1548" y="351"/>
                    <a:pt x="2945" y="1297"/>
                    <a:pt x="3344" y="2047"/>
                  </a:cubicBezTo>
                  <a:cubicBezTo>
                    <a:pt x="3517" y="2351"/>
                    <a:pt x="3908" y="2532"/>
                    <a:pt x="4224" y="2532"/>
                  </a:cubicBezTo>
                  <a:cubicBezTo>
                    <a:pt x="4634" y="2532"/>
                    <a:pt x="4918" y="2228"/>
                    <a:pt x="4441" y="1496"/>
                  </a:cubicBezTo>
                  <a:cubicBezTo>
                    <a:pt x="3643" y="200"/>
                    <a:pt x="2346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603400" y="1981650"/>
              <a:ext cx="103550" cy="39900"/>
            </a:xfrm>
            <a:custGeom>
              <a:avLst/>
              <a:gdLst/>
              <a:ahLst/>
              <a:cxnLst/>
              <a:rect l="l" t="t" r="r" b="b"/>
              <a:pathLst>
                <a:path w="4142" h="1596" extrusionOk="0">
                  <a:moveTo>
                    <a:pt x="0" y="0"/>
                  </a:moveTo>
                  <a:cubicBezTo>
                    <a:pt x="152" y="347"/>
                    <a:pt x="251" y="698"/>
                    <a:pt x="299" y="997"/>
                  </a:cubicBezTo>
                  <a:cubicBezTo>
                    <a:pt x="299" y="1145"/>
                    <a:pt x="351" y="1345"/>
                    <a:pt x="351" y="1596"/>
                  </a:cubicBezTo>
                  <a:lnTo>
                    <a:pt x="4141" y="1544"/>
                  </a:lnTo>
                  <a:cubicBezTo>
                    <a:pt x="4141" y="1045"/>
                    <a:pt x="3643" y="0"/>
                    <a:pt x="3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2547425" y="1805800"/>
              <a:ext cx="1218075" cy="467600"/>
            </a:xfrm>
            <a:custGeom>
              <a:avLst/>
              <a:gdLst/>
              <a:ahLst/>
              <a:cxnLst/>
              <a:rect l="l" t="t" r="r" b="b"/>
              <a:pathLst>
                <a:path w="48723" h="18704" extrusionOk="0">
                  <a:moveTo>
                    <a:pt x="39398" y="252"/>
                  </a:moveTo>
                  <a:cubicBezTo>
                    <a:pt x="40695" y="252"/>
                    <a:pt x="41792" y="798"/>
                    <a:pt x="42490" y="1947"/>
                  </a:cubicBezTo>
                  <a:cubicBezTo>
                    <a:pt x="43137" y="2893"/>
                    <a:pt x="44386" y="5338"/>
                    <a:pt x="44832" y="6683"/>
                  </a:cubicBezTo>
                  <a:cubicBezTo>
                    <a:pt x="44884" y="6934"/>
                    <a:pt x="45084" y="7134"/>
                    <a:pt x="45383" y="7234"/>
                  </a:cubicBezTo>
                  <a:cubicBezTo>
                    <a:pt x="45830" y="7381"/>
                    <a:pt x="46328" y="8031"/>
                    <a:pt x="46328" y="9029"/>
                  </a:cubicBezTo>
                  <a:lnTo>
                    <a:pt x="46328" y="11171"/>
                  </a:lnTo>
                  <a:lnTo>
                    <a:pt x="46328" y="11223"/>
                  </a:lnTo>
                  <a:cubicBezTo>
                    <a:pt x="48523" y="13318"/>
                    <a:pt x="48124" y="15911"/>
                    <a:pt x="47625" y="16956"/>
                  </a:cubicBezTo>
                  <a:cubicBezTo>
                    <a:pt x="47577" y="17108"/>
                    <a:pt x="47426" y="17208"/>
                    <a:pt x="47278" y="17208"/>
                  </a:cubicBezTo>
                  <a:cubicBezTo>
                    <a:pt x="47577" y="15711"/>
                    <a:pt x="47126" y="13864"/>
                    <a:pt x="46229" y="12767"/>
                  </a:cubicBezTo>
                  <a:cubicBezTo>
                    <a:pt x="45682" y="12069"/>
                    <a:pt x="44984" y="11670"/>
                    <a:pt x="44186" y="11670"/>
                  </a:cubicBezTo>
                  <a:cubicBezTo>
                    <a:pt x="43388" y="11670"/>
                    <a:pt x="42690" y="11969"/>
                    <a:pt x="42139" y="12568"/>
                  </a:cubicBezTo>
                  <a:cubicBezTo>
                    <a:pt x="41094" y="13617"/>
                    <a:pt x="40543" y="15612"/>
                    <a:pt x="40595" y="18053"/>
                  </a:cubicBezTo>
                  <a:cubicBezTo>
                    <a:pt x="40595" y="18153"/>
                    <a:pt x="40543" y="18253"/>
                    <a:pt x="40444" y="18353"/>
                  </a:cubicBezTo>
                  <a:cubicBezTo>
                    <a:pt x="40396" y="18404"/>
                    <a:pt x="40296" y="18452"/>
                    <a:pt x="40145" y="18452"/>
                  </a:cubicBezTo>
                  <a:lnTo>
                    <a:pt x="27178" y="18452"/>
                  </a:lnTo>
                  <a:cubicBezTo>
                    <a:pt x="27078" y="18452"/>
                    <a:pt x="26979" y="18404"/>
                    <a:pt x="26879" y="18353"/>
                  </a:cubicBezTo>
                  <a:cubicBezTo>
                    <a:pt x="26831" y="18253"/>
                    <a:pt x="26779" y="18153"/>
                    <a:pt x="26831" y="18053"/>
                  </a:cubicBezTo>
                  <a:cubicBezTo>
                    <a:pt x="27178" y="16059"/>
                    <a:pt x="26731" y="14064"/>
                    <a:pt x="25734" y="12819"/>
                  </a:cubicBezTo>
                  <a:cubicBezTo>
                    <a:pt x="25084" y="12069"/>
                    <a:pt x="24286" y="11670"/>
                    <a:pt x="23388" y="11670"/>
                  </a:cubicBezTo>
                  <a:cubicBezTo>
                    <a:pt x="22590" y="11670"/>
                    <a:pt x="21892" y="11969"/>
                    <a:pt x="21293" y="12620"/>
                  </a:cubicBezTo>
                  <a:cubicBezTo>
                    <a:pt x="20248" y="13765"/>
                    <a:pt x="19598" y="15911"/>
                    <a:pt x="19749" y="18105"/>
                  </a:cubicBezTo>
                  <a:cubicBezTo>
                    <a:pt x="19749" y="18205"/>
                    <a:pt x="19698" y="18305"/>
                    <a:pt x="19650" y="18353"/>
                  </a:cubicBezTo>
                  <a:cubicBezTo>
                    <a:pt x="19598" y="18404"/>
                    <a:pt x="19498" y="18452"/>
                    <a:pt x="19398" y="18452"/>
                  </a:cubicBezTo>
                  <a:lnTo>
                    <a:pt x="1445" y="18452"/>
                  </a:lnTo>
                  <a:cubicBezTo>
                    <a:pt x="1246" y="18452"/>
                    <a:pt x="1046" y="18404"/>
                    <a:pt x="898" y="18253"/>
                  </a:cubicBezTo>
                  <a:cubicBezTo>
                    <a:pt x="248" y="17654"/>
                    <a:pt x="248" y="17307"/>
                    <a:pt x="248" y="16809"/>
                  </a:cubicBezTo>
                  <a:lnTo>
                    <a:pt x="248" y="16757"/>
                  </a:lnTo>
                  <a:lnTo>
                    <a:pt x="248" y="16458"/>
                  </a:lnTo>
                  <a:cubicBezTo>
                    <a:pt x="248" y="15711"/>
                    <a:pt x="200" y="14315"/>
                    <a:pt x="699" y="13465"/>
                  </a:cubicBezTo>
                  <a:cubicBezTo>
                    <a:pt x="1198" y="12568"/>
                    <a:pt x="1944" y="12221"/>
                    <a:pt x="2442" y="12021"/>
                  </a:cubicBezTo>
                  <a:cubicBezTo>
                    <a:pt x="2494" y="12021"/>
                    <a:pt x="2542" y="11969"/>
                    <a:pt x="2542" y="11921"/>
                  </a:cubicBezTo>
                  <a:cubicBezTo>
                    <a:pt x="2542" y="11024"/>
                    <a:pt x="2542" y="9675"/>
                    <a:pt x="5036" y="8730"/>
                  </a:cubicBezTo>
                  <a:cubicBezTo>
                    <a:pt x="7282" y="7832"/>
                    <a:pt x="9923" y="6934"/>
                    <a:pt x="12018" y="6336"/>
                  </a:cubicBezTo>
                  <a:lnTo>
                    <a:pt x="12069" y="6336"/>
                  </a:lnTo>
                  <a:cubicBezTo>
                    <a:pt x="16705" y="2346"/>
                    <a:pt x="20049" y="252"/>
                    <a:pt x="24637" y="252"/>
                  </a:cubicBezTo>
                  <a:close/>
                  <a:moveTo>
                    <a:pt x="24637" y="0"/>
                  </a:moveTo>
                  <a:cubicBezTo>
                    <a:pt x="19997" y="0"/>
                    <a:pt x="16606" y="2147"/>
                    <a:pt x="11918" y="6136"/>
                  </a:cubicBezTo>
                  <a:cubicBezTo>
                    <a:pt x="9823" y="6735"/>
                    <a:pt x="7230" y="7632"/>
                    <a:pt x="4936" y="8530"/>
                  </a:cubicBezTo>
                  <a:cubicBezTo>
                    <a:pt x="2395" y="9528"/>
                    <a:pt x="2343" y="10924"/>
                    <a:pt x="2343" y="11822"/>
                  </a:cubicBezTo>
                  <a:cubicBezTo>
                    <a:pt x="1744" y="12021"/>
                    <a:pt x="998" y="12468"/>
                    <a:pt x="499" y="13366"/>
                  </a:cubicBezTo>
                  <a:cubicBezTo>
                    <a:pt x="1" y="14263"/>
                    <a:pt x="1" y="15711"/>
                    <a:pt x="1" y="16458"/>
                  </a:cubicBezTo>
                  <a:lnTo>
                    <a:pt x="1" y="16757"/>
                  </a:lnTo>
                  <a:lnTo>
                    <a:pt x="1" y="16809"/>
                  </a:lnTo>
                  <a:cubicBezTo>
                    <a:pt x="1" y="17355"/>
                    <a:pt x="1" y="17806"/>
                    <a:pt x="799" y="18404"/>
                  </a:cubicBezTo>
                  <a:cubicBezTo>
                    <a:pt x="946" y="18604"/>
                    <a:pt x="1198" y="18704"/>
                    <a:pt x="1445" y="18704"/>
                  </a:cubicBezTo>
                  <a:lnTo>
                    <a:pt x="19398" y="18704"/>
                  </a:lnTo>
                  <a:cubicBezTo>
                    <a:pt x="19550" y="18704"/>
                    <a:pt x="19698" y="18604"/>
                    <a:pt x="19797" y="18504"/>
                  </a:cubicBezTo>
                  <a:cubicBezTo>
                    <a:pt x="19897" y="18404"/>
                    <a:pt x="19949" y="18253"/>
                    <a:pt x="19949" y="18105"/>
                  </a:cubicBezTo>
                  <a:cubicBezTo>
                    <a:pt x="19849" y="16358"/>
                    <a:pt x="20296" y="14016"/>
                    <a:pt x="21493" y="12767"/>
                  </a:cubicBezTo>
                  <a:cubicBezTo>
                    <a:pt x="21992" y="12169"/>
                    <a:pt x="22642" y="11921"/>
                    <a:pt x="23388" y="11921"/>
                  </a:cubicBezTo>
                  <a:cubicBezTo>
                    <a:pt x="24186" y="11921"/>
                    <a:pt x="24936" y="12268"/>
                    <a:pt x="25534" y="12967"/>
                  </a:cubicBezTo>
                  <a:cubicBezTo>
                    <a:pt x="26532" y="14163"/>
                    <a:pt x="26931" y="16059"/>
                    <a:pt x="26580" y="18005"/>
                  </a:cubicBezTo>
                  <a:cubicBezTo>
                    <a:pt x="26580" y="18205"/>
                    <a:pt x="26632" y="18353"/>
                    <a:pt x="26731" y="18504"/>
                  </a:cubicBezTo>
                  <a:cubicBezTo>
                    <a:pt x="26831" y="18604"/>
                    <a:pt x="26979" y="18704"/>
                    <a:pt x="27178" y="18704"/>
                  </a:cubicBezTo>
                  <a:lnTo>
                    <a:pt x="40145" y="18704"/>
                  </a:lnTo>
                  <a:cubicBezTo>
                    <a:pt x="40344" y="18704"/>
                    <a:pt x="40496" y="18604"/>
                    <a:pt x="40595" y="18504"/>
                  </a:cubicBezTo>
                  <a:cubicBezTo>
                    <a:pt x="40743" y="18353"/>
                    <a:pt x="40795" y="18205"/>
                    <a:pt x="40795" y="18053"/>
                  </a:cubicBezTo>
                  <a:cubicBezTo>
                    <a:pt x="40743" y="15660"/>
                    <a:pt x="41294" y="13717"/>
                    <a:pt x="42291" y="12719"/>
                  </a:cubicBezTo>
                  <a:cubicBezTo>
                    <a:pt x="42838" y="12169"/>
                    <a:pt x="43436" y="11921"/>
                    <a:pt x="44186" y="11921"/>
                  </a:cubicBezTo>
                  <a:cubicBezTo>
                    <a:pt x="44884" y="11921"/>
                    <a:pt x="45531" y="12268"/>
                    <a:pt x="46081" y="12919"/>
                  </a:cubicBezTo>
                  <a:cubicBezTo>
                    <a:pt x="46927" y="14016"/>
                    <a:pt x="47326" y="15859"/>
                    <a:pt x="47027" y="17307"/>
                  </a:cubicBezTo>
                  <a:lnTo>
                    <a:pt x="47027" y="17407"/>
                  </a:lnTo>
                  <a:lnTo>
                    <a:pt x="47226" y="17407"/>
                  </a:lnTo>
                  <a:cubicBezTo>
                    <a:pt x="47477" y="17407"/>
                    <a:pt x="47725" y="17255"/>
                    <a:pt x="47825" y="17056"/>
                  </a:cubicBezTo>
                  <a:cubicBezTo>
                    <a:pt x="48375" y="15959"/>
                    <a:pt x="48722" y="13266"/>
                    <a:pt x="46528" y="11123"/>
                  </a:cubicBezTo>
                  <a:lnTo>
                    <a:pt x="46528" y="9029"/>
                  </a:lnTo>
                  <a:cubicBezTo>
                    <a:pt x="46528" y="7832"/>
                    <a:pt x="45929" y="7234"/>
                    <a:pt x="45431" y="7034"/>
                  </a:cubicBezTo>
                  <a:cubicBezTo>
                    <a:pt x="45231" y="6934"/>
                    <a:pt x="45084" y="6783"/>
                    <a:pt x="45032" y="6583"/>
                  </a:cubicBezTo>
                  <a:cubicBezTo>
                    <a:pt x="44585" y="5287"/>
                    <a:pt x="43336" y="2793"/>
                    <a:pt x="42690" y="1848"/>
                  </a:cubicBezTo>
                  <a:cubicBezTo>
                    <a:pt x="41892" y="651"/>
                    <a:pt x="40795" y="0"/>
                    <a:pt x="393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3223175" y="1966675"/>
              <a:ext cx="401475" cy="258050"/>
            </a:xfrm>
            <a:custGeom>
              <a:avLst/>
              <a:gdLst/>
              <a:ahLst/>
              <a:cxnLst/>
              <a:rect l="l" t="t" r="r" b="b"/>
              <a:pathLst>
                <a:path w="16059" h="10322" extrusionOk="0">
                  <a:moveTo>
                    <a:pt x="14611" y="248"/>
                  </a:moveTo>
                  <a:lnTo>
                    <a:pt x="15109" y="699"/>
                  </a:lnTo>
                  <a:cubicBezTo>
                    <a:pt x="15608" y="1896"/>
                    <a:pt x="15859" y="3539"/>
                    <a:pt x="14463" y="4637"/>
                  </a:cubicBezTo>
                  <a:cubicBezTo>
                    <a:pt x="14363" y="4688"/>
                    <a:pt x="14264" y="4788"/>
                    <a:pt x="14164" y="4836"/>
                  </a:cubicBezTo>
                  <a:cubicBezTo>
                    <a:pt x="13414" y="5434"/>
                    <a:pt x="12468" y="6133"/>
                    <a:pt x="11718" y="8678"/>
                  </a:cubicBezTo>
                  <a:cubicBezTo>
                    <a:pt x="11419" y="9723"/>
                    <a:pt x="10872" y="10122"/>
                    <a:pt x="9875" y="10122"/>
                  </a:cubicBezTo>
                  <a:lnTo>
                    <a:pt x="747" y="10122"/>
                  </a:lnTo>
                  <a:cubicBezTo>
                    <a:pt x="846" y="8925"/>
                    <a:pt x="1046" y="5434"/>
                    <a:pt x="799" y="2893"/>
                  </a:cubicBezTo>
                  <a:cubicBezTo>
                    <a:pt x="699" y="1596"/>
                    <a:pt x="400" y="599"/>
                    <a:pt x="300" y="248"/>
                  </a:cubicBezTo>
                  <a:close/>
                  <a:moveTo>
                    <a:pt x="148" y="1"/>
                  </a:moveTo>
                  <a:cubicBezTo>
                    <a:pt x="100" y="1"/>
                    <a:pt x="48" y="48"/>
                    <a:pt x="48" y="48"/>
                  </a:cubicBezTo>
                  <a:cubicBezTo>
                    <a:pt x="1" y="100"/>
                    <a:pt x="1" y="148"/>
                    <a:pt x="48" y="148"/>
                  </a:cubicBezTo>
                  <a:cubicBezTo>
                    <a:pt x="48" y="148"/>
                    <a:pt x="447" y="1345"/>
                    <a:pt x="599" y="2941"/>
                  </a:cubicBezTo>
                  <a:cubicBezTo>
                    <a:pt x="799" y="5534"/>
                    <a:pt x="599" y="9177"/>
                    <a:pt x="547" y="10222"/>
                  </a:cubicBezTo>
                  <a:lnTo>
                    <a:pt x="547" y="10322"/>
                  </a:lnTo>
                  <a:lnTo>
                    <a:pt x="9875" y="10322"/>
                  </a:lnTo>
                  <a:cubicBezTo>
                    <a:pt x="10972" y="10322"/>
                    <a:pt x="11571" y="9823"/>
                    <a:pt x="11918" y="8726"/>
                  </a:cubicBezTo>
                  <a:cubicBezTo>
                    <a:pt x="12668" y="6284"/>
                    <a:pt x="13565" y="5634"/>
                    <a:pt x="14311" y="5035"/>
                  </a:cubicBezTo>
                  <a:cubicBezTo>
                    <a:pt x="14411" y="4936"/>
                    <a:pt x="14511" y="4888"/>
                    <a:pt x="14611" y="4788"/>
                  </a:cubicBezTo>
                  <a:cubicBezTo>
                    <a:pt x="15808" y="3890"/>
                    <a:pt x="16059" y="2343"/>
                    <a:pt x="15261" y="599"/>
                  </a:cubicBezTo>
                  <a:lnTo>
                    <a:pt x="15261" y="547"/>
                  </a:lnTo>
                  <a:lnTo>
                    <a:pt x="14710" y="48"/>
                  </a:lnTo>
                  <a:cubicBezTo>
                    <a:pt x="14710" y="1"/>
                    <a:pt x="14663" y="1"/>
                    <a:pt x="146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2857825" y="1833525"/>
              <a:ext cx="402775" cy="136275"/>
            </a:xfrm>
            <a:custGeom>
              <a:avLst/>
              <a:gdLst/>
              <a:ahLst/>
              <a:cxnLst/>
              <a:rect l="l" t="t" r="r" b="b"/>
              <a:pathLst>
                <a:path w="16111" h="5451" extrusionOk="0">
                  <a:moveTo>
                    <a:pt x="11234" y="1"/>
                  </a:moveTo>
                  <a:cubicBezTo>
                    <a:pt x="9532" y="1"/>
                    <a:pt x="8035" y="105"/>
                    <a:pt x="7182" y="240"/>
                  </a:cubicBezTo>
                  <a:cubicBezTo>
                    <a:pt x="6835" y="288"/>
                    <a:pt x="6536" y="387"/>
                    <a:pt x="6236" y="539"/>
                  </a:cubicBezTo>
                  <a:cubicBezTo>
                    <a:pt x="4242" y="1636"/>
                    <a:pt x="1549" y="3631"/>
                    <a:pt x="1" y="5127"/>
                  </a:cubicBezTo>
                  <a:cubicBezTo>
                    <a:pt x="908" y="5297"/>
                    <a:pt x="3480" y="5451"/>
                    <a:pt x="6180" y="5451"/>
                  </a:cubicBezTo>
                  <a:cubicBezTo>
                    <a:pt x="8225" y="5451"/>
                    <a:pt x="10344" y="5363"/>
                    <a:pt x="11870" y="5127"/>
                  </a:cubicBezTo>
                  <a:cubicBezTo>
                    <a:pt x="13318" y="3180"/>
                    <a:pt x="15261" y="1337"/>
                    <a:pt x="16011" y="639"/>
                  </a:cubicBezTo>
                  <a:cubicBezTo>
                    <a:pt x="16111" y="487"/>
                    <a:pt x="16059" y="288"/>
                    <a:pt x="15859" y="288"/>
                  </a:cubicBezTo>
                  <a:cubicBezTo>
                    <a:pt x="14352" y="80"/>
                    <a:pt x="12715" y="1"/>
                    <a:pt x="11234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2855325" y="1830850"/>
              <a:ext cx="407775" cy="142025"/>
            </a:xfrm>
            <a:custGeom>
              <a:avLst/>
              <a:gdLst/>
              <a:ahLst/>
              <a:cxnLst/>
              <a:rect l="l" t="t" r="r" b="b"/>
              <a:pathLst>
                <a:path w="16311" h="5681" extrusionOk="0">
                  <a:moveTo>
                    <a:pt x="11334" y="207"/>
                  </a:moveTo>
                  <a:cubicBezTo>
                    <a:pt x="12815" y="207"/>
                    <a:pt x="14452" y="287"/>
                    <a:pt x="15959" y="494"/>
                  </a:cubicBezTo>
                  <a:cubicBezTo>
                    <a:pt x="16011" y="494"/>
                    <a:pt x="16059" y="546"/>
                    <a:pt x="16059" y="546"/>
                  </a:cubicBezTo>
                  <a:cubicBezTo>
                    <a:pt x="16059" y="546"/>
                    <a:pt x="16059" y="594"/>
                    <a:pt x="16011" y="646"/>
                  </a:cubicBezTo>
                  <a:cubicBezTo>
                    <a:pt x="15261" y="1344"/>
                    <a:pt x="13366" y="3187"/>
                    <a:pt x="11922" y="5134"/>
                  </a:cubicBezTo>
                  <a:cubicBezTo>
                    <a:pt x="10412" y="5360"/>
                    <a:pt x="8294" y="5442"/>
                    <a:pt x="6249" y="5442"/>
                  </a:cubicBezTo>
                  <a:cubicBezTo>
                    <a:pt x="3766" y="5442"/>
                    <a:pt x="1391" y="5320"/>
                    <a:pt x="352" y="5182"/>
                  </a:cubicBezTo>
                  <a:cubicBezTo>
                    <a:pt x="2047" y="3638"/>
                    <a:pt x="4589" y="1743"/>
                    <a:pt x="6384" y="746"/>
                  </a:cubicBezTo>
                  <a:cubicBezTo>
                    <a:pt x="6683" y="594"/>
                    <a:pt x="6983" y="494"/>
                    <a:pt x="7282" y="447"/>
                  </a:cubicBezTo>
                  <a:cubicBezTo>
                    <a:pt x="8135" y="312"/>
                    <a:pt x="9632" y="207"/>
                    <a:pt x="11334" y="207"/>
                  </a:cubicBezTo>
                  <a:close/>
                  <a:moveTo>
                    <a:pt x="11512" y="0"/>
                  </a:moveTo>
                  <a:cubicBezTo>
                    <a:pt x="9728" y="0"/>
                    <a:pt x="8167" y="108"/>
                    <a:pt x="7282" y="247"/>
                  </a:cubicBezTo>
                  <a:cubicBezTo>
                    <a:pt x="6935" y="295"/>
                    <a:pt x="6584" y="395"/>
                    <a:pt x="6284" y="546"/>
                  </a:cubicBezTo>
                  <a:cubicBezTo>
                    <a:pt x="4389" y="1592"/>
                    <a:pt x="1696" y="3586"/>
                    <a:pt x="1" y="5182"/>
                  </a:cubicBezTo>
                  <a:lnTo>
                    <a:pt x="1" y="5282"/>
                  </a:lnTo>
                  <a:cubicBezTo>
                    <a:pt x="1" y="5334"/>
                    <a:pt x="53" y="5334"/>
                    <a:pt x="101" y="5334"/>
                  </a:cubicBezTo>
                  <a:cubicBezTo>
                    <a:pt x="998" y="5533"/>
                    <a:pt x="3492" y="5681"/>
                    <a:pt x="6185" y="5681"/>
                  </a:cubicBezTo>
                  <a:cubicBezTo>
                    <a:pt x="8279" y="5681"/>
                    <a:pt x="10426" y="5581"/>
                    <a:pt x="11970" y="5334"/>
                  </a:cubicBezTo>
                  <a:cubicBezTo>
                    <a:pt x="12022" y="5334"/>
                    <a:pt x="12022" y="5334"/>
                    <a:pt x="12069" y="5282"/>
                  </a:cubicBezTo>
                  <a:cubicBezTo>
                    <a:pt x="13518" y="3387"/>
                    <a:pt x="15413" y="1544"/>
                    <a:pt x="16159" y="846"/>
                  </a:cubicBezTo>
                  <a:cubicBezTo>
                    <a:pt x="16259" y="746"/>
                    <a:pt x="16310" y="594"/>
                    <a:pt x="16259" y="494"/>
                  </a:cubicBezTo>
                  <a:cubicBezTo>
                    <a:pt x="16211" y="347"/>
                    <a:pt x="16111" y="295"/>
                    <a:pt x="16011" y="247"/>
                  </a:cubicBezTo>
                  <a:cubicBezTo>
                    <a:pt x="14522" y="69"/>
                    <a:pt x="12945" y="0"/>
                    <a:pt x="115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2865300" y="1837025"/>
              <a:ext cx="390325" cy="128375"/>
            </a:xfrm>
            <a:custGeom>
              <a:avLst/>
              <a:gdLst/>
              <a:ahLst/>
              <a:cxnLst/>
              <a:rect l="l" t="t" r="r" b="b"/>
              <a:pathLst>
                <a:path w="15613" h="5135" extrusionOk="0">
                  <a:moveTo>
                    <a:pt x="10972" y="0"/>
                  </a:moveTo>
                  <a:cubicBezTo>
                    <a:pt x="9428" y="0"/>
                    <a:pt x="7832" y="100"/>
                    <a:pt x="6883" y="247"/>
                  </a:cubicBezTo>
                  <a:cubicBezTo>
                    <a:pt x="6584" y="299"/>
                    <a:pt x="6284" y="399"/>
                    <a:pt x="6037" y="547"/>
                  </a:cubicBezTo>
                  <a:cubicBezTo>
                    <a:pt x="4242" y="1496"/>
                    <a:pt x="1696" y="3339"/>
                    <a:pt x="1" y="4887"/>
                  </a:cubicBezTo>
                  <a:cubicBezTo>
                    <a:pt x="1150" y="5035"/>
                    <a:pt x="3492" y="5135"/>
                    <a:pt x="5786" y="5135"/>
                  </a:cubicBezTo>
                  <a:cubicBezTo>
                    <a:pt x="8080" y="5135"/>
                    <a:pt x="10126" y="5035"/>
                    <a:pt x="11471" y="4836"/>
                  </a:cubicBezTo>
                  <a:cubicBezTo>
                    <a:pt x="12967" y="2940"/>
                    <a:pt x="14862" y="1097"/>
                    <a:pt x="15612" y="399"/>
                  </a:cubicBezTo>
                  <a:lnTo>
                    <a:pt x="15612" y="299"/>
                  </a:lnTo>
                  <a:lnTo>
                    <a:pt x="15560" y="299"/>
                  </a:lnTo>
                  <a:cubicBezTo>
                    <a:pt x="14216" y="100"/>
                    <a:pt x="12620" y="0"/>
                    <a:pt x="10972" y="0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2865300" y="1837025"/>
              <a:ext cx="390325" cy="128375"/>
            </a:xfrm>
            <a:custGeom>
              <a:avLst/>
              <a:gdLst/>
              <a:ahLst/>
              <a:cxnLst/>
              <a:rect l="l" t="t" r="r" b="b"/>
              <a:pathLst>
                <a:path w="15613" h="5135" extrusionOk="0">
                  <a:moveTo>
                    <a:pt x="10972" y="0"/>
                  </a:moveTo>
                  <a:cubicBezTo>
                    <a:pt x="9428" y="0"/>
                    <a:pt x="7832" y="100"/>
                    <a:pt x="6883" y="247"/>
                  </a:cubicBezTo>
                  <a:cubicBezTo>
                    <a:pt x="6584" y="299"/>
                    <a:pt x="6284" y="399"/>
                    <a:pt x="6037" y="547"/>
                  </a:cubicBezTo>
                  <a:cubicBezTo>
                    <a:pt x="4242" y="1496"/>
                    <a:pt x="1696" y="3339"/>
                    <a:pt x="1" y="4887"/>
                  </a:cubicBezTo>
                  <a:cubicBezTo>
                    <a:pt x="1150" y="5035"/>
                    <a:pt x="3492" y="5135"/>
                    <a:pt x="5786" y="5135"/>
                  </a:cubicBezTo>
                  <a:cubicBezTo>
                    <a:pt x="8080" y="5135"/>
                    <a:pt x="10126" y="5035"/>
                    <a:pt x="11471" y="4836"/>
                  </a:cubicBezTo>
                  <a:cubicBezTo>
                    <a:pt x="12967" y="2940"/>
                    <a:pt x="14862" y="1097"/>
                    <a:pt x="15612" y="399"/>
                  </a:cubicBezTo>
                  <a:lnTo>
                    <a:pt x="15612" y="299"/>
                  </a:lnTo>
                  <a:lnTo>
                    <a:pt x="15560" y="299"/>
                  </a:lnTo>
                  <a:cubicBezTo>
                    <a:pt x="14216" y="100"/>
                    <a:pt x="12620" y="0"/>
                    <a:pt x="10972" y="0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3168325" y="1845700"/>
              <a:ext cx="28650" cy="93575"/>
            </a:xfrm>
            <a:custGeom>
              <a:avLst/>
              <a:gdLst/>
              <a:ahLst/>
              <a:cxnLst/>
              <a:rect l="l" t="t" r="r" b="b"/>
              <a:pathLst>
                <a:path w="1146" h="3743" extrusionOk="0">
                  <a:moveTo>
                    <a:pt x="599" y="0"/>
                  </a:moveTo>
                  <a:lnTo>
                    <a:pt x="0" y="3742"/>
                  </a:lnTo>
                  <a:cubicBezTo>
                    <a:pt x="200" y="3443"/>
                    <a:pt x="447" y="3144"/>
                    <a:pt x="698" y="2893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2871600" y="1923000"/>
              <a:ext cx="46100" cy="39900"/>
            </a:xfrm>
            <a:custGeom>
              <a:avLst/>
              <a:gdLst/>
              <a:ahLst/>
              <a:cxnLst/>
              <a:rect l="l" t="t" r="r" b="b"/>
              <a:pathLst>
                <a:path w="1844" h="1596" extrusionOk="0">
                  <a:moveTo>
                    <a:pt x="1843" y="0"/>
                  </a:moveTo>
                  <a:lnTo>
                    <a:pt x="1843" y="0"/>
                  </a:lnTo>
                  <a:cubicBezTo>
                    <a:pt x="1045" y="499"/>
                    <a:pt x="499" y="1049"/>
                    <a:pt x="0" y="1496"/>
                  </a:cubicBezTo>
                  <a:cubicBezTo>
                    <a:pt x="447" y="1548"/>
                    <a:pt x="946" y="1596"/>
                    <a:pt x="1544" y="1596"/>
                  </a:cubicBezTo>
                  <a:lnTo>
                    <a:pt x="1843" y="0"/>
                  </a:ln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2865300" y="1837025"/>
              <a:ext cx="390325" cy="123400"/>
            </a:xfrm>
            <a:custGeom>
              <a:avLst/>
              <a:gdLst/>
              <a:ahLst/>
              <a:cxnLst/>
              <a:rect l="l" t="t" r="r" b="b"/>
              <a:pathLst>
                <a:path w="15613" h="4936" extrusionOk="0">
                  <a:moveTo>
                    <a:pt x="10972" y="0"/>
                  </a:moveTo>
                  <a:cubicBezTo>
                    <a:pt x="9428" y="0"/>
                    <a:pt x="7832" y="100"/>
                    <a:pt x="6883" y="247"/>
                  </a:cubicBezTo>
                  <a:cubicBezTo>
                    <a:pt x="6584" y="299"/>
                    <a:pt x="6284" y="399"/>
                    <a:pt x="6037" y="547"/>
                  </a:cubicBezTo>
                  <a:cubicBezTo>
                    <a:pt x="4242" y="1496"/>
                    <a:pt x="1696" y="3339"/>
                    <a:pt x="1" y="4887"/>
                  </a:cubicBezTo>
                  <a:cubicBezTo>
                    <a:pt x="100" y="4887"/>
                    <a:pt x="200" y="4935"/>
                    <a:pt x="252" y="4935"/>
                  </a:cubicBezTo>
                  <a:cubicBezTo>
                    <a:pt x="1198" y="4137"/>
                    <a:pt x="2446" y="3092"/>
                    <a:pt x="3990" y="1995"/>
                  </a:cubicBezTo>
                  <a:cubicBezTo>
                    <a:pt x="5439" y="946"/>
                    <a:pt x="7082" y="347"/>
                    <a:pt x="8531" y="347"/>
                  </a:cubicBezTo>
                  <a:lnTo>
                    <a:pt x="13566" y="347"/>
                  </a:lnTo>
                  <a:cubicBezTo>
                    <a:pt x="14216" y="347"/>
                    <a:pt x="14715" y="499"/>
                    <a:pt x="15114" y="846"/>
                  </a:cubicBezTo>
                  <a:cubicBezTo>
                    <a:pt x="15313" y="698"/>
                    <a:pt x="15461" y="499"/>
                    <a:pt x="15612" y="399"/>
                  </a:cubicBezTo>
                  <a:lnTo>
                    <a:pt x="15612" y="299"/>
                  </a:lnTo>
                  <a:lnTo>
                    <a:pt x="15560" y="299"/>
                  </a:lnTo>
                  <a:cubicBezTo>
                    <a:pt x="14216" y="100"/>
                    <a:pt x="12620" y="0"/>
                    <a:pt x="10972" y="0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3037350" y="1843200"/>
              <a:ext cx="1325" cy="25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3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2866600" y="1845700"/>
              <a:ext cx="250575" cy="119700"/>
            </a:xfrm>
            <a:custGeom>
              <a:avLst/>
              <a:gdLst/>
              <a:ahLst/>
              <a:cxnLst/>
              <a:rect l="l" t="t" r="r" b="b"/>
              <a:pathLst>
                <a:path w="10023" h="4788" extrusionOk="0">
                  <a:moveTo>
                    <a:pt x="1" y="4540"/>
                  </a:moveTo>
                  <a:cubicBezTo>
                    <a:pt x="27" y="4544"/>
                    <a:pt x="54" y="4548"/>
                    <a:pt x="81" y="4552"/>
                  </a:cubicBezTo>
                  <a:lnTo>
                    <a:pt x="81" y="4552"/>
                  </a:lnTo>
                  <a:cubicBezTo>
                    <a:pt x="58" y="4545"/>
                    <a:pt x="32" y="4540"/>
                    <a:pt x="1" y="4540"/>
                  </a:cubicBezTo>
                  <a:close/>
                  <a:moveTo>
                    <a:pt x="81" y="4552"/>
                  </a:moveTo>
                  <a:lnTo>
                    <a:pt x="81" y="4552"/>
                  </a:lnTo>
                  <a:cubicBezTo>
                    <a:pt x="131" y="4566"/>
                    <a:pt x="165" y="4588"/>
                    <a:pt x="200" y="4588"/>
                  </a:cubicBezTo>
                  <a:cubicBezTo>
                    <a:pt x="516" y="4625"/>
                    <a:pt x="857" y="4660"/>
                    <a:pt x="1242" y="4677"/>
                  </a:cubicBezTo>
                  <a:lnTo>
                    <a:pt x="1242" y="4677"/>
                  </a:lnTo>
                  <a:cubicBezTo>
                    <a:pt x="791" y="4638"/>
                    <a:pt x="399" y="4595"/>
                    <a:pt x="81" y="4552"/>
                  </a:cubicBezTo>
                  <a:close/>
                  <a:moveTo>
                    <a:pt x="8479" y="0"/>
                  </a:moveTo>
                  <a:cubicBezTo>
                    <a:pt x="7030" y="0"/>
                    <a:pt x="5387" y="599"/>
                    <a:pt x="3938" y="1648"/>
                  </a:cubicBezTo>
                  <a:cubicBezTo>
                    <a:pt x="3240" y="2147"/>
                    <a:pt x="2594" y="2645"/>
                    <a:pt x="2043" y="3092"/>
                  </a:cubicBezTo>
                  <a:lnTo>
                    <a:pt x="1744" y="4688"/>
                  </a:lnTo>
                  <a:cubicBezTo>
                    <a:pt x="1568" y="4688"/>
                    <a:pt x="1401" y="4684"/>
                    <a:pt x="1242" y="4677"/>
                  </a:cubicBezTo>
                  <a:lnTo>
                    <a:pt x="1242" y="4677"/>
                  </a:lnTo>
                  <a:cubicBezTo>
                    <a:pt x="1784" y="4723"/>
                    <a:pt x="2411" y="4763"/>
                    <a:pt x="3093" y="4788"/>
                  </a:cubicBezTo>
                  <a:cubicBezTo>
                    <a:pt x="4138" y="3643"/>
                    <a:pt x="6683" y="1748"/>
                    <a:pt x="10023" y="0"/>
                  </a:cubicBezTo>
                  <a:close/>
                </a:path>
              </a:pathLst>
            </a:custGeom>
            <a:solidFill>
              <a:srgbClr val="C9F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2871600" y="1923000"/>
              <a:ext cx="46100" cy="39900"/>
            </a:xfrm>
            <a:custGeom>
              <a:avLst/>
              <a:gdLst/>
              <a:ahLst/>
              <a:cxnLst/>
              <a:rect l="l" t="t" r="r" b="b"/>
              <a:pathLst>
                <a:path w="1844" h="1596" extrusionOk="0">
                  <a:moveTo>
                    <a:pt x="1843" y="0"/>
                  </a:moveTo>
                  <a:lnTo>
                    <a:pt x="1843" y="0"/>
                  </a:lnTo>
                  <a:cubicBezTo>
                    <a:pt x="1145" y="499"/>
                    <a:pt x="547" y="998"/>
                    <a:pt x="100" y="1448"/>
                  </a:cubicBezTo>
                  <a:cubicBezTo>
                    <a:pt x="48" y="1448"/>
                    <a:pt x="48" y="1448"/>
                    <a:pt x="0" y="1496"/>
                  </a:cubicBezTo>
                  <a:cubicBezTo>
                    <a:pt x="447" y="1548"/>
                    <a:pt x="946" y="1596"/>
                    <a:pt x="1544" y="1596"/>
                  </a:cubicBezTo>
                  <a:lnTo>
                    <a:pt x="1843" y="0"/>
                  </a:lnTo>
                  <a:close/>
                </a:path>
              </a:pathLst>
            </a:custGeom>
            <a:solidFill>
              <a:srgbClr val="C9F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2865300" y="1959200"/>
              <a:ext cx="1325" cy="25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1" y="0"/>
                  </a:moveTo>
                  <a:lnTo>
                    <a:pt x="53" y="0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2865300" y="1837025"/>
              <a:ext cx="266850" cy="123400"/>
            </a:xfrm>
            <a:custGeom>
              <a:avLst/>
              <a:gdLst/>
              <a:ahLst/>
              <a:cxnLst/>
              <a:rect l="l" t="t" r="r" b="b"/>
              <a:pathLst>
                <a:path w="10674" h="4936" extrusionOk="0">
                  <a:moveTo>
                    <a:pt x="10673" y="0"/>
                  </a:moveTo>
                  <a:cubicBezTo>
                    <a:pt x="9229" y="0"/>
                    <a:pt x="7781" y="100"/>
                    <a:pt x="6935" y="247"/>
                  </a:cubicBezTo>
                  <a:lnTo>
                    <a:pt x="6883" y="247"/>
                  </a:lnTo>
                  <a:cubicBezTo>
                    <a:pt x="6584" y="299"/>
                    <a:pt x="6284" y="399"/>
                    <a:pt x="6037" y="547"/>
                  </a:cubicBezTo>
                  <a:cubicBezTo>
                    <a:pt x="4242" y="1496"/>
                    <a:pt x="1696" y="3339"/>
                    <a:pt x="1" y="4887"/>
                  </a:cubicBezTo>
                  <a:lnTo>
                    <a:pt x="53" y="4887"/>
                  </a:lnTo>
                  <a:cubicBezTo>
                    <a:pt x="152" y="4887"/>
                    <a:pt x="200" y="4935"/>
                    <a:pt x="252" y="4935"/>
                  </a:cubicBezTo>
                  <a:cubicBezTo>
                    <a:pt x="300" y="4887"/>
                    <a:pt x="300" y="4887"/>
                    <a:pt x="352" y="4887"/>
                  </a:cubicBezTo>
                  <a:cubicBezTo>
                    <a:pt x="799" y="4437"/>
                    <a:pt x="1397" y="3938"/>
                    <a:pt x="2095" y="3439"/>
                  </a:cubicBezTo>
                  <a:cubicBezTo>
                    <a:pt x="2646" y="2992"/>
                    <a:pt x="3292" y="2494"/>
                    <a:pt x="3990" y="1995"/>
                  </a:cubicBezTo>
                  <a:cubicBezTo>
                    <a:pt x="5439" y="946"/>
                    <a:pt x="7082" y="347"/>
                    <a:pt x="8531" y="347"/>
                  </a:cubicBezTo>
                  <a:lnTo>
                    <a:pt x="10075" y="347"/>
                  </a:lnTo>
                  <a:cubicBezTo>
                    <a:pt x="10274" y="200"/>
                    <a:pt x="10474" y="100"/>
                    <a:pt x="10673" y="0"/>
                  </a:cubicBezTo>
                  <a:close/>
                </a:path>
              </a:pathLst>
            </a:custGeom>
            <a:solidFill>
              <a:srgbClr val="C9F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3193250" y="1842000"/>
              <a:ext cx="408975" cy="139675"/>
            </a:xfrm>
            <a:custGeom>
              <a:avLst/>
              <a:gdLst/>
              <a:ahLst/>
              <a:cxnLst/>
              <a:rect l="l" t="t" r="r" b="b"/>
              <a:pathLst>
                <a:path w="16359" h="5587" extrusionOk="0">
                  <a:moveTo>
                    <a:pt x="6983" y="1"/>
                  </a:moveTo>
                  <a:cubicBezTo>
                    <a:pt x="5435" y="1"/>
                    <a:pt x="3990" y="599"/>
                    <a:pt x="2941" y="1696"/>
                  </a:cubicBezTo>
                  <a:cubicBezTo>
                    <a:pt x="1996" y="2642"/>
                    <a:pt x="898" y="3890"/>
                    <a:pt x="200" y="4936"/>
                  </a:cubicBezTo>
                  <a:cubicBezTo>
                    <a:pt x="1" y="5235"/>
                    <a:pt x="200" y="5586"/>
                    <a:pt x="547" y="5586"/>
                  </a:cubicBezTo>
                  <a:lnTo>
                    <a:pt x="16358" y="5586"/>
                  </a:lnTo>
                  <a:cubicBezTo>
                    <a:pt x="16358" y="5586"/>
                    <a:pt x="15760" y="3539"/>
                    <a:pt x="14862" y="1744"/>
                  </a:cubicBezTo>
                  <a:cubicBezTo>
                    <a:pt x="14264" y="647"/>
                    <a:pt x="13166" y="1"/>
                    <a:pt x="11970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3191950" y="1838200"/>
              <a:ext cx="413950" cy="147150"/>
            </a:xfrm>
            <a:custGeom>
              <a:avLst/>
              <a:gdLst/>
              <a:ahLst/>
              <a:cxnLst/>
              <a:rect l="l" t="t" r="r" b="b"/>
              <a:pathLst>
                <a:path w="16558" h="5886" extrusionOk="0">
                  <a:moveTo>
                    <a:pt x="12022" y="252"/>
                  </a:moveTo>
                  <a:cubicBezTo>
                    <a:pt x="13167" y="252"/>
                    <a:pt x="14264" y="899"/>
                    <a:pt x="14814" y="1948"/>
                  </a:cubicBezTo>
                  <a:cubicBezTo>
                    <a:pt x="15560" y="3444"/>
                    <a:pt x="16111" y="5140"/>
                    <a:pt x="16259" y="5638"/>
                  </a:cubicBezTo>
                  <a:lnTo>
                    <a:pt x="599" y="5638"/>
                  </a:lnTo>
                  <a:cubicBezTo>
                    <a:pt x="452" y="5638"/>
                    <a:pt x="352" y="5586"/>
                    <a:pt x="300" y="5487"/>
                  </a:cubicBezTo>
                  <a:cubicBezTo>
                    <a:pt x="252" y="5387"/>
                    <a:pt x="252" y="5239"/>
                    <a:pt x="300" y="5140"/>
                  </a:cubicBezTo>
                  <a:cubicBezTo>
                    <a:pt x="898" y="4290"/>
                    <a:pt x="1848" y="3193"/>
                    <a:pt x="3093" y="1896"/>
                  </a:cubicBezTo>
                  <a:cubicBezTo>
                    <a:pt x="4090" y="851"/>
                    <a:pt x="5538" y="252"/>
                    <a:pt x="7035" y="252"/>
                  </a:cubicBezTo>
                  <a:close/>
                  <a:moveTo>
                    <a:pt x="7035" y="1"/>
                  </a:moveTo>
                  <a:cubicBezTo>
                    <a:pt x="5487" y="1"/>
                    <a:pt x="3990" y="651"/>
                    <a:pt x="2893" y="1748"/>
                  </a:cubicBezTo>
                  <a:cubicBezTo>
                    <a:pt x="2048" y="2646"/>
                    <a:pt x="898" y="3943"/>
                    <a:pt x="152" y="4988"/>
                  </a:cubicBezTo>
                  <a:cubicBezTo>
                    <a:pt x="1" y="5187"/>
                    <a:pt x="1" y="5387"/>
                    <a:pt x="101" y="5586"/>
                  </a:cubicBezTo>
                  <a:cubicBezTo>
                    <a:pt x="200" y="5738"/>
                    <a:pt x="400" y="5886"/>
                    <a:pt x="599" y="5886"/>
                  </a:cubicBezTo>
                  <a:lnTo>
                    <a:pt x="16410" y="5886"/>
                  </a:lnTo>
                  <a:cubicBezTo>
                    <a:pt x="16458" y="5886"/>
                    <a:pt x="16510" y="5838"/>
                    <a:pt x="16510" y="5838"/>
                  </a:cubicBezTo>
                  <a:cubicBezTo>
                    <a:pt x="16558" y="5786"/>
                    <a:pt x="16558" y="5786"/>
                    <a:pt x="16558" y="5738"/>
                  </a:cubicBezTo>
                  <a:cubicBezTo>
                    <a:pt x="16510" y="5686"/>
                    <a:pt x="15912" y="3644"/>
                    <a:pt x="15014" y="1848"/>
                  </a:cubicBezTo>
                  <a:cubicBezTo>
                    <a:pt x="14415" y="699"/>
                    <a:pt x="13266" y="1"/>
                    <a:pt x="120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2862825" y="1834525"/>
              <a:ext cx="396475" cy="134675"/>
            </a:xfrm>
            <a:custGeom>
              <a:avLst/>
              <a:gdLst/>
              <a:ahLst/>
              <a:cxnLst/>
              <a:rect l="l" t="t" r="r" b="b"/>
              <a:pathLst>
                <a:path w="15859" h="5387" extrusionOk="0">
                  <a:moveTo>
                    <a:pt x="11071" y="200"/>
                  </a:moveTo>
                  <a:cubicBezTo>
                    <a:pt x="12667" y="200"/>
                    <a:pt x="14215" y="300"/>
                    <a:pt x="15560" y="499"/>
                  </a:cubicBezTo>
                  <a:cubicBezTo>
                    <a:pt x="14762" y="1197"/>
                    <a:pt x="12966" y="2993"/>
                    <a:pt x="11522" y="4836"/>
                  </a:cubicBezTo>
                  <a:cubicBezTo>
                    <a:pt x="10174" y="5035"/>
                    <a:pt x="8179" y="5135"/>
                    <a:pt x="5885" y="5135"/>
                  </a:cubicBezTo>
                  <a:cubicBezTo>
                    <a:pt x="3742" y="5135"/>
                    <a:pt x="1548" y="5035"/>
                    <a:pt x="399" y="4936"/>
                  </a:cubicBezTo>
                  <a:cubicBezTo>
                    <a:pt x="2047" y="3392"/>
                    <a:pt x="4440" y="1644"/>
                    <a:pt x="6184" y="746"/>
                  </a:cubicBezTo>
                  <a:cubicBezTo>
                    <a:pt x="6435" y="599"/>
                    <a:pt x="6735" y="499"/>
                    <a:pt x="7034" y="447"/>
                  </a:cubicBezTo>
                  <a:cubicBezTo>
                    <a:pt x="7979" y="300"/>
                    <a:pt x="9527" y="200"/>
                    <a:pt x="11071" y="200"/>
                  </a:cubicBezTo>
                  <a:close/>
                  <a:moveTo>
                    <a:pt x="11071" y="0"/>
                  </a:moveTo>
                  <a:cubicBezTo>
                    <a:pt x="9527" y="0"/>
                    <a:pt x="7931" y="100"/>
                    <a:pt x="6982" y="248"/>
                  </a:cubicBezTo>
                  <a:cubicBezTo>
                    <a:pt x="6683" y="248"/>
                    <a:pt x="6336" y="399"/>
                    <a:pt x="6084" y="547"/>
                  </a:cubicBezTo>
                  <a:cubicBezTo>
                    <a:pt x="4289" y="1496"/>
                    <a:pt x="1747" y="3340"/>
                    <a:pt x="52" y="4936"/>
                  </a:cubicBezTo>
                  <a:cubicBezTo>
                    <a:pt x="0" y="4936"/>
                    <a:pt x="0" y="4987"/>
                    <a:pt x="0" y="5035"/>
                  </a:cubicBezTo>
                  <a:cubicBezTo>
                    <a:pt x="52" y="5087"/>
                    <a:pt x="52" y="5087"/>
                    <a:pt x="100" y="5087"/>
                  </a:cubicBezTo>
                  <a:cubicBezTo>
                    <a:pt x="1249" y="5287"/>
                    <a:pt x="3591" y="5386"/>
                    <a:pt x="5885" y="5386"/>
                  </a:cubicBezTo>
                  <a:cubicBezTo>
                    <a:pt x="8179" y="5386"/>
                    <a:pt x="10225" y="5287"/>
                    <a:pt x="11570" y="5087"/>
                  </a:cubicBezTo>
                  <a:cubicBezTo>
                    <a:pt x="11622" y="5087"/>
                    <a:pt x="11670" y="5035"/>
                    <a:pt x="11670" y="5035"/>
                  </a:cubicBezTo>
                  <a:cubicBezTo>
                    <a:pt x="13118" y="3092"/>
                    <a:pt x="15013" y="1245"/>
                    <a:pt x="15759" y="547"/>
                  </a:cubicBezTo>
                  <a:cubicBezTo>
                    <a:pt x="15811" y="499"/>
                    <a:pt x="15859" y="447"/>
                    <a:pt x="15811" y="399"/>
                  </a:cubicBezTo>
                  <a:cubicBezTo>
                    <a:pt x="15811" y="300"/>
                    <a:pt x="15759" y="300"/>
                    <a:pt x="15659" y="248"/>
                  </a:cubicBezTo>
                  <a:cubicBezTo>
                    <a:pt x="14315" y="100"/>
                    <a:pt x="12719" y="0"/>
                    <a:pt x="110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3199450" y="1845700"/>
              <a:ext cx="397775" cy="133475"/>
            </a:xfrm>
            <a:custGeom>
              <a:avLst/>
              <a:gdLst/>
              <a:ahLst/>
              <a:cxnLst/>
              <a:rect l="l" t="t" r="r" b="b"/>
              <a:pathLst>
                <a:path w="15911" h="5339" extrusionOk="0">
                  <a:moveTo>
                    <a:pt x="6735" y="0"/>
                  </a:moveTo>
                  <a:cubicBezTo>
                    <a:pt x="5238" y="0"/>
                    <a:pt x="3842" y="599"/>
                    <a:pt x="2793" y="1648"/>
                  </a:cubicBezTo>
                  <a:cubicBezTo>
                    <a:pt x="1596" y="2893"/>
                    <a:pt x="650" y="3990"/>
                    <a:pt x="52" y="4840"/>
                  </a:cubicBezTo>
                  <a:cubicBezTo>
                    <a:pt x="0" y="4939"/>
                    <a:pt x="0" y="5039"/>
                    <a:pt x="52" y="5139"/>
                  </a:cubicBezTo>
                  <a:cubicBezTo>
                    <a:pt x="100" y="5239"/>
                    <a:pt x="200" y="5338"/>
                    <a:pt x="299" y="5338"/>
                  </a:cubicBezTo>
                  <a:lnTo>
                    <a:pt x="15911" y="5338"/>
                  </a:lnTo>
                  <a:cubicBezTo>
                    <a:pt x="15759" y="4740"/>
                    <a:pt x="15213" y="3092"/>
                    <a:pt x="14462" y="1648"/>
                  </a:cubicBezTo>
                  <a:cubicBezTo>
                    <a:pt x="13916" y="599"/>
                    <a:pt x="12867" y="0"/>
                    <a:pt x="11722" y="0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3311650" y="1854475"/>
              <a:ext cx="285575" cy="124700"/>
            </a:xfrm>
            <a:custGeom>
              <a:avLst/>
              <a:gdLst/>
              <a:ahLst/>
              <a:cxnLst/>
              <a:rect l="l" t="t" r="r" b="b"/>
              <a:pathLst>
                <a:path w="11423" h="4988" extrusionOk="0">
                  <a:moveTo>
                    <a:pt x="1050" y="0"/>
                  </a:moveTo>
                  <a:cubicBezTo>
                    <a:pt x="0" y="0"/>
                    <a:pt x="1050" y="1744"/>
                    <a:pt x="1648" y="3140"/>
                  </a:cubicBezTo>
                  <a:cubicBezTo>
                    <a:pt x="1947" y="3739"/>
                    <a:pt x="2195" y="4437"/>
                    <a:pt x="2446" y="4987"/>
                  </a:cubicBezTo>
                  <a:lnTo>
                    <a:pt x="11423" y="4987"/>
                  </a:lnTo>
                  <a:cubicBezTo>
                    <a:pt x="11271" y="4389"/>
                    <a:pt x="10725" y="2741"/>
                    <a:pt x="9974" y="1297"/>
                  </a:cubicBezTo>
                  <a:cubicBezTo>
                    <a:pt x="9675" y="698"/>
                    <a:pt x="9228" y="248"/>
                    <a:pt x="8678" y="0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3492475" y="184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3F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3324125" y="1845700"/>
              <a:ext cx="189525" cy="133475"/>
            </a:xfrm>
            <a:custGeom>
              <a:avLst/>
              <a:gdLst/>
              <a:ahLst/>
              <a:cxnLst/>
              <a:rect l="l" t="t" r="r" b="b"/>
              <a:pathLst>
                <a:path w="7581" h="5339" extrusionOk="0">
                  <a:moveTo>
                    <a:pt x="5438" y="0"/>
                  </a:moveTo>
                  <a:lnTo>
                    <a:pt x="5087" y="351"/>
                  </a:lnTo>
                  <a:lnTo>
                    <a:pt x="7333" y="351"/>
                  </a:lnTo>
                  <a:lnTo>
                    <a:pt x="7580" y="100"/>
                  </a:lnTo>
                  <a:cubicBezTo>
                    <a:pt x="7333" y="0"/>
                    <a:pt x="7034" y="0"/>
                    <a:pt x="6735" y="0"/>
                  </a:cubicBezTo>
                  <a:close/>
                  <a:moveTo>
                    <a:pt x="1349" y="3942"/>
                  </a:moveTo>
                  <a:lnTo>
                    <a:pt x="0" y="5338"/>
                  </a:lnTo>
                  <a:lnTo>
                    <a:pt x="1895" y="5338"/>
                  </a:lnTo>
                  <a:lnTo>
                    <a:pt x="1895" y="5286"/>
                  </a:lnTo>
                  <a:cubicBezTo>
                    <a:pt x="1748" y="4887"/>
                    <a:pt x="1548" y="4441"/>
                    <a:pt x="1349" y="3942"/>
                  </a:cubicBezTo>
                  <a:close/>
                </a:path>
              </a:pathLst>
            </a:custGeom>
            <a:solidFill>
              <a:srgbClr val="BC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3357825" y="1854475"/>
              <a:ext cx="149650" cy="123400"/>
            </a:xfrm>
            <a:custGeom>
              <a:avLst/>
              <a:gdLst/>
              <a:ahLst/>
              <a:cxnLst/>
              <a:rect l="l" t="t" r="r" b="b"/>
              <a:pathLst>
                <a:path w="5986" h="4936" extrusionOk="0">
                  <a:moveTo>
                    <a:pt x="3739" y="0"/>
                  </a:moveTo>
                  <a:lnTo>
                    <a:pt x="1" y="3591"/>
                  </a:lnTo>
                  <a:cubicBezTo>
                    <a:pt x="200" y="4090"/>
                    <a:pt x="400" y="4536"/>
                    <a:pt x="547" y="4935"/>
                  </a:cubicBezTo>
                  <a:lnTo>
                    <a:pt x="5985" y="0"/>
                  </a:lnTo>
                  <a:close/>
                </a:path>
              </a:pathLst>
            </a:custGeom>
            <a:solidFill>
              <a:srgbClr val="BC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3219375" y="1845700"/>
              <a:ext cx="208300" cy="133475"/>
            </a:xfrm>
            <a:custGeom>
              <a:avLst/>
              <a:gdLst/>
              <a:ahLst/>
              <a:cxnLst/>
              <a:rect l="l" t="t" r="r" b="b"/>
              <a:pathLst>
                <a:path w="8332" h="5339" extrusionOk="0">
                  <a:moveTo>
                    <a:pt x="5638" y="0"/>
                  </a:moveTo>
                  <a:cubicBezTo>
                    <a:pt x="5487" y="100"/>
                    <a:pt x="5387" y="200"/>
                    <a:pt x="5239" y="351"/>
                  </a:cubicBezTo>
                  <a:lnTo>
                    <a:pt x="7980" y="351"/>
                  </a:lnTo>
                  <a:lnTo>
                    <a:pt x="8331" y="0"/>
                  </a:lnTo>
                  <a:close/>
                  <a:moveTo>
                    <a:pt x="4342" y="1197"/>
                  </a:moveTo>
                  <a:cubicBezTo>
                    <a:pt x="2794" y="2645"/>
                    <a:pt x="1250" y="4141"/>
                    <a:pt x="1" y="5338"/>
                  </a:cubicBezTo>
                  <a:lnTo>
                    <a:pt x="2594" y="5338"/>
                  </a:lnTo>
                  <a:lnTo>
                    <a:pt x="5088" y="2992"/>
                  </a:lnTo>
                  <a:cubicBezTo>
                    <a:pt x="4789" y="2346"/>
                    <a:pt x="4489" y="1696"/>
                    <a:pt x="4342" y="1197"/>
                  </a:cubicBezTo>
                  <a:close/>
                </a:path>
              </a:pathLst>
            </a:custGeom>
            <a:solidFill>
              <a:srgbClr val="BC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3327900" y="1854475"/>
              <a:ext cx="91000" cy="66050"/>
            </a:xfrm>
            <a:custGeom>
              <a:avLst/>
              <a:gdLst/>
              <a:ahLst/>
              <a:cxnLst/>
              <a:rect l="l" t="t" r="r" b="b"/>
              <a:pathLst>
                <a:path w="3640" h="2642" extrusionOk="0">
                  <a:moveTo>
                    <a:pt x="898" y="0"/>
                  </a:moveTo>
                  <a:cubicBezTo>
                    <a:pt x="599" y="248"/>
                    <a:pt x="300" y="547"/>
                    <a:pt x="1" y="846"/>
                  </a:cubicBezTo>
                  <a:cubicBezTo>
                    <a:pt x="148" y="1345"/>
                    <a:pt x="448" y="1995"/>
                    <a:pt x="747" y="2641"/>
                  </a:cubicBezTo>
                  <a:lnTo>
                    <a:pt x="3639" y="0"/>
                  </a:lnTo>
                  <a:close/>
                </a:path>
              </a:pathLst>
            </a:custGeom>
            <a:solidFill>
              <a:srgbClr val="BC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3199450" y="1888075"/>
              <a:ext cx="104750" cy="91100"/>
            </a:xfrm>
            <a:custGeom>
              <a:avLst/>
              <a:gdLst/>
              <a:ahLst/>
              <a:cxnLst/>
              <a:rect l="l" t="t" r="r" b="b"/>
              <a:pathLst>
                <a:path w="4190" h="3644" extrusionOk="0">
                  <a:moveTo>
                    <a:pt x="2745" y="1"/>
                  </a:moveTo>
                  <a:cubicBezTo>
                    <a:pt x="1548" y="1250"/>
                    <a:pt x="598" y="2347"/>
                    <a:pt x="52" y="3145"/>
                  </a:cubicBezTo>
                  <a:cubicBezTo>
                    <a:pt x="0" y="3244"/>
                    <a:pt x="0" y="3344"/>
                    <a:pt x="52" y="3444"/>
                  </a:cubicBezTo>
                  <a:cubicBezTo>
                    <a:pt x="100" y="3544"/>
                    <a:pt x="200" y="3643"/>
                    <a:pt x="299" y="3643"/>
                  </a:cubicBezTo>
                  <a:lnTo>
                    <a:pt x="4189" y="3643"/>
                  </a:lnTo>
                  <a:cubicBezTo>
                    <a:pt x="4042" y="3093"/>
                    <a:pt x="3491" y="1449"/>
                    <a:pt x="2745" y="1"/>
                  </a:cubicBez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3195750" y="1842000"/>
              <a:ext cx="405175" cy="139675"/>
            </a:xfrm>
            <a:custGeom>
              <a:avLst/>
              <a:gdLst/>
              <a:ahLst/>
              <a:cxnLst/>
              <a:rect l="l" t="t" r="r" b="b"/>
              <a:pathLst>
                <a:path w="16207" h="5587" extrusionOk="0">
                  <a:moveTo>
                    <a:pt x="11870" y="248"/>
                  </a:moveTo>
                  <a:cubicBezTo>
                    <a:pt x="12967" y="248"/>
                    <a:pt x="14012" y="846"/>
                    <a:pt x="14511" y="1844"/>
                  </a:cubicBezTo>
                  <a:cubicBezTo>
                    <a:pt x="15209" y="3192"/>
                    <a:pt x="15708" y="4637"/>
                    <a:pt x="15907" y="5335"/>
                  </a:cubicBezTo>
                  <a:lnTo>
                    <a:pt x="447" y="5335"/>
                  </a:lnTo>
                  <a:cubicBezTo>
                    <a:pt x="348" y="5335"/>
                    <a:pt x="300" y="5335"/>
                    <a:pt x="300" y="5235"/>
                  </a:cubicBezTo>
                  <a:cubicBezTo>
                    <a:pt x="248" y="5187"/>
                    <a:pt x="248" y="5135"/>
                    <a:pt x="300" y="5087"/>
                  </a:cubicBezTo>
                  <a:cubicBezTo>
                    <a:pt x="846" y="4238"/>
                    <a:pt x="1796" y="3093"/>
                    <a:pt x="3041" y="1844"/>
                  </a:cubicBezTo>
                  <a:cubicBezTo>
                    <a:pt x="4038" y="846"/>
                    <a:pt x="5434" y="248"/>
                    <a:pt x="6883" y="248"/>
                  </a:cubicBezTo>
                  <a:close/>
                  <a:moveTo>
                    <a:pt x="6883" y="1"/>
                  </a:moveTo>
                  <a:cubicBezTo>
                    <a:pt x="5386" y="1"/>
                    <a:pt x="3890" y="647"/>
                    <a:pt x="2893" y="1696"/>
                  </a:cubicBezTo>
                  <a:cubicBezTo>
                    <a:pt x="1644" y="2993"/>
                    <a:pt x="699" y="4090"/>
                    <a:pt x="100" y="4936"/>
                  </a:cubicBezTo>
                  <a:cubicBezTo>
                    <a:pt x="0" y="5087"/>
                    <a:pt x="0" y="5235"/>
                    <a:pt x="100" y="5335"/>
                  </a:cubicBezTo>
                  <a:cubicBezTo>
                    <a:pt x="148" y="5486"/>
                    <a:pt x="300" y="5586"/>
                    <a:pt x="447" y="5586"/>
                  </a:cubicBezTo>
                  <a:lnTo>
                    <a:pt x="16059" y="5586"/>
                  </a:lnTo>
                  <a:cubicBezTo>
                    <a:pt x="16107" y="5586"/>
                    <a:pt x="16158" y="5534"/>
                    <a:pt x="16158" y="5534"/>
                  </a:cubicBezTo>
                  <a:cubicBezTo>
                    <a:pt x="16206" y="5486"/>
                    <a:pt x="16206" y="5486"/>
                    <a:pt x="16206" y="5434"/>
                  </a:cubicBezTo>
                  <a:cubicBezTo>
                    <a:pt x="16007" y="4788"/>
                    <a:pt x="15460" y="3192"/>
                    <a:pt x="14710" y="1744"/>
                  </a:cubicBezTo>
                  <a:cubicBezTo>
                    <a:pt x="14164" y="699"/>
                    <a:pt x="13066" y="1"/>
                    <a:pt x="118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3199450" y="1923000"/>
              <a:ext cx="49875" cy="56175"/>
            </a:xfrm>
            <a:custGeom>
              <a:avLst/>
              <a:gdLst/>
              <a:ahLst/>
              <a:cxnLst/>
              <a:rect l="l" t="t" r="r" b="b"/>
              <a:pathLst>
                <a:path w="1995" h="2247" extrusionOk="0">
                  <a:moveTo>
                    <a:pt x="1448" y="0"/>
                  </a:moveTo>
                  <a:cubicBezTo>
                    <a:pt x="898" y="650"/>
                    <a:pt x="399" y="1249"/>
                    <a:pt x="52" y="1748"/>
                  </a:cubicBezTo>
                  <a:cubicBezTo>
                    <a:pt x="0" y="1847"/>
                    <a:pt x="0" y="1947"/>
                    <a:pt x="52" y="2047"/>
                  </a:cubicBezTo>
                  <a:cubicBezTo>
                    <a:pt x="100" y="2147"/>
                    <a:pt x="200" y="2246"/>
                    <a:pt x="299" y="2246"/>
                  </a:cubicBezTo>
                  <a:lnTo>
                    <a:pt x="1995" y="2246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3195750" y="1919975"/>
              <a:ext cx="56075" cy="61700"/>
            </a:xfrm>
            <a:custGeom>
              <a:avLst/>
              <a:gdLst/>
              <a:ahLst/>
              <a:cxnLst/>
              <a:rect l="l" t="t" r="r" b="b"/>
              <a:pathLst>
                <a:path w="2243" h="2468" extrusionOk="0">
                  <a:moveTo>
                    <a:pt x="1544" y="321"/>
                  </a:moveTo>
                  <a:lnTo>
                    <a:pt x="1995" y="2216"/>
                  </a:lnTo>
                  <a:lnTo>
                    <a:pt x="447" y="2216"/>
                  </a:lnTo>
                  <a:cubicBezTo>
                    <a:pt x="348" y="2216"/>
                    <a:pt x="300" y="2216"/>
                    <a:pt x="300" y="2116"/>
                  </a:cubicBezTo>
                  <a:cubicBezTo>
                    <a:pt x="248" y="2068"/>
                    <a:pt x="248" y="2016"/>
                    <a:pt x="300" y="1968"/>
                  </a:cubicBezTo>
                  <a:cubicBezTo>
                    <a:pt x="599" y="1470"/>
                    <a:pt x="1046" y="971"/>
                    <a:pt x="1544" y="321"/>
                  </a:cubicBezTo>
                  <a:close/>
                  <a:moveTo>
                    <a:pt x="1597" y="0"/>
                  </a:moveTo>
                  <a:cubicBezTo>
                    <a:pt x="1567" y="0"/>
                    <a:pt x="1544" y="21"/>
                    <a:pt x="1544" y="21"/>
                  </a:cubicBezTo>
                  <a:cubicBezTo>
                    <a:pt x="946" y="720"/>
                    <a:pt x="447" y="1318"/>
                    <a:pt x="100" y="1817"/>
                  </a:cubicBezTo>
                  <a:cubicBezTo>
                    <a:pt x="0" y="1968"/>
                    <a:pt x="0" y="2116"/>
                    <a:pt x="100" y="2216"/>
                  </a:cubicBezTo>
                  <a:cubicBezTo>
                    <a:pt x="148" y="2367"/>
                    <a:pt x="300" y="2467"/>
                    <a:pt x="447" y="2467"/>
                  </a:cubicBezTo>
                  <a:lnTo>
                    <a:pt x="2143" y="2467"/>
                  </a:lnTo>
                  <a:cubicBezTo>
                    <a:pt x="2143" y="2467"/>
                    <a:pt x="2195" y="2415"/>
                    <a:pt x="2243" y="2415"/>
                  </a:cubicBezTo>
                  <a:lnTo>
                    <a:pt x="2243" y="2315"/>
                  </a:lnTo>
                  <a:lnTo>
                    <a:pt x="1744" y="73"/>
                  </a:lnTo>
                  <a:cubicBezTo>
                    <a:pt x="1696" y="21"/>
                    <a:pt x="1696" y="21"/>
                    <a:pt x="1644" y="21"/>
                  </a:cubicBezTo>
                  <a:cubicBezTo>
                    <a:pt x="1628" y="5"/>
                    <a:pt x="1612" y="0"/>
                    <a:pt x="1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2608475" y="2021525"/>
              <a:ext cx="63650" cy="82475"/>
            </a:xfrm>
            <a:custGeom>
              <a:avLst/>
              <a:gdLst/>
              <a:ahLst/>
              <a:cxnLst/>
              <a:rect l="l" t="t" r="r" b="b"/>
              <a:pathLst>
                <a:path w="2546" h="3299" extrusionOk="0">
                  <a:moveTo>
                    <a:pt x="2546" y="1"/>
                  </a:moveTo>
                  <a:lnTo>
                    <a:pt x="2546" y="1"/>
                  </a:lnTo>
                  <a:cubicBezTo>
                    <a:pt x="100" y="946"/>
                    <a:pt x="0" y="2295"/>
                    <a:pt x="0" y="3292"/>
                  </a:cubicBezTo>
                  <a:cubicBezTo>
                    <a:pt x="58" y="3296"/>
                    <a:pt x="117" y="3298"/>
                    <a:pt x="176" y="3298"/>
                  </a:cubicBezTo>
                  <a:cubicBezTo>
                    <a:pt x="836" y="3298"/>
                    <a:pt x="1577" y="3060"/>
                    <a:pt x="1896" y="2694"/>
                  </a:cubicBezTo>
                  <a:cubicBezTo>
                    <a:pt x="2294" y="2295"/>
                    <a:pt x="1896" y="1246"/>
                    <a:pt x="2195" y="699"/>
                  </a:cubicBezTo>
                  <a:cubicBezTo>
                    <a:pt x="2494" y="200"/>
                    <a:pt x="2546" y="1"/>
                    <a:pt x="2546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2605975" y="2018075"/>
              <a:ext cx="69850" cy="89450"/>
            </a:xfrm>
            <a:custGeom>
              <a:avLst/>
              <a:gdLst/>
              <a:ahLst/>
              <a:cxnLst/>
              <a:rect l="l" t="t" r="r" b="b"/>
              <a:pathLst>
                <a:path w="2794" h="3578" extrusionOk="0">
                  <a:moveTo>
                    <a:pt x="2446" y="338"/>
                  </a:moveTo>
                  <a:lnTo>
                    <a:pt x="2446" y="338"/>
                  </a:lnTo>
                  <a:cubicBezTo>
                    <a:pt x="2394" y="438"/>
                    <a:pt x="2347" y="586"/>
                    <a:pt x="2195" y="785"/>
                  </a:cubicBezTo>
                  <a:cubicBezTo>
                    <a:pt x="2047" y="1084"/>
                    <a:pt x="2095" y="1436"/>
                    <a:pt x="2095" y="1834"/>
                  </a:cubicBezTo>
                  <a:cubicBezTo>
                    <a:pt x="2095" y="2182"/>
                    <a:pt x="2095" y="2581"/>
                    <a:pt x="1948" y="2780"/>
                  </a:cubicBezTo>
                  <a:cubicBezTo>
                    <a:pt x="1670" y="3058"/>
                    <a:pt x="962" y="3336"/>
                    <a:pt x="342" y="3336"/>
                  </a:cubicBezTo>
                  <a:cubicBezTo>
                    <a:pt x="294" y="3336"/>
                    <a:pt x="247" y="3334"/>
                    <a:pt x="200" y="3331"/>
                  </a:cubicBezTo>
                  <a:cubicBezTo>
                    <a:pt x="200" y="2481"/>
                    <a:pt x="300" y="1236"/>
                    <a:pt x="2446" y="338"/>
                  </a:cubicBezTo>
                  <a:close/>
                  <a:moveTo>
                    <a:pt x="2670" y="0"/>
                  </a:moveTo>
                  <a:cubicBezTo>
                    <a:pt x="2645" y="0"/>
                    <a:pt x="2620" y="13"/>
                    <a:pt x="2594" y="39"/>
                  </a:cubicBezTo>
                  <a:cubicBezTo>
                    <a:pt x="1" y="1037"/>
                    <a:pt x="1" y="2533"/>
                    <a:pt x="1" y="3430"/>
                  </a:cubicBezTo>
                  <a:cubicBezTo>
                    <a:pt x="1" y="3478"/>
                    <a:pt x="1" y="3530"/>
                    <a:pt x="100" y="3530"/>
                  </a:cubicBezTo>
                  <a:cubicBezTo>
                    <a:pt x="152" y="3530"/>
                    <a:pt x="200" y="3578"/>
                    <a:pt x="300" y="3578"/>
                  </a:cubicBezTo>
                  <a:cubicBezTo>
                    <a:pt x="950" y="3578"/>
                    <a:pt x="1748" y="3279"/>
                    <a:pt x="2095" y="2932"/>
                  </a:cubicBezTo>
                  <a:cubicBezTo>
                    <a:pt x="2347" y="2680"/>
                    <a:pt x="2347" y="2233"/>
                    <a:pt x="2295" y="1834"/>
                  </a:cubicBezTo>
                  <a:cubicBezTo>
                    <a:pt x="2295" y="1483"/>
                    <a:pt x="2295" y="1136"/>
                    <a:pt x="2394" y="885"/>
                  </a:cubicBezTo>
                  <a:cubicBezTo>
                    <a:pt x="2694" y="386"/>
                    <a:pt x="2746" y="139"/>
                    <a:pt x="2746" y="139"/>
                  </a:cubicBezTo>
                  <a:cubicBezTo>
                    <a:pt x="2793" y="87"/>
                    <a:pt x="2746" y="87"/>
                    <a:pt x="2746" y="39"/>
                  </a:cubicBezTo>
                  <a:cubicBezTo>
                    <a:pt x="2720" y="13"/>
                    <a:pt x="2695" y="0"/>
                    <a:pt x="26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2608475" y="2021525"/>
              <a:ext cx="63650" cy="82475"/>
            </a:xfrm>
            <a:custGeom>
              <a:avLst/>
              <a:gdLst/>
              <a:ahLst/>
              <a:cxnLst/>
              <a:rect l="l" t="t" r="r" b="b"/>
              <a:pathLst>
                <a:path w="2546" h="3299" extrusionOk="0">
                  <a:moveTo>
                    <a:pt x="2546" y="1"/>
                  </a:moveTo>
                  <a:lnTo>
                    <a:pt x="2546" y="1"/>
                  </a:lnTo>
                  <a:cubicBezTo>
                    <a:pt x="100" y="946"/>
                    <a:pt x="0" y="2295"/>
                    <a:pt x="0" y="3292"/>
                  </a:cubicBezTo>
                  <a:cubicBezTo>
                    <a:pt x="58" y="3296"/>
                    <a:pt x="117" y="3298"/>
                    <a:pt x="176" y="3298"/>
                  </a:cubicBezTo>
                  <a:cubicBezTo>
                    <a:pt x="836" y="3298"/>
                    <a:pt x="1577" y="3060"/>
                    <a:pt x="1896" y="2694"/>
                  </a:cubicBezTo>
                  <a:cubicBezTo>
                    <a:pt x="2294" y="2295"/>
                    <a:pt x="1896" y="1246"/>
                    <a:pt x="2195" y="699"/>
                  </a:cubicBezTo>
                  <a:cubicBezTo>
                    <a:pt x="2494" y="200"/>
                    <a:pt x="2546" y="1"/>
                    <a:pt x="2546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2665825" y="2081375"/>
              <a:ext cx="194525" cy="31150"/>
            </a:xfrm>
            <a:custGeom>
              <a:avLst/>
              <a:gdLst/>
              <a:ahLst/>
              <a:cxnLst/>
              <a:rect l="l" t="t" r="r" b="b"/>
              <a:pathLst>
                <a:path w="7781" h="1246" extrusionOk="0">
                  <a:moveTo>
                    <a:pt x="798" y="1"/>
                  </a:moveTo>
                  <a:cubicBezTo>
                    <a:pt x="499" y="1"/>
                    <a:pt x="152" y="300"/>
                    <a:pt x="100" y="599"/>
                  </a:cubicBezTo>
                  <a:cubicBezTo>
                    <a:pt x="0" y="946"/>
                    <a:pt x="200" y="1245"/>
                    <a:pt x="551" y="1245"/>
                  </a:cubicBezTo>
                  <a:lnTo>
                    <a:pt x="6934" y="1245"/>
                  </a:lnTo>
                  <a:cubicBezTo>
                    <a:pt x="7282" y="1245"/>
                    <a:pt x="7633" y="946"/>
                    <a:pt x="7681" y="599"/>
                  </a:cubicBezTo>
                  <a:cubicBezTo>
                    <a:pt x="7780" y="300"/>
                    <a:pt x="7533" y="1"/>
                    <a:pt x="7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2663325" y="2078875"/>
              <a:ext cx="198325" cy="36150"/>
            </a:xfrm>
            <a:custGeom>
              <a:avLst/>
              <a:gdLst/>
              <a:ahLst/>
              <a:cxnLst/>
              <a:rect l="l" t="t" r="r" b="b"/>
              <a:pathLst>
                <a:path w="7933" h="1446" extrusionOk="0">
                  <a:moveTo>
                    <a:pt x="7334" y="200"/>
                  </a:moveTo>
                  <a:cubicBezTo>
                    <a:pt x="7433" y="200"/>
                    <a:pt x="7533" y="248"/>
                    <a:pt x="7633" y="348"/>
                  </a:cubicBezTo>
                  <a:cubicBezTo>
                    <a:pt x="7681" y="448"/>
                    <a:pt x="7733" y="547"/>
                    <a:pt x="7681" y="699"/>
                  </a:cubicBezTo>
                  <a:cubicBezTo>
                    <a:pt x="7633" y="998"/>
                    <a:pt x="7334" y="1198"/>
                    <a:pt x="7034" y="1198"/>
                  </a:cubicBezTo>
                  <a:lnTo>
                    <a:pt x="651" y="1198"/>
                  </a:lnTo>
                  <a:cubicBezTo>
                    <a:pt x="499" y="1198"/>
                    <a:pt x="400" y="1146"/>
                    <a:pt x="352" y="1098"/>
                  </a:cubicBezTo>
                  <a:cubicBezTo>
                    <a:pt x="300" y="998"/>
                    <a:pt x="252" y="899"/>
                    <a:pt x="300" y="747"/>
                  </a:cubicBezTo>
                  <a:cubicBezTo>
                    <a:pt x="352" y="448"/>
                    <a:pt x="651" y="200"/>
                    <a:pt x="898" y="200"/>
                  </a:cubicBezTo>
                  <a:close/>
                  <a:moveTo>
                    <a:pt x="898" y="1"/>
                  </a:moveTo>
                  <a:cubicBezTo>
                    <a:pt x="551" y="1"/>
                    <a:pt x="152" y="300"/>
                    <a:pt x="53" y="699"/>
                  </a:cubicBezTo>
                  <a:cubicBezTo>
                    <a:pt x="1" y="899"/>
                    <a:pt x="53" y="1098"/>
                    <a:pt x="152" y="1198"/>
                  </a:cubicBezTo>
                  <a:cubicBezTo>
                    <a:pt x="300" y="1345"/>
                    <a:pt x="452" y="1445"/>
                    <a:pt x="651" y="1445"/>
                  </a:cubicBezTo>
                  <a:lnTo>
                    <a:pt x="7034" y="1445"/>
                  </a:lnTo>
                  <a:cubicBezTo>
                    <a:pt x="7433" y="1445"/>
                    <a:pt x="7832" y="1146"/>
                    <a:pt x="7880" y="747"/>
                  </a:cubicBezTo>
                  <a:cubicBezTo>
                    <a:pt x="7932" y="547"/>
                    <a:pt x="7932" y="348"/>
                    <a:pt x="7781" y="200"/>
                  </a:cubicBezTo>
                  <a:cubicBezTo>
                    <a:pt x="7681" y="101"/>
                    <a:pt x="7533" y="1"/>
                    <a:pt x="73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2665825" y="2081375"/>
              <a:ext cx="29950" cy="31150"/>
            </a:xfrm>
            <a:custGeom>
              <a:avLst/>
              <a:gdLst/>
              <a:ahLst/>
              <a:cxnLst/>
              <a:rect l="l" t="t" r="r" b="b"/>
              <a:pathLst>
                <a:path w="1198" h="1246" extrusionOk="0">
                  <a:moveTo>
                    <a:pt x="798" y="1"/>
                  </a:moveTo>
                  <a:cubicBezTo>
                    <a:pt x="499" y="1"/>
                    <a:pt x="152" y="300"/>
                    <a:pt x="100" y="599"/>
                  </a:cubicBezTo>
                  <a:cubicBezTo>
                    <a:pt x="0" y="946"/>
                    <a:pt x="200" y="1245"/>
                    <a:pt x="551" y="1245"/>
                  </a:cubicBezTo>
                  <a:lnTo>
                    <a:pt x="898" y="1245"/>
                  </a:lnTo>
                  <a:cubicBezTo>
                    <a:pt x="599" y="1245"/>
                    <a:pt x="352" y="946"/>
                    <a:pt x="451" y="599"/>
                  </a:cubicBezTo>
                  <a:cubicBezTo>
                    <a:pt x="499" y="300"/>
                    <a:pt x="850" y="1"/>
                    <a:pt x="1197" y="1"/>
                  </a:cubicBezTo>
                  <a:close/>
                </a:path>
              </a:pathLst>
            </a:custGeom>
            <a:solidFill>
              <a:srgbClr val="FFE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2663325" y="2078875"/>
              <a:ext cx="34950" cy="36150"/>
            </a:xfrm>
            <a:custGeom>
              <a:avLst/>
              <a:gdLst/>
              <a:ahLst/>
              <a:cxnLst/>
              <a:rect l="l" t="t" r="r" b="b"/>
              <a:pathLst>
                <a:path w="1398" h="1446" extrusionOk="0">
                  <a:moveTo>
                    <a:pt x="651" y="300"/>
                  </a:moveTo>
                  <a:lnTo>
                    <a:pt x="651" y="300"/>
                  </a:lnTo>
                  <a:cubicBezTo>
                    <a:pt x="551" y="400"/>
                    <a:pt x="452" y="547"/>
                    <a:pt x="452" y="699"/>
                  </a:cubicBezTo>
                  <a:cubicBezTo>
                    <a:pt x="400" y="899"/>
                    <a:pt x="452" y="1046"/>
                    <a:pt x="551" y="1198"/>
                  </a:cubicBezTo>
                  <a:cubicBezTo>
                    <a:pt x="452" y="1198"/>
                    <a:pt x="400" y="1146"/>
                    <a:pt x="352" y="1098"/>
                  </a:cubicBezTo>
                  <a:cubicBezTo>
                    <a:pt x="300" y="998"/>
                    <a:pt x="252" y="899"/>
                    <a:pt x="300" y="747"/>
                  </a:cubicBezTo>
                  <a:cubicBezTo>
                    <a:pt x="352" y="547"/>
                    <a:pt x="499" y="348"/>
                    <a:pt x="651" y="300"/>
                  </a:cubicBezTo>
                  <a:close/>
                  <a:moveTo>
                    <a:pt x="898" y="1"/>
                  </a:moveTo>
                  <a:cubicBezTo>
                    <a:pt x="551" y="1"/>
                    <a:pt x="152" y="300"/>
                    <a:pt x="53" y="699"/>
                  </a:cubicBezTo>
                  <a:cubicBezTo>
                    <a:pt x="1" y="899"/>
                    <a:pt x="53" y="1098"/>
                    <a:pt x="152" y="1198"/>
                  </a:cubicBezTo>
                  <a:cubicBezTo>
                    <a:pt x="300" y="1345"/>
                    <a:pt x="452" y="1445"/>
                    <a:pt x="651" y="1445"/>
                  </a:cubicBezTo>
                  <a:lnTo>
                    <a:pt x="998" y="1445"/>
                  </a:lnTo>
                  <a:cubicBezTo>
                    <a:pt x="1098" y="1445"/>
                    <a:pt x="1150" y="1397"/>
                    <a:pt x="1150" y="1345"/>
                  </a:cubicBezTo>
                  <a:cubicBezTo>
                    <a:pt x="1150" y="1246"/>
                    <a:pt x="1098" y="1198"/>
                    <a:pt x="998" y="1198"/>
                  </a:cubicBezTo>
                  <a:cubicBezTo>
                    <a:pt x="898" y="1198"/>
                    <a:pt x="799" y="1146"/>
                    <a:pt x="699" y="1098"/>
                  </a:cubicBezTo>
                  <a:cubicBezTo>
                    <a:pt x="651" y="998"/>
                    <a:pt x="651" y="899"/>
                    <a:pt x="651" y="747"/>
                  </a:cubicBezTo>
                  <a:cubicBezTo>
                    <a:pt x="699" y="448"/>
                    <a:pt x="998" y="200"/>
                    <a:pt x="1297" y="200"/>
                  </a:cubicBezTo>
                  <a:cubicBezTo>
                    <a:pt x="1349" y="200"/>
                    <a:pt x="1397" y="149"/>
                    <a:pt x="1397" y="101"/>
                  </a:cubicBezTo>
                  <a:cubicBezTo>
                    <a:pt x="1397" y="49"/>
                    <a:pt x="1349" y="1"/>
                    <a:pt x="12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2569875" y="2189800"/>
              <a:ext cx="342825" cy="41525"/>
            </a:xfrm>
            <a:custGeom>
              <a:avLst/>
              <a:gdLst/>
              <a:ahLst/>
              <a:cxnLst/>
              <a:rect l="l" t="t" r="r" b="b"/>
              <a:pathLst>
                <a:path w="13713" h="1661" extrusionOk="0">
                  <a:moveTo>
                    <a:pt x="699" y="0"/>
                  </a:moveTo>
                  <a:cubicBezTo>
                    <a:pt x="200" y="0"/>
                    <a:pt x="0" y="1098"/>
                    <a:pt x="699" y="1397"/>
                  </a:cubicBezTo>
                  <a:cubicBezTo>
                    <a:pt x="1147" y="1572"/>
                    <a:pt x="4015" y="1660"/>
                    <a:pt x="6876" y="1660"/>
                  </a:cubicBezTo>
                  <a:cubicBezTo>
                    <a:pt x="9737" y="1660"/>
                    <a:pt x="12592" y="1572"/>
                    <a:pt x="13015" y="1397"/>
                  </a:cubicBezTo>
                  <a:cubicBezTo>
                    <a:pt x="13713" y="1098"/>
                    <a:pt x="13665" y="0"/>
                    <a:pt x="13015" y="0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2572375" y="2186100"/>
              <a:ext cx="340325" cy="47400"/>
            </a:xfrm>
            <a:custGeom>
              <a:avLst/>
              <a:gdLst/>
              <a:ahLst/>
              <a:cxnLst/>
              <a:rect l="l" t="t" r="r" b="b"/>
              <a:pathLst>
                <a:path w="13613" h="1896" extrusionOk="0">
                  <a:moveTo>
                    <a:pt x="12915" y="248"/>
                  </a:moveTo>
                  <a:cubicBezTo>
                    <a:pt x="13214" y="248"/>
                    <a:pt x="13314" y="547"/>
                    <a:pt x="13314" y="599"/>
                  </a:cubicBezTo>
                  <a:cubicBezTo>
                    <a:pt x="13365" y="898"/>
                    <a:pt x="13266" y="1297"/>
                    <a:pt x="12915" y="1445"/>
                  </a:cubicBezTo>
                  <a:cubicBezTo>
                    <a:pt x="12466" y="1595"/>
                    <a:pt x="9611" y="1669"/>
                    <a:pt x="6763" y="1669"/>
                  </a:cubicBezTo>
                  <a:cubicBezTo>
                    <a:pt x="3914" y="1669"/>
                    <a:pt x="1071" y="1595"/>
                    <a:pt x="646" y="1445"/>
                  </a:cubicBezTo>
                  <a:cubicBezTo>
                    <a:pt x="299" y="1297"/>
                    <a:pt x="200" y="946"/>
                    <a:pt x="248" y="647"/>
                  </a:cubicBezTo>
                  <a:cubicBezTo>
                    <a:pt x="299" y="448"/>
                    <a:pt x="399" y="248"/>
                    <a:pt x="599" y="248"/>
                  </a:cubicBezTo>
                  <a:close/>
                  <a:moveTo>
                    <a:pt x="599" y="1"/>
                  </a:moveTo>
                  <a:cubicBezTo>
                    <a:pt x="347" y="1"/>
                    <a:pt x="100" y="248"/>
                    <a:pt x="48" y="599"/>
                  </a:cubicBezTo>
                  <a:cubicBezTo>
                    <a:pt x="0" y="946"/>
                    <a:pt x="100" y="1445"/>
                    <a:pt x="547" y="1644"/>
                  </a:cubicBezTo>
                  <a:cubicBezTo>
                    <a:pt x="998" y="1796"/>
                    <a:pt x="3890" y="1896"/>
                    <a:pt x="6783" y="1896"/>
                  </a:cubicBezTo>
                  <a:cubicBezTo>
                    <a:pt x="9623" y="1896"/>
                    <a:pt x="12516" y="1796"/>
                    <a:pt x="12967" y="1644"/>
                  </a:cubicBezTo>
                  <a:cubicBezTo>
                    <a:pt x="13465" y="1445"/>
                    <a:pt x="13613" y="946"/>
                    <a:pt x="13513" y="547"/>
                  </a:cubicBezTo>
                  <a:cubicBezTo>
                    <a:pt x="13465" y="248"/>
                    <a:pt x="13266" y="1"/>
                    <a:pt x="129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2584825" y="2191100"/>
              <a:ext cx="321700" cy="31325"/>
            </a:xfrm>
            <a:custGeom>
              <a:avLst/>
              <a:gdLst/>
              <a:ahLst/>
              <a:cxnLst/>
              <a:rect l="l" t="t" r="r" b="b"/>
              <a:pathLst>
                <a:path w="12868" h="1253" extrusionOk="0">
                  <a:moveTo>
                    <a:pt x="647" y="0"/>
                  </a:moveTo>
                  <a:cubicBezTo>
                    <a:pt x="148" y="0"/>
                    <a:pt x="1" y="846"/>
                    <a:pt x="647" y="1046"/>
                  </a:cubicBezTo>
                  <a:cubicBezTo>
                    <a:pt x="1054" y="1189"/>
                    <a:pt x="3526" y="1252"/>
                    <a:pt x="6086" y="1252"/>
                  </a:cubicBezTo>
                  <a:cubicBezTo>
                    <a:pt x="8878" y="1252"/>
                    <a:pt x="11776" y="1177"/>
                    <a:pt x="12217" y="1046"/>
                  </a:cubicBezTo>
                  <a:cubicBezTo>
                    <a:pt x="12867" y="846"/>
                    <a:pt x="12768" y="0"/>
                    <a:pt x="12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2586025" y="2187300"/>
              <a:ext cx="319200" cy="37425"/>
            </a:xfrm>
            <a:custGeom>
              <a:avLst/>
              <a:gdLst/>
              <a:ahLst/>
              <a:cxnLst/>
              <a:rect l="l" t="t" r="r" b="b"/>
              <a:pathLst>
                <a:path w="12768" h="1497" extrusionOk="0">
                  <a:moveTo>
                    <a:pt x="12169" y="252"/>
                  </a:moveTo>
                  <a:cubicBezTo>
                    <a:pt x="12369" y="252"/>
                    <a:pt x="12468" y="400"/>
                    <a:pt x="12520" y="551"/>
                  </a:cubicBezTo>
                  <a:cubicBezTo>
                    <a:pt x="12520" y="751"/>
                    <a:pt x="12421" y="998"/>
                    <a:pt x="12121" y="1098"/>
                  </a:cubicBezTo>
                  <a:cubicBezTo>
                    <a:pt x="11722" y="1223"/>
                    <a:pt x="9041" y="1286"/>
                    <a:pt x="6360" y="1286"/>
                  </a:cubicBezTo>
                  <a:cubicBezTo>
                    <a:pt x="3679" y="1286"/>
                    <a:pt x="998" y="1223"/>
                    <a:pt x="599" y="1098"/>
                  </a:cubicBezTo>
                  <a:cubicBezTo>
                    <a:pt x="352" y="998"/>
                    <a:pt x="252" y="751"/>
                    <a:pt x="300" y="551"/>
                  </a:cubicBezTo>
                  <a:cubicBezTo>
                    <a:pt x="300" y="400"/>
                    <a:pt x="400" y="252"/>
                    <a:pt x="599" y="252"/>
                  </a:cubicBezTo>
                  <a:close/>
                  <a:moveTo>
                    <a:pt x="599" y="1"/>
                  </a:moveTo>
                  <a:cubicBezTo>
                    <a:pt x="352" y="1"/>
                    <a:pt x="100" y="252"/>
                    <a:pt x="53" y="551"/>
                  </a:cubicBezTo>
                  <a:cubicBezTo>
                    <a:pt x="1" y="799"/>
                    <a:pt x="152" y="1150"/>
                    <a:pt x="551" y="1297"/>
                  </a:cubicBezTo>
                  <a:cubicBezTo>
                    <a:pt x="998" y="1449"/>
                    <a:pt x="3691" y="1497"/>
                    <a:pt x="6384" y="1497"/>
                  </a:cubicBezTo>
                  <a:cubicBezTo>
                    <a:pt x="9077" y="1497"/>
                    <a:pt x="11722" y="1449"/>
                    <a:pt x="12169" y="1297"/>
                  </a:cubicBezTo>
                  <a:cubicBezTo>
                    <a:pt x="12620" y="1150"/>
                    <a:pt x="12768" y="799"/>
                    <a:pt x="12720" y="499"/>
                  </a:cubicBezTo>
                  <a:cubicBezTo>
                    <a:pt x="12668" y="200"/>
                    <a:pt x="12468" y="1"/>
                    <a:pt x="121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2896525" y="2024025"/>
              <a:ext cx="155825" cy="81375"/>
            </a:xfrm>
            <a:custGeom>
              <a:avLst/>
              <a:gdLst/>
              <a:ahLst/>
              <a:cxnLst/>
              <a:rect l="l" t="t" r="r" b="b"/>
              <a:pathLst>
                <a:path w="6233" h="3255" extrusionOk="0">
                  <a:moveTo>
                    <a:pt x="4589" y="1"/>
                  </a:moveTo>
                  <a:cubicBezTo>
                    <a:pt x="3192" y="1"/>
                    <a:pt x="1696" y="1397"/>
                    <a:pt x="747" y="1744"/>
                  </a:cubicBezTo>
                  <a:cubicBezTo>
                    <a:pt x="148" y="1995"/>
                    <a:pt x="1" y="2993"/>
                    <a:pt x="846" y="3140"/>
                  </a:cubicBezTo>
                  <a:cubicBezTo>
                    <a:pt x="1289" y="3182"/>
                    <a:pt x="2277" y="3255"/>
                    <a:pt x="2880" y="3255"/>
                  </a:cubicBezTo>
                  <a:cubicBezTo>
                    <a:pt x="3028" y="3255"/>
                    <a:pt x="3152" y="3250"/>
                    <a:pt x="3240" y="3240"/>
                  </a:cubicBezTo>
                  <a:cubicBezTo>
                    <a:pt x="3990" y="3140"/>
                    <a:pt x="5486" y="2594"/>
                    <a:pt x="5885" y="1397"/>
                  </a:cubicBezTo>
                  <a:cubicBezTo>
                    <a:pt x="6232" y="348"/>
                    <a:pt x="5434" y="1"/>
                    <a:pt x="4589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2581050" y="2192300"/>
              <a:ext cx="22450" cy="27450"/>
            </a:xfrm>
            <a:custGeom>
              <a:avLst/>
              <a:gdLst/>
              <a:ahLst/>
              <a:cxnLst/>
              <a:rect l="l" t="t" r="r" b="b"/>
              <a:pathLst>
                <a:path w="898" h="1098" extrusionOk="0">
                  <a:moveTo>
                    <a:pt x="451" y="0"/>
                  </a:moveTo>
                  <a:cubicBezTo>
                    <a:pt x="200" y="0"/>
                    <a:pt x="0" y="251"/>
                    <a:pt x="0" y="551"/>
                  </a:cubicBezTo>
                  <a:cubicBezTo>
                    <a:pt x="0" y="850"/>
                    <a:pt x="200" y="1097"/>
                    <a:pt x="451" y="1097"/>
                  </a:cubicBezTo>
                  <a:cubicBezTo>
                    <a:pt x="698" y="1097"/>
                    <a:pt x="898" y="850"/>
                    <a:pt x="898" y="551"/>
                  </a:cubicBezTo>
                  <a:cubicBezTo>
                    <a:pt x="898" y="251"/>
                    <a:pt x="698" y="0"/>
                    <a:pt x="451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2577350" y="2188600"/>
              <a:ext cx="28650" cy="33625"/>
            </a:xfrm>
            <a:custGeom>
              <a:avLst/>
              <a:gdLst/>
              <a:ahLst/>
              <a:cxnLst/>
              <a:rect l="l" t="t" r="r" b="b"/>
              <a:pathLst>
                <a:path w="1146" h="1345" extrusionOk="0">
                  <a:moveTo>
                    <a:pt x="599" y="248"/>
                  </a:moveTo>
                  <a:cubicBezTo>
                    <a:pt x="799" y="248"/>
                    <a:pt x="946" y="447"/>
                    <a:pt x="946" y="699"/>
                  </a:cubicBezTo>
                  <a:cubicBezTo>
                    <a:pt x="946" y="946"/>
                    <a:pt x="799" y="1146"/>
                    <a:pt x="599" y="1146"/>
                  </a:cubicBezTo>
                  <a:cubicBezTo>
                    <a:pt x="400" y="1146"/>
                    <a:pt x="248" y="946"/>
                    <a:pt x="248" y="699"/>
                  </a:cubicBezTo>
                  <a:cubicBezTo>
                    <a:pt x="248" y="447"/>
                    <a:pt x="400" y="248"/>
                    <a:pt x="599" y="248"/>
                  </a:cubicBezTo>
                  <a:close/>
                  <a:moveTo>
                    <a:pt x="599" y="0"/>
                  </a:moveTo>
                  <a:cubicBezTo>
                    <a:pt x="300" y="0"/>
                    <a:pt x="1" y="300"/>
                    <a:pt x="1" y="699"/>
                  </a:cubicBezTo>
                  <a:cubicBezTo>
                    <a:pt x="1" y="1046"/>
                    <a:pt x="300" y="1345"/>
                    <a:pt x="599" y="1345"/>
                  </a:cubicBezTo>
                  <a:cubicBezTo>
                    <a:pt x="898" y="1345"/>
                    <a:pt x="1146" y="1046"/>
                    <a:pt x="1146" y="699"/>
                  </a:cubicBezTo>
                  <a:cubicBezTo>
                    <a:pt x="1146" y="300"/>
                    <a:pt x="898" y="0"/>
                    <a:pt x="5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2576050" y="2192300"/>
              <a:ext cx="22475" cy="27450"/>
            </a:xfrm>
            <a:custGeom>
              <a:avLst/>
              <a:gdLst/>
              <a:ahLst/>
              <a:cxnLst/>
              <a:rect l="l" t="t" r="r" b="b"/>
              <a:pathLst>
                <a:path w="899" h="1098" extrusionOk="0">
                  <a:moveTo>
                    <a:pt x="452" y="0"/>
                  </a:moveTo>
                  <a:cubicBezTo>
                    <a:pt x="200" y="0"/>
                    <a:pt x="1" y="251"/>
                    <a:pt x="1" y="551"/>
                  </a:cubicBezTo>
                  <a:cubicBezTo>
                    <a:pt x="1" y="850"/>
                    <a:pt x="200" y="1097"/>
                    <a:pt x="452" y="1097"/>
                  </a:cubicBezTo>
                  <a:cubicBezTo>
                    <a:pt x="699" y="1097"/>
                    <a:pt x="898" y="850"/>
                    <a:pt x="898" y="551"/>
                  </a:cubicBezTo>
                  <a:cubicBezTo>
                    <a:pt x="898" y="251"/>
                    <a:pt x="699" y="0"/>
                    <a:pt x="452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2573575" y="2188600"/>
              <a:ext cx="28750" cy="33625"/>
            </a:xfrm>
            <a:custGeom>
              <a:avLst/>
              <a:gdLst/>
              <a:ahLst/>
              <a:cxnLst/>
              <a:rect l="l" t="t" r="r" b="b"/>
              <a:pathLst>
                <a:path w="1150" h="1345" extrusionOk="0">
                  <a:moveTo>
                    <a:pt x="551" y="248"/>
                  </a:moveTo>
                  <a:cubicBezTo>
                    <a:pt x="750" y="248"/>
                    <a:pt x="898" y="447"/>
                    <a:pt x="898" y="699"/>
                  </a:cubicBezTo>
                  <a:cubicBezTo>
                    <a:pt x="898" y="946"/>
                    <a:pt x="750" y="1146"/>
                    <a:pt x="551" y="1146"/>
                  </a:cubicBezTo>
                  <a:cubicBezTo>
                    <a:pt x="351" y="1146"/>
                    <a:pt x="200" y="946"/>
                    <a:pt x="200" y="699"/>
                  </a:cubicBezTo>
                  <a:cubicBezTo>
                    <a:pt x="200" y="447"/>
                    <a:pt x="351" y="248"/>
                    <a:pt x="551" y="248"/>
                  </a:cubicBezTo>
                  <a:close/>
                  <a:moveTo>
                    <a:pt x="551" y="0"/>
                  </a:moveTo>
                  <a:cubicBezTo>
                    <a:pt x="251" y="0"/>
                    <a:pt x="0" y="300"/>
                    <a:pt x="0" y="699"/>
                  </a:cubicBezTo>
                  <a:cubicBezTo>
                    <a:pt x="0" y="1046"/>
                    <a:pt x="251" y="1345"/>
                    <a:pt x="551" y="1345"/>
                  </a:cubicBezTo>
                  <a:cubicBezTo>
                    <a:pt x="850" y="1345"/>
                    <a:pt x="1149" y="1046"/>
                    <a:pt x="1149" y="699"/>
                  </a:cubicBezTo>
                  <a:cubicBezTo>
                    <a:pt x="1149" y="300"/>
                    <a:pt x="850" y="0"/>
                    <a:pt x="5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2885250" y="2192300"/>
              <a:ext cx="22475" cy="27450"/>
            </a:xfrm>
            <a:custGeom>
              <a:avLst/>
              <a:gdLst/>
              <a:ahLst/>
              <a:cxnLst/>
              <a:rect l="l" t="t" r="r" b="b"/>
              <a:pathLst>
                <a:path w="899" h="1098" extrusionOk="0">
                  <a:moveTo>
                    <a:pt x="452" y="0"/>
                  </a:moveTo>
                  <a:cubicBezTo>
                    <a:pt x="200" y="0"/>
                    <a:pt x="1" y="251"/>
                    <a:pt x="1" y="551"/>
                  </a:cubicBezTo>
                  <a:cubicBezTo>
                    <a:pt x="1" y="850"/>
                    <a:pt x="200" y="1097"/>
                    <a:pt x="452" y="1097"/>
                  </a:cubicBezTo>
                  <a:cubicBezTo>
                    <a:pt x="699" y="1097"/>
                    <a:pt x="898" y="850"/>
                    <a:pt x="898" y="551"/>
                  </a:cubicBezTo>
                  <a:cubicBezTo>
                    <a:pt x="898" y="251"/>
                    <a:pt x="699" y="0"/>
                    <a:pt x="452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2882750" y="2188600"/>
              <a:ext cx="28750" cy="33625"/>
            </a:xfrm>
            <a:custGeom>
              <a:avLst/>
              <a:gdLst/>
              <a:ahLst/>
              <a:cxnLst/>
              <a:rect l="l" t="t" r="r" b="b"/>
              <a:pathLst>
                <a:path w="1150" h="1345" extrusionOk="0">
                  <a:moveTo>
                    <a:pt x="552" y="248"/>
                  </a:moveTo>
                  <a:cubicBezTo>
                    <a:pt x="751" y="248"/>
                    <a:pt x="899" y="447"/>
                    <a:pt x="899" y="699"/>
                  </a:cubicBezTo>
                  <a:cubicBezTo>
                    <a:pt x="899" y="946"/>
                    <a:pt x="751" y="1146"/>
                    <a:pt x="552" y="1146"/>
                  </a:cubicBezTo>
                  <a:cubicBezTo>
                    <a:pt x="352" y="1146"/>
                    <a:pt x="200" y="946"/>
                    <a:pt x="200" y="699"/>
                  </a:cubicBezTo>
                  <a:cubicBezTo>
                    <a:pt x="200" y="447"/>
                    <a:pt x="352" y="248"/>
                    <a:pt x="552" y="248"/>
                  </a:cubicBezTo>
                  <a:close/>
                  <a:moveTo>
                    <a:pt x="552" y="0"/>
                  </a:moveTo>
                  <a:cubicBezTo>
                    <a:pt x="252" y="0"/>
                    <a:pt x="1" y="300"/>
                    <a:pt x="1" y="699"/>
                  </a:cubicBezTo>
                  <a:cubicBezTo>
                    <a:pt x="1" y="1046"/>
                    <a:pt x="252" y="1345"/>
                    <a:pt x="552" y="1345"/>
                  </a:cubicBezTo>
                  <a:cubicBezTo>
                    <a:pt x="899" y="1345"/>
                    <a:pt x="1150" y="1046"/>
                    <a:pt x="1150" y="699"/>
                  </a:cubicBezTo>
                  <a:cubicBezTo>
                    <a:pt x="1150" y="300"/>
                    <a:pt x="899" y="0"/>
                    <a:pt x="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2880275" y="2192300"/>
              <a:ext cx="23750" cy="27450"/>
            </a:xfrm>
            <a:custGeom>
              <a:avLst/>
              <a:gdLst/>
              <a:ahLst/>
              <a:cxnLst/>
              <a:rect l="l" t="t" r="r" b="b"/>
              <a:pathLst>
                <a:path w="950" h="1098" extrusionOk="0">
                  <a:moveTo>
                    <a:pt x="499" y="0"/>
                  </a:moveTo>
                  <a:cubicBezTo>
                    <a:pt x="200" y="0"/>
                    <a:pt x="0" y="251"/>
                    <a:pt x="0" y="551"/>
                  </a:cubicBezTo>
                  <a:cubicBezTo>
                    <a:pt x="0" y="850"/>
                    <a:pt x="200" y="1097"/>
                    <a:pt x="499" y="1097"/>
                  </a:cubicBezTo>
                  <a:cubicBezTo>
                    <a:pt x="750" y="1097"/>
                    <a:pt x="950" y="850"/>
                    <a:pt x="950" y="551"/>
                  </a:cubicBezTo>
                  <a:cubicBezTo>
                    <a:pt x="950" y="251"/>
                    <a:pt x="750" y="0"/>
                    <a:pt x="499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2877775" y="2188600"/>
              <a:ext cx="28750" cy="33625"/>
            </a:xfrm>
            <a:custGeom>
              <a:avLst/>
              <a:gdLst/>
              <a:ahLst/>
              <a:cxnLst/>
              <a:rect l="l" t="t" r="r" b="b"/>
              <a:pathLst>
                <a:path w="1150" h="1345" extrusionOk="0">
                  <a:moveTo>
                    <a:pt x="599" y="248"/>
                  </a:moveTo>
                  <a:cubicBezTo>
                    <a:pt x="751" y="248"/>
                    <a:pt x="950" y="447"/>
                    <a:pt x="950" y="699"/>
                  </a:cubicBezTo>
                  <a:cubicBezTo>
                    <a:pt x="950" y="946"/>
                    <a:pt x="751" y="1146"/>
                    <a:pt x="599" y="1146"/>
                  </a:cubicBezTo>
                  <a:cubicBezTo>
                    <a:pt x="399" y="1146"/>
                    <a:pt x="252" y="946"/>
                    <a:pt x="252" y="699"/>
                  </a:cubicBezTo>
                  <a:cubicBezTo>
                    <a:pt x="252" y="447"/>
                    <a:pt x="399" y="248"/>
                    <a:pt x="599" y="248"/>
                  </a:cubicBezTo>
                  <a:close/>
                  <a:moveTo>
                    <a:pt x="599" y="0"/>
                  </a:moveTo>
                  <a:cubicBezTo>
                    <a:pt x="252" y="0"/>
                    <a:pt x="0" y="300"/>
                    <a:pt x="0" y="699"/>
                  </a:cubicBezTo>
                  <a:cubicBezTo>
                    <a:pt x="0" y="1046"/>
                    <a:pt x="252" y="1345"/>
                    <a:pt x="599" y="1345"/>
                  </a:cubicBezTo>
                  <a:cubicBezTo>
                    <a:pt x="898" y="1345"/>
                    <a:pt x="1149" y="1046"/>
                    <a:pt x="1149" y="699"/>
                  </a:cubicBezTo>
                  <a:cubicBezTo>
                    <a:pt x="1149" y="300"/>
                    <a:pt x="898" y="0"/>
                    <a:pt x="5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3471225" y="1845700"/>
              <a:ext cx="44925" cy="133475"/>
            </a:xfrm>
            <a:custGeom>
              <a:avLst/>
              <a:gdLst/>
              <a:ahLst/>
              <a:cxnLst/>
              <a:rect l="l" t="t" r="r" b="b"/>
              <a:pathLst>
                <a:path w="1797" h="5339" extrusionOk="0">
                  <a:moveTo>
                    <a:pt x="1" y="0"/>
                  </a:moveTo>
                  <a:lnTo>
                    <a:pt x="1250" y="5338"/>
                  </a:lnTo>
                  <a:lnTo>
                    <a:pt x="1796" y="5338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4"/>
            <p:cNvSpPr/>
            <p:nvPr/>
          </p:nvSpPr>
          <p:spPr>
            <a:xfrm>
              <a:off x="3468750" y="1842000"/>
              <a:ext cx="51175" cy="139675"/>
            </a:xfrm>
            <a:custGeom>
              <a:avLst/>
              <a:gdLst/>
              <a:ahLst/>
              <a:cxnLst/>
              <a:rect l="l" t="t" r="r" b="b"/>
              <a:pathLst>
                <a:path w="2047" h="5587" extrusionOk="0">
                  <a:moveTo>
                    <a:pt x="599" y="248"/>
                  </a:moveTo>
                  <a:lnTo>
                    <a:pt x="1795" y="5335"/>
                  </a:lnTo>
                  <a:lnTo>
                    <a:pt x="1448" y="5335"/>
                  </a:lnTo>
                  <a:lnTo>
                    <a:pt x="251" y="248"/>
                  </a:lnTo>
                  <a:close/>
                  <a:moveTo>
                    <a:pt x="100" y="1"/>
                  </a:moveTo>
                  <a:cubicBezTo>
                    <a:pt x="100" y="1"/>
                    <a:pt x="52" y="48"/>
                    <a:pt x="0" y="48"/>
                  </a:cubicBezTo>
                  <a:lnTo>
                    <a:pt x="0" y="148"/>
                  </a:lnTo>
                  <a:lnTo>
                    <a:pt x="1249" y="5486"/>
                  </a:lnTo>
                  <a:cubicBezTo>
                    <a:pt x="1249" y="5534"/>
                    <a:pt x="1297" y="5586"/>
                    <a:pt x="1349" y="5586"/>
                  </a:cubicBezTo>
                  <a:lnTo>
                    <a:pt x="1895" y="5586"/>
                  </a:lnTo>
                  <a:cubicBezTo>
                    <a:pt x="1947" y="5586"/>
                    <a:pt x="1995" y="5534"/>
                    <a:pt x="1995" y="5534"/>
                  </a:cubicBezTo>
                  <a:cubicBezTo>
                    <a:pt x="2047" y="5486"/>
                    <a:pt x="2047" y="5486"/>
                    <a:pt x="2047" y="5434"/>
                  </a:cubicBezTo>
                  <a:lnTo>
                    <a:pt x="798" y="100"/>
                  </a:lnTo>
                  <a:cubicBezTo>
                    <a:pt x="798" y="48"/>
                    <a:pt x="750" y="1"/>
                    <a:pt x="6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2988775" y="2031500"/>
              <a:ext cx="31150" cy="49900"/>
            </a:xfrm>
            <a:custGeom>
              <a:avLst/>
              <a:gdLst/>
              <a:ahLst/>
              <a:cxnLst/>
              <a:rect l="l" t="t" r="r" b="b"/>
              <a:pathLst>
                <a:path w="1246" h="1996" extrusionOk="0">
                  <a:moveTo>
                    <a:pt x="599" y="1"/>
                  </a:moveTo>
                  <a:cubicBezTo>
                    <a:pt x="448" y="1"/>
                    <a:pt x="248" y="49"/>
                    <a:pt x="1" y="101"/>
                  </a:cubicBezTo>
                  <a:lnTo>
                    <a:pt x="101" y="101"/>
                  </a:lnTo>
                  <a:cubicBezTo>
                    <a:pt x="348" y="101"/>
                    <a:pt x="599" y="200"/>
                    <a:pt x="799" y="348"/>
                  </a:cubicBezTo>
                  <a:cubicBezTo>
                    <a:pt x="899" y="300"/>
                    <a:pt x="1046" y="200"/>
                    <a:pt x="1198" y="148"/>
                  </a:cubicBezTo>
                  <a:cubicBezTo>
                    <a:pt x="1046" y="49"/>
                    <a:pt x="847" y="1"/>
                    <a:pt x="599" y="1"/>
                  </a:cubicBezTo>
                  <a:close/>
                  <a:moveTo>
                    <a:pt x="1246" y="1645"/>
                  </a:moveTo>
                  <a:lnTo>
                    <a:pt x="1246" y="1645"/>
                  </a:lnTo>
                  <a:cubicBezTo>
                    <a:pt x="1198" y="1696"/>
                    <a:pt x="1198" y="1696"/>
                    <a:pt x="1146" y="1696"/>
                  </a:cubicBezTo>
                  <a:cubicBezTo>
                    <a:pt x="1098" y="1796"/>
                    <a:pt x="1046" y="1896"/>
                    <a:pt x="1046" y="1996"/>
                  </a:cubicBezTo>
                  <a:cubicBezTo>
                    <a:pt x="1098" y="1896"/>
                    <a:pt x="1198" y="1796"/>
                    <a:pt x="1246" y="1645"/>
                  </a:cubicBez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2963850" y="2034000"/>
              <a:ext cx="54875" cy="61075"/>
            </a:xfrm>
            <a:custGeom>
              <a:avLst/>
              <a:gdLst/>
              <a:ahLst/>
              <a:cxnLst/>
              <a:rect l="l" t="t" r="r" b="b"/>
              <a:pathLst>
                <a:path w="2195" h="2443" extrusionOk="0">
                  <a:moveTo>
                    <a:pt x="1098" y="1"/>
                  </a:moveTo>
                  <a:cubicBezTo>
                    <a:pt x="499" y="1"/>
                    <a:pt x="1" y="547"/>
                    <a:pt x="1" y="1197"/>
                  </a:cubicBezTo>
                  <a:cubicBezTo>
                    <a:pt x="1" y="1896"/>
                    <a:pt x="499" y="2442"/>
                    <a:pt x="1098" y="2442"/>
                  </a:cubicBezTo>
                  <a:cubicBezTo>
                    <a:pt x="1696" y="2442"/>
                    <a:pt x="2195" y="1896"/>
                    <a:pt x="2195" y="1197"/>
                  </a:cubicBezTo>
                  <a:cubicBezTo>
                    <a:pt x="2195" y="547"/>
                    <a:pt x="1696" y="1"/>
                    <a:pt x="1098" y="1"/>
                  </a:cubicBezTo>
                  <a:close/>
                </a:path>
              </a:pathLst>
            </a:custGeom>
            <a:solidFill>
              <a:srgbClr val="DF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2966350" y="2036500"/>
              <a:ext cx="49900" cy="56075"/>
            </a:xfrm>
            <a:custGeom>
              <a:avLst/>
              <a:gdLst/>
              <a:ahLst/>
              <a:cxnLst/>
              <a:rect l="l" t="t" r="r" b="b"/>
              <a:pathLst>
                <a:path w="1996" h="2243" extrusionOk="0">
                  <a:moveTo>
                    <a:pt x="998" y="0"/>
                  </a:moveTo>
                  <a:cubicBezTo>
                    <a:pt x="447" y="0"/>
                    <a:pt x="0" y="499"/>
                    <a:pt x="0" y="1097"/>
                  </a:cubicBezTo>
                  <a:cubicBezTo>
                    <a:pt x="0" y="1744"/>
                    <a:pt x="447" y="2242"/>
                    <a:pt x="998" y="2242"/>
                  </a:cubicBezTo>
                  <a:cubicBezTo>
                    <a:pt x="1544" y="2242"/>
                    <a:pt x="1995" y="1744"/>
                    <a:pt x="1995" y="1097"/>
                  </a:cubicBezTo>
                  <a:cubicBezTo>
                    <a:pt x="1995" y="499"/>
                    <a:pt x="1544" y="0"/>
                    <a:pt x="998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2967550" y="2036500"/>
              <a:ext cx="46200" cy="27450"/>
            </a:xfrm>
            <a:custGeom>
              <a:avLst/>
              <a:gdLst/>
              <a:ahLst/>
              <a:cxnLst/>
              <a:rect l="l" t="t" r="r" b="b"/>
              <a:pathLst>
                <a:path w="1848" h="1098" extrusionOk="0">
                  <a:moveTo>
                    <a:pt x="950" y="0"/>
                  </a:moveTo>
                  <a:cubicBezTo>
                    <a:pt x="499" y="0"/>
                    <a:pt x="152" y="347"/>
                    <a:pt x="0" y="798"/>
                  </a:cubicBezTo>
                  <a:cubicBezTo>
                    <a:pt x="0" y="798"/>
                    <a:pt x="650" y="798"/>
                    <a:pt x="1249" y="1097"/>
                  </a:cubicBezTo>
                  <a:cubicBezTo>
                    <a:pt x="1249" y="1097"/>
                    <a:pt x="1648" y="898"/>
                    <a:pt x="1847" y="746"/>
                  </a:cubicBezTo>
                  <a:cubicBezTo>
                    <a:pt x="1748" y="300"/>
                    <a:pt x="1397" y="0"/>
                    <a:pt x="950" y="0"/>
                  </a:cubicBezTo>
                  <a:close/>
                </a:path>
              </a:pathLst>
            </a:custGeom>
            <a:solidFill>
              <a:srgbClr val="C3CD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2991275" y="203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9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2991275" y="203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2991275" y="203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9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2991275" y="2036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2981300" y="2036500"/>
              <a:ext cx="22475" cy="12500"/>
            </a:xfrm>
            <a:custGeom>
              <a:avLst/>
              <a:gdLst/>
              <a:ahLst/>
              <a:cxnLst/>
              <a:rect l="l" t="t" r="r" b="b"/>
              <a:pathLst>
                <a:path w="899" h="500" extrusionOk="0">
                  <a:moveTo>
                    <a:pt x="400" y="0"/>
                  </a:moveTo>
                  <a:cubicBezTo>
                    <a:pt x="248" y="0"/>
                    <a:pt x="148" y="48"/>
                    <a:pt x="1" y="100"/>
                  </a:cubicBezTo>
                  <a:cubicBezTo>
                    <a:pt x="200" y="200"/>
                    <a:pt x="300" y="347"/>
                    <a:pt x="400" y="499"/>
                  </a:cubicBezTo>
                  <a:cubicBezTo>
                    <a:pt x="599" y="399"/>
                    <a:pt x="747" y="347"/>
                    <a:pt x="898" y="248"/>
                  </a:cubicBezTo>
                  <a:lnTo>
                    <a:pt x="898" y="148"/>
                  </a:lnTo>
                  <a:cubicBezTo>
                    <a:pt x="747" y="48"/>
                    <a:pt x="599" y="0"/>
                    <a:pt x="400" y="0"/>
                  </a:cubicBezTo>
                  <a:close/>
                </a:path>
              </a:pathLst>
            </a:custGeom>
            <a:solidFill>
              <a:srgbClr val="D5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2991275" y="2092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9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2978800" y="2081375"/>
              <a:ext cx="19975" cy="11200"/>
            </a:xfrm>
            <a:custGeom>
              <a:avLst/>
              <a:gdLst/>
              <a:ahLst/>
              <a:cxnLst/>
              <a:rect l="l" t="t" r="r" b="b"/>
              <a:pathLst>
                <a:path w="799" h="448" extrusionOk="0">
                  <a:moveTo>
                    <a:pt x="799" y="1"/>
                  </a:moveTo>
                  <a:cubicBezTo>
                    <a:pt x="599" y="49"/>
                    <a:pt x="448" y="100"/>
                    <a:pt x="248" y="100"/>
                  </a:cubicBezTo>
                  <a:cubicBezTo>
                    <a:pt x="149" y="200"/>
                    <a:pt x="49" y="248"/>
                    <a:pt x="1" y="300"/>
                  </a:cubicBezTo>
                  <a:cubicBezTo>
                    <a:pt x="149" y="400"/>
                    <a:pt x="300" y="447"/>
                    <a:pt x="500" y="447"/>
                  </a:cubicBezTo>
                  <a:lnTo>
                    <a:pt x="548" y="447"/>
                  </a:lnTo>
                  <a:cubicBezTo>
                    <a:pt x="699" y="300"/>
                    <a:pt x="747" y="148"/>
                    <a:pt x="799" y="1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2994975" y="2058925"/>
              <a:ext cx="12475" cy="11200"/>
            </a:xfrm>
            <a:custGeom>
              <a:avLst/>
              <a:gdLst/>
              <a:ahLst/>
              <a:cxnLst/>
              <a:rect l="l" t="t" r="r" b="b"/>
              <a:pathLst>
                <a:path w="499" h="448" extrusionOk="0">
                  <a:moveTo>
                    <a:pt x="252" y="1"/>
                  </a:moveTo>
                  <a:cubicBezTo>
                    <a:pt x="100" y="1"/>
                    <a:pt x="0" y="101"/>
                    <a:pt x="0" y="248"/>
                  </a:cubicBezTo>
                  <a:cubicBezTo>
                    <a:pt x="0" y="348"/>
                    <a:pt x="100" y="448"/>
                    <a:pt x="252" y="448"/>
                  </a:cubicBezTo>
                  <a:cubicBezTo>
                    <a:pt x="351" y="448"/>
                    <a:pt x="499" y="348"/>
                    <a:pt x="499" y="248"/>
                  </a:cubicBezTo>
                  <a:cubicBezTo>
                    <a:pt x="499" y="101"/>
                    <a:pt x="351" y="1"/>
                    <a:pt x="252" y="1"/>
                  </a:cubicBezTo>
                  <a:close/>
                </a:path>
              </a:pathLst>
            </a:custGeom>
            <a:solidFill>
              <a:srgbClr val="DB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3526100" y="1952925"/>
              <a:ext cx="82300" cy="45000"/>
            </a:xfrm>
            <a:custGeom>
              <a:avLst/>
              <a:gdLst/>
              <a:ahLst/>
              <a:cxnLst/>
              <a:rect l="l" t="t" r="r" b="b"/>
              <a:pathLst>
                <a:path w="3292" h="1800" extrusionOk="0">
                  <a:moveTo>
                    <a:pt x="2693" y="0"/>
                  </a:moveTo>
                  <a:cubicBezTo>
                    <a:pt x="1748" y="0"/>
                    <a:pt x="0" y="152"/>
                    <a:pt x="251" y="1149"/>
                  </a:cubicBezTo>
                  <a:cubicBezTo>
                    <a:pt x="409" y="1738"/>
                    <a:pt x="1155" y="1800"/>
                    <a:pt x="2296" y="1800"/>
                  </a:cubicBezTo>
                  <a:cubicBezTo>
                    <a:pt x="2601" y="1800"/>
                    <a:pt x="2934" y="1795"/>
                    <a:pt x="3292" y="1795"/>
                  </a:cubicBezTo>
                  <a:lnTo>
                    <a:pt x="3044" y="1149"/>
                  </a:lnTo>
                  <a:cubicBezTo>
                    <a:pt x="3044" y="1149"/>
                    <a:pt x="2793" y="351"/>
                    <a:pt x="2693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3527375" y="1950425"/>
              <a:ext cx="83525" cy="49900"/>
            </a:xfrm>
            <a:custGeom>
              <a:avLst/>
              <a:gdLst/>
              <a:ahLst/>
              <a:cxnLst/>
              <a:rect l="l" t="t" r="r" b="b"/>
              <a:pathLst>
                <a:path w="3341" h="1996" extrusionOk="0">
                  <a:moveTo>
                    <a:pt x="2542" y="200"/>
                  </a:moveTo>
                  <a:cubicBezTo>
                    <a:pt x="2694" y="599"/>
                    <a:pt x="2893" y="1297"/>
                    <a:pt x="2893" y="1297"/>
                  </a:cubicBezTo>
                  <a:lnTo>
                    <a:pt x="3093" y="1796"/>
                  </a:lnTo>
                  <a:lnTo>
                    <a:pt x="2742" y="1796"/>
                  </a:lnTo>
                  <a:cubicBezTo>
                    <a:pt x="1345" y="1796"/>
                    <a:pt x="448" y="1796"/>
                    <a:pt x="300" y="1249"/>
                  </a:cubicBezTo>
                  <a:cubicBezTo>
                    <a:pt x="248" y="1050"/>
                    <a:pt x="300" y="898"/>
                    <a:pt x="400" y="750"/>
                  </a:cubicBezTo>
                  <a:cubicBezTo>
                    <a:pt x="747" y="300"/>
                    <a:pt x="1944" y="252"/>
                    <a:pt x="2542" y="200"/>
                  </a:cubicBezTo>
                  <a:close/>
                  <a:moveTo>
                    <a:pt x="2642" y="0"/>
                  </a:moveTo>
                  <a:cubicBezTo>
                    <a:pt x="1896" y="0"/>
                    <a:pt x="647" y="100"/>
                    <a:pt x="200" y="651"/>
                  </a:cubicBezTo>
                  <a:cubicBezTo>
                    <a:pt x="49" y="850"/>
                    <a:pt x="1" y="1050"/>
                    <a:pt x="101" y="1297"/>
                  </a:cubicBezTo>
                  <a:cubicBezTo>
                    <a:pt x="248" y="1947"/>
                    <a:pt x="1098" y="1995"/>
                    <a:pt x="2343" y="1995"/>
                  </a:cubicBezTo>
                  <a:lnTo>
                    <a:pt x="3241" y="1995"/>
                  </a:lnTo>
                  <a:cubicBezTo>
                    <a:pt x="3292" y="1995"/>
                    <a:pt x="3340" y="1995"/>
                    <a:pt x="3340" y="1947"/>
                  </a:cubicBezTo>
                  <a:lnTo>
                    <a:pt x="3340" y="1847"/>
                  </a:lnTo>
                  <a:lnTo>
                    <a:pt x="3141" y="1249"/>
                  </a:lnTo>
                  <a:cubicBezTo>
                    <a:pt x="3093" y="1249"/>
                    <a:pt x="2842" y="399"/>
                    <a:pt x="2742" y="52"/>
                  </a:cubicBezTo>
                  <a:cubicBezTo>
                    <a:pt x="2742" y="52"/>
                    <a:pt x="2694" y="0"/>
                    <a:pt x="26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3543550" y="1969175"/>
              <a:ext cx="51175" cy="16250"/>
            </a:xfrm>
            <a:custGeom>
              <a:avLst/>
              <a:gdLst/>
              <a:ahLst/>
              <a:cxnLst/>
              <a:rect l="l" t="t" r="r" b="b"/>
              <a:pathLst>
                <a:path w="2047" h="650" extrusionOk="0">
                  <a:moveTo>
                    <a:pt x="1050" y="0"/>
                  </a:moveTo>
                  <a:cubicBezTo>
                    <a:pt x="451" y="0"/>
                    <a:pt x="0" y="148"/>
                    <a:pt x="0" y="347"/>
                  </a:cubicBezTo>
                  <a:cubicBezTo>
                    <a:pt x="0" y="547"/>
                    <a:pt x="451" y="647"/>
                    <a:pt x="1050" y="647"/>
                  </a:cubicBezTo>
                  <a:cubicBezTo>
                    <a:pt x="1174" y="647"/>
                    <a:pt x="1294" y="649"/>
                    <a:pt x="1404" y="649"/>
                  </a:cubicBezTo>
                  <a:cubicBezTo>
                    <a:pt x="1778" y="649"/>
                    <a:pt x="2047" y="618"/>
                    <a:pt x="2047" y="347"/>
                  </a:cubicBezTo>
                  <a:cubicBezTo>
                    <a:pt x="2047" y="0"/>
                    <a:pt x="1596" y="0"/>
                    <a:pt x="1050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3541050" y="1966675"/>
              <a:ext cx="57375" cy="22475"/>
            </a:xfrm>
            <a:custGeom>
              <a:avLst/>
              <a:gdLst/>
              <a:ahLst/>
              <a:cxnLst/>
              <a:rect l="l" t="t" r="r" b="b"/>
              <a:pathLst>
                <a:path w="2295" h="899" extrusionOk="0">
                  <a:moveTo>
                    <a:pt x="1249" y="248"/>
                  </a:moveTo>
                  <a:cubicBezTo>
                    <a:pt x="1596" y="248"/>
                    <a:pt x="1896" y="248"/>
                    <a:pt x="1995" y="348"/>
                  </a:cubicBezTo>
                  <a:cubicBezTo>
                    <a:pt x="2047" y="348"/>
                    <a:pt x="2047" y="400"/>
                    <a:pt x="2047" y="447"/>
                  </a:cubicBezTo>
                  <a:cubicBezTo>
                    <a:pt x="2047" y="499"/>
                    <a:pt x="2047" y="547"/>
                    <a:pt x="1995" y="547"/>
                  </a:cubicBezTo>
                  <a:cubicBezTo>
                    <a:pt x="1896" y="647"/>
                    <a:pt x="1549" y="647"/>
                    <a:pt x="1197" y="647"/>
                  </a:cubicBezTo>
                  <a:lnTo>
                    <a:pt x="1150" y="647"/>
                  </a:lnTo>
                  <a:cubicBezTo>
                    <a:pt x="551" y="647"/>
                    <a:pt x="200" y="499"/>
                    <a:pt x="200" y="447"/>
                  </a:cubicBezTo>
                  <a:cubicBezTo>
                    <a:pt x="200" y="400"/>
                    <a:pt x="551" y="248"/>
                    <a:pt x="1150" y="248"/>
                  </a:cubicBezTo>
                  <a:close/>
                  <a:moveTo>
                    <a:pt x="1150" y="1"/>
                  </a:moveTo>
                  <a:cubicBezTo>
                    <a:pt x="599" y="1"/>
                    <a:pt x="1" y="148"/>
                    <a:pt x="1" y="447"/>
                  </a:cubicBezTo>
                  <a:cubicBezTo>
                    <a:pt x="1" y="747"/>
                    <a:pt x="599" y="898"/>
                    <a:pt x="1150" y="898"/>
                  </a:cubicBezTo>
                  <a:lnTo>
                    <a:pt x="1297" y="898"/>
                  </a:lnTo>
                  <a:cubicBezTo>
                    <a:pt x="1696" y="898"/>
                    <a:pt x="1995" y="898"/>
                    <a:pt x="2195" y="699"/>
                  </a:cubicBezTo>
                  <a:cubicBezTo>
                    <a:pt x="2247" y="647"/>
                    <a:pt x="2295" y="547"/>
                    <a:pt x="2295" y="447"/>
                  </a:cubicBezTo>
                  <a:cubicBezTo>
                    <a:pt x="2295" y="348"/>
                    <a:pt x="2247" y="248"/>
                    <a:pt x="2195" y="200"/>
                  </a:cubicBezTo>
                  <a:cubicBezTo>
                    <a:pt x="1995" y="1"/>
                    <a:pt x="1648" y="1"/>
                    <a:pt x="1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3241825" y="1925475"/>
              <a:ext cx="87300" cy="37425"/>
            </a:xfrm>
            <a:custGeom>
              <a:avLst/>
              <a:gdLst/>
              <a:ahLst/>
              <a:cxnLst/>
              <a:rect l="l" t="t" r="r" b="b"/>
              <a:pathLst>
                <a:path w="3492" h="1497" extrusionOk="0">
                  <a:moveTo>
                    <a:pt x="1397" y="1"/>
                  </a:moveTo>
                  <a:cubicBezTo>
                    <a:pt x="950" y="1"/>
                    <a:pt x="599" y="200"/>
                    <a:pt x="352" y="352"/>
                  </a:cubicBezTo>
                  <a:cubicBezTo>
                    <a:pt x="152" y="500"/>
                    <a:pt x="1" y="799"/>
                    <a:pt x="1" y="1050"/>
                  </a:cubicBezTo>
                  <a:lnTo>
                    <a:pt x="1" y="1497"/>
                  </a:lnTo>
                  <a:lnTo>
                    <a:pt x="3492" y="1497"/>
                  </a:lnTo>
                  <a:lnTo>
                    <a:pt x="3492" y="1298"/>
                  </a:lnTo>
                  <a:cubicBezTo>
                    <a:pt x="3492" y="899"/>
                    <a:pt x="3244" y="500"/>
                    <a:pt x="2893" y="352"/>
                  </a:cubicBezTo>
                  <a:cubicBezTo>
                    <a:pt x="2494" y="153"/>
                    <a:pt x="1995" y="1"/>
                    <a:pt x="1397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3218200" y="1954200"/>
              <a:ext cx="39900" cy="19975"/>
            </a:xfrm>
            <a:custGeom>
              <a:avLst/>
              <a:gdLst/>
              <a:ahLst/>
              <a:cxnLst/>
              <a:rect l="l" t="t" r="r" b="b"/>
              <a:pathLst>
                <a:path w="1596" h="799" extrusionOk="0">
                  <a:moveTo>
                    <a:pt x="599" y="1"/>
                  </a:moveTo>
                  <a:cubicBezTo>
                    <a:pt x="399" y="1"/>
                    <a:pt x="200" y="248"/>
                    <a:pt x="148" y="400"/>
                  </a:cubicBezTo>
                  <a:cubicBezTo>
                    <a:pt x="0" y="699"/>
                    <a:pt x="247" y="799"/>
                    <a:pt x="646" y="799"/>
                  </a:cubicBezTo>
                  <a:lnTo>
                    <a:pt x="1596" y="799"/>
                  </a:lnTo>
                  <a:lnTo>
                    <a:pt x="1197" y="348"/>
                  </a:lnTo>
                  <a:lnTo>
                    <a:pt x="846" y="348"/>
                  </a:lnTo>
                  <a:cubicBezTo>
                    <a:pt x="846" y="348"/>
                    <a:pt x="746" y="1"/>
                    <a:pt x="599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3216900" y="1950425"/>
              <a:ext cx="43700" cy="27450"/>
            </a:xfrm>
            <a:custGeom>
              <a:avLst/>
              <a:gdLst/>
              <a:ahLst/>
              <a:cxnLst/>
              <a:rect l="l" t="t" r="r" b="b"/>
              <a:pathLst>
                <a:path w="1748" h="1098" extrusionOk="0">
                  <a:moveTo>
                    <a:pt x="651" y="252"/>
                  </a:moveTo>
                  <a:cubicBezTo>
                    <a:pt x="651" y="252"/>
                    <a:pt x="750" y="399"/>
                    <a:pt x="750" y="551"/>
                  </a:cubicBezTo>
                  <a:cubicBezTo>
                    <a:pt x="798" y="599"/>
                    <a:pt x="850" y="599"/>
                    <a:pt x="898" y="599"/>
                  </a:cubicBezTo>
                  <a:lnTo>
                    <a:pt x="1197" y="599"/>
                  </a:lnTo>
                  <a:lnTo>
                    <a:pt x="1397" y="850"/>
                  </a:lnTo>
                  <a:lnTo>
                    <a:pt x="698" y="850"/>
                  </a:lnTo>
                  <a:cubicBezTo>
                    <a:pt x="451" y="850"/>
                    <a:pt x="351" y="798"/>
                    <a:pt x="299" y="750"/>
                  </a:cubicBezTo>
                  <a:cubicBezTo>
                    <a:pt x="299" y="750"/>
                    <a:pt x="252" y="698"/>
                    <a:pt x="299" y="599"/>
                  </a:cubicBezTo>
                  <a:cubicBezTo>
                    <a:pt x="351" y="451"/>
                    <a:pt x="499" y="252"/>
                    <a:pt x="651" y="252"/>
                  </a:cubicBezTo>
                  <a:close/>
                  <a:moveTo>
                    <a:pt x="651" y="0"/>
                  </a:moveTo>
                  <a:cubicBezTo>
                    <a:pt x="351" y="0"/>
                    <a:pt x="152" y="351"/>
                    <a:pt x="100" y="499"/>
                  </a:cubicBezTo>
                  <a:cubicBezTo>
                    <a:pt x="0" y="698"/>
                    <a:pt x="52" y="798"/>
                    <a:pt x="100" y="850"/>
                  </a:cubicBezTo>
                  <a:cubicBezTo>
                    <a:pt x="200" y="998"/>
                    <a:pt x="399" y="1097"/>
                    <a:pt x="698" y="1097"/>
                  </a:cubicBezTo>
                  <a:lnTo>
                    <a:pt x="1648" y="1097"/>
                  </a:lnTo>
                  <a:cubicBezTo>
                    <a:pt x="1696" y="1097"/>
                    <a:pt x="1748" y="1050"/>
                    <a:pt x="1748" y="998"/>
                  </a:cubicBezTo>
                  <a:lnTo>
                    <a:pt x="1748" y="898"/>
                  </a:lnTo>
                  <a:lnTo>
                    <a:pt x="1349" y="451"/>
                  </a:lnTo>
                  <a:cubicBezTo>
                    <a:pt x="1297" y="399"/>
                    <a:pt x="1297" y="399"/>
                    <a:pt x="1249" y="399"/>
                  </a:cubicBezTo>
                  <a:lnTo>
                    <a:pt x="950" y="399"/>
                  </a:lnTo>
                  <a:cubicBezTo>
                    <a:pt x="950" y="252"/>
                    <a:pt x="850" y="0"/>
                    <a:pt x="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3241825" y="1962900"/>
              <a:ext cx="87300" cy="12475"/>
            </a:xfrm>
            <a:custGeom>
              <a:avLst/>
              <a:gdLst/>
              <a:ahLst/>
              <a:cxnLst/>
              <a:rect l="l" t="t" r="r" b="b"/>
              <a:pathLst>
                <a:path w="3492" h="499" extrusionOk="0">
                  <a:moveTo>
                    <a:pt x="1" y="0"/>
                  </a:moveTo>
                  <a:cubicBezTo>
                    <a:pt x="1" y="451"/>
                    <a:pt x="551" y="499"/>
                    <a:pt x="898" y="499"/>
                  </a:cubicBezTo>
                  <a:lnTo>
                    <a:pt x="2993" y="499"/>
                  </a:lnTo>
                  <a:cubicBezTo>
                    <a:pt x="3344" y="499"/>
                    <a:pt x="3492" y="251"/>
                    <a:pt x="3492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3239325" y="1960400"/>
              <a:ext cx="92300" cy="17475"/>
            </a:xfrm>
            <a:custGeom>
              <a:avLst/>
              <a:gdLst/>
              <a:ahLst/>
              <a:cxnLst/>
              <a:rect l="l" t="t" r="r" b="b"/>
              <a:pathLst>
                <a:path w="3692" h="699" extrusionOk="0">
                  <a:moveTo>
                    <a:pt x="3444" y="200"/>
                  </a:moveTo>
                  <a:cubicBezTo>
                    <a:pt x="3444" y="351"/>
                    <a:pt x="3344" y="451"/>
                    <a:pt x="3093" y="451"/>
                  </a:cubicBezTo>
                  <a:lnTo>
                    <a:pt x="998" y="451"/>
                  </a:lnTo>
                  <a:cubicBezTo>
                    <a:pt x="452" y="451"/>
                    <a:pt x="300" y="351"/>
                    <a:pt x="252" y="200"/>
                  </a:cubicBezTo>
                  <a:close/>
                  <a:moveTo>
                    <a:pt x="101" y="0"/>
                  </a:moveTo>
                  <a:cubicBezTo>
                    <a:pt x="53" y="0"/>
                    <a:pt x="1" y="52"/>
                    <a:pt x="1" y="100"/>
                  </a:cubicBezTo>
                  <a:cubicBezTo>
                    <a:pt x="1" y="499"/>
                    <a:pt x="352" y="698"/>
                    <a:pt x="998" y="698"/>
                  </a:cubicBezTo>
                  <a:lnTo>
                    <a:pt x="3093" y="698"/>
                  </a:lnTo>
                  <a:cubicBezTo>
                    <a:pt x="3544" y="698"/>
                    <a:pt x="3691" y="399"/>
                    <a:pt x="3691" y="100"/>
                  </a:cubicBezTo>
                  <a:cubicBezTo>
                    <a:pt x="3691" y="52"/>
                    <a:pt x="3643" y="0"/>
                    <a:pt x="3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2896525" y="2061425"/>
              <a:ext cx="59875" cy="43625"/>
            </a:xfrm>
            <a:custGeom>
              <a:avLst/>
              <a:gdLst/>
              <a:ahLst/>
              <a:cxnLst/>
              <a:rect l="l" t="t" r="r" b="b"/>
              <a:pathLst>
                <a:path w="2395" h="1745" extrusionOk="0">
                  <a:moveTo>
                    <a:pt x="1297" y="1"/>
                  </a:moveTo>
                  <a:cubicBezTo>
                    <a:pt x="1098" y="100"/>
                    <a:pt x="946" y="200"/>
                    <a:pt x="747" y="248"/>
                  </a:cubicBezTo>
                  <a:cubicBezTo>
                    <a:pt x="148" y="499"/>
                    <a:pt x="1" y="1497"/>
                    <a:pt x="846" y="1644"/>
                  </a:cubicBezTo>
                  <a:cubicBezTo>
                    <a:pt x="1146" y="1696"/>
                    <a:pt x="1696" y="1696"/>
                    <a:pt x="2195" y="1744"/>
                  </a:cubicBezTo>
                  <a:cubicBezTo>
                    <a:pt x="2342" y="1545"/>
                    <a:pt x="2394" y="1345"/>
                    <a:pt x="2394" y="1146"/>
                  </a:cubicBezTo>
                  <a:cubicBezTo>
                    <a:pt x="2394" y="499"/>
                    <a:pt x="1896" y="1"/>
                    <a:pt x="1297" y="1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2907700" y="2088850"/>
              <a:ext cx="48700" cy="13700"/>
            </a:xfrm>
            <a:custGeom>
              <a:avLst/>
              <a:gdLst/>
              <a:ahLst/>
              <a:cxnLst/>
              <a:rect l="l" t="t" r="r" b="b"/>
              <a:pathLst>
                <a:path w="1948" h="548" extrusionOk="0">
                  <a:moveTo>
                    <a:pt x="1947" y="1"/>
                  </a:moveTo>
                  <a:cubicBezTo>
                    <a:pt x="1189" y="310"/>
                    <a:pt x="573" y="357"/>
                    <a:pt x="266" y="357"/>
                  </a:cubicBezTo>
                  <a:cubicBezTo>
                    <a:pt x="128" y="357"/>
                    <a:pt x="52" y="348"/>
                    <a:pt x="52" y="348"/>
                  </a:cubicBezTo>
                  <a:lnTo>
                    <a:pt x="0" y="348"/>
                  </a:lnTo>
                  <a:cubicBezTo>
                    <a:pt x="100" y="448"/>
                    <a:pt x="252" y="500"/>
                    <a:pt x="399" y="547"/>
                  </a:cubicBezTo>
                  <a:lnTo>
                    <a:pt x="599" y="547"/>
                  </a:lnTo>
                  <a:cubicBezTo>
                    <a:pt x="1097" y="500"/>
                    <a:pt x="1648" y="348"/>
                    <a:pt x="1947" y="248"/>
                  </a:cubicBezTo>
                  <a:lnTo>
                    <a:pt x="1947" y="49"/>
                  </a:lnTo>
                  <a:lnTo>
                    <a:pt x="1947" y="1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2906500" y="2061425"/>
              <a:ext cx="32450" cy="15000"/>
            </a:xfrm>
            <a:custGeom>
              <a:avLst/>
              <a:gdLst/>
              <a:ahLst/>
              <a:cxnLst/>
              <a:rect l="l" t="t" r="r" b="b"/>
              <a:pathLst>
                <a:path w="1298" h="600" extrusionOk="0">
                  <a:moveTo>
                    <a:pt x="1046" y="1"/>
                  </a:moveTo>
                  <a:cubicBezTo>
                    <a:pt x="699" y="200"/>
                    <a:pt x="447" y="300"/>
                    <a:pt x="248" y="348"/>
                  </a:cubicBezTo>
                  <a:cubicBezTo>
                    <a:pt x="148" y="400"/>
                    <a:pt x="48" y="499"/>
                    <a:pt x="0" y="599"/>
                  </a:cubicBezTo>
                  <a:cubicBezTo>
                    <a:pt x="447" y="499"/>
                    <a:pt x="998" y="248"/>
                    <a:pt x="1297" y="100"/>
                  </a:cubicBezTo>
                  <a:cubicBezTo>
                    <a:pt x="1245" y="49"/>
                    <a:pt x="1145" y="49"/>
                    <a:pt x="1046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2902700" y="2067625"/>
              <a:ext cx="46225" cy="17475"/>
            </a:xfrm>
            <a:custGeom>
              <a:avLst/>
              <a:gdLst/>
              <a:ahLst/>
              <a:cxnLst/>
              <a:rect l="l" t="t" r="r" b="b"/>
              <a:pathLst>
                <a:path w="1849" h="699" extrusionOk="0">
                  <a:moveTo>
                    <a:pt x="1649" y="0"/>
                  </a:moveTo>
                  <a:cubicBezTo>
                    <a:pt x="751" y="499"/>
                    <a:pt x="101" y="499"/>
                    <a:pt x="101" y="499"/>
                  </a:cubicBezTo>
                  <a:lnTo>
                    <a:pt x="1" y="698"/>
                  </a:lnTo>
                  <a:cubicBezTo>
                    <a:pt x="699" y="698"/>
                    <a:pt x="1748" y="200"/>
                    <a:pt x="1848" y="100"/>
                  </a:cubicBezTo>
                  <a:cubicBezTo>
                    <a:pt x="1796" y="52"/>
                    <a:pt x="1649" y="0"/>
                    <a:pt x="1649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2904000" y="2076400"/>
              <a:ext cx="51100" cy="18775"/>
            </a:xfrm>
            <a:custGeom>
              <a:avLst/>
              <a:gdLst/>
              <a:ahLst/>
              <a:cxnLst/>
              <a:rect l="l" t="t" r="r" b="b"/>
              <a:pathLst>
                <a:path w="2044" h="751" extrusionOk="0">
                  <a:moveTo>
                    <a:pt x="1944" y="0"/>
                  </a:moveTo>
                  <a:cubicBezTo>
                    <a:pt x="1053" y="510"/>
                    <a:pt x="304" y="548"/>
                    <a:pt x="102" y="548"/>
                  </a:cubicBezTo>
                  <a:cubicBezTo>
                    <a:pt x="67" y="548"/>
                    <a:pt x="49" y="547"/>
                    <a:pt x="49" y="547"/>
                  </a:cubicBezTo>
                  <a:lnTo>
                    <a:pt x="1" y="599"/>
                  </a:lnTo>
                  <a:cubicBezTo>
                    <a:pt x="1" y="646"/>
                    <a:pt x="49" y="698"/>
                    <a:pt x="49" y="746"/>
                  </a:cubicBezTo>
                  <a:cubicBezTo>
                    <a:pt x="86" y="749"/>
                    <a:pt x="125" y="750"/>
                    <a:pt x="165" y="750"/>
                  </a:cubicBezTo>
                  <a:cubicBezTo>
                    <a:pt x="858" y="750"/>
                    <a:pt x="1809" y="342"/>
                    <a:pt x="2043" y="248"/>
                  </a:cubicBezTo>
                  <a:cubicBezTo>
                    <a:pt x="2043" y="148"/>
                    <a:pt x="1996" y="100"/>
                    <a:pt x="1996" y="48"/>
                  </a:cubicBezTo>
                  <a:lnTo>
                    <a:pt x="1944" y="0"/>
                  </a:ln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2624725" y="2061425"/>
              <a:ext cx="37425" cy="41125"/>
            </a:xfrm>
            <a:custGeom>
              <a:avLst/>
              <a:gdLst/>
              <a:ahLst/>
              <a:cxnLst/>
              <a:rect l="l" t="t" r="r" b="b"/>
              <a:pathLst>
                <a:path w="1497" h="1645" extrusionOk="0">
                  <a:moveTo>
                    <a:pt x="1146" y="1"/>
                  </a:moveTo>
                  <a:cubicBezTo>
                    <a:pt x="547" y="1"/>
                    <a:pt x="1" y="499"/>
                    <a:pt x="1" y="1146"/>
                  </a:cubicBezTo>
                  <a:cubicBezTo>
                    <a:pt x="1" y="1297"/>
                    <a:pt x="49" y="1497"/>
                    <a:pt x="148" y="1644"/>
                  </a:cubicBezTo>
                  <a:cubicBezTo>
                    <a:pt x="599" y="1545"/>
                    <a:pt x="1046" y="1345"/>
                    <a:pt x="1246" y="1098"/>
                  </a:cubicBezTo>
                  <a:cubicBezTo>
                    <a:pt x="1497" y="898"/>
                    <a:pt x="1445" y="448"/>
                    <a:pt x="1445" y="49"/>
                  </a:cubicBezTo>
                  <a:cubicBezTo>
                    <a:pt x="1345" y="1"/>
                    <a:pt x="1246" y="1"/>
                    <a:pt x="1146" y="1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2625925" y="2078875"/>
              <a:ext cx="31250" cy="13700"/>
            </a:xfrm>
            <a:custGeom>
              <a:avLst/>
              <a:gdLst/>
              <a:ahLst/>
              <a:cxnLst/>
              <a:rect l="l" t="t" r="r" b="b"/>
              <a:pathLst>
                <a:path w="1250" h="548" extrusionOk="0">
                  <a:moveTo>
                    <a:pt x="52" y="1"/>
                  </a:moveTo>
                  <a:cubicBezTo>
                    <a:pt x="52" y="49"/>
                    <a:pt x="1" y="149"/>
                    <a:pt x="1" y="248"/>
                  </a:cubicBezTo>
                  <a:cubicBezTo>
                    <a:pt x="252" y="348"/>
                    <a:pt x="651" y="448"/>
                    <a:pt x="1050" y="547"/>
                  </a:cubicBezTo>
                  <a:lnTo>
                    <a:pt x="1198" y="400"/>
                  </a:lnTo>
                  <a:lnTo>
                    <a:pt x="1249" y="400"/>
                  </a:lnTo>
                  <a:cubicBezTo>
                    <a:pt x="950" y="348"/>
                    <a:pt x="499" y="200"/>
                    <a:pt x="52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2625925" y="2091350"/>
              <a:ext cx="19975" cy="8700"/>
            </a:xfrm>
            <a:custGeom>
              <a:avLst/>
              <a:gdLst/>
              <a:ahLst/>
              <a:cxnLst/>
              <a:rect l="l" t="t" r="r" b="b"/>
              <a:pathLst>
                <a:path w="799" h="348" extrusionOk="0">
                  <a:moveTo>
                    <a:pt x="1" y="1"/>
                  </a:moveTo>
                  <a:lnTo>
                    <a:pt x="1" y="248"/>
                  </a:lnTo>
                  <a:cubicBezTo>
                    <a:pt x="152" y="300"/>
                    <a:pt x="300" y="300"/>
                    <a:pt x="451" y="348"/>
                  </a:cubicBezTo>
                  <a:cubicBezTo>
                    <a:pt x="551" y="300"/>
                    <a:pt x="699" y="248"/>
                    <a:pt x="799" y="200"/>
                  </a:cubicBezTo>
                  <a:cubicBezTo>
                    <a:pt x="551" y="148"/>
                    <a:pt x="300" y="100"/>
                    <a:pt x="1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2639700" y="2062625"/>
              <a:ext cx="21150" cy="11300"/>
            </a:xfrm>
            <a:custGeom>
              <a:avLst/>
              <a:gdLst/>
              <a:ahLst/>
              <a:cxnLst/>
              <a:rect l="l" t="t" r="r" b="b"/>
              <a:pathLst>
                <a:path w="846" h="452" extrusionOk="0">
                  <a:moveTo>
                    <a:pt x="200" y="1"/>
                  </a:moveTo>
                  <a:cubicBezTo>
                    <a:pt x="148" y="52"/>
                    <a:pt x="48" y="52"/>
                    <a:pt x="0" y="100"/>
                  </a:cubicBezTo>
                  <a:cubicBezTo>
                    <a:pt x="200" y="252"/>
                    <a:pt x="547" y="352"/>
                    <a:pt x="846" y="451"/>
                  </a:cubicBezTo>
                  <a:lnTo>
                    <a:pt x="846" y="252"/>
                  </a:lnTo>
                  <a:cubicBezTo>
                    <a:pt x="698" y="200"/>
                    <a:pt x="447" y="152"/>
                    <a:pt x="200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2630925" y="2068900"/>
              <a:ext cx="29925" cy="13700"/>
            </a:xfrm>
            <a:custGeom>
              <a:avLst/>
              <a:gdLst/>
              <a:ahLst/>
              <a:cxnLst/>
              <a:rect l="l" t="t" r="r" b="b"/>
              <a:pathLst>
                <a:path w="1197" h="548" extrusionOk="0">
                  <a:moveTo>
                    <a:pt x="152" y="1"/>
                  </a:moveTo>
                  <a:lnTo>
                    <a:pt x="0" y="149"/>
                  </a:lnTo>
                  <a:cubicBezTo>
                    <a:pt x="251" y="300"/>
                    <a:pt x="698" y="448"/>
                    <a:pt x="1149" y="548"/>
                  </a:cubicBezTo>
                  <a:cubicBezTo>
                    <a:pt x="1149" y="500"/>
                    <a:pt x="1197" y="448"/>
                    <a:pt x="1197" y="400"/>
                  </a:cubicBezTo>
                  <a:cubicBezTo>
                    <a:pt x="950" y="348"/>
                    <a:pt x="551" y="200"/>
                    <a:pt x="152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3009925" y="2067625"/>
              <a:ext cx="185900" cy="151825"/>
            </a:xfrm>
            <a:custGeom>
              <a:avLst/>
              <a:gdLst/>
              <a:ahLst/>
              <a:cxnLst/>
              <a:rect l="l" t="t" r="r" b="b"/>
              <a:pathLst>
                <a:path w="7436" h="6073" extrusionOk="0">
                  <a:moveTo>
                    <a:pt x="4541" y="0"/>
                  </a:moveTo>
                  <a:cubicBezTo>
                    <a:pt x="3444" y="0"/>
                    <a:pt x="1996" y="599"/>
                    <a:pt x="1098" y="1947"/>
                  </a:cubicBezTo>
                  <a:cubicBezTo>
                    <a:pt x="200" y="3244"/>
                    <a:pt x="1" y="4788"/>
                    <a:pt x="53" y="5486"/>
                  </a:cubicBezTo>
                  <a:cubicBezTo>
                    <a:pt x="53" y="5827"/>
                    <a:pt x="159" y="6072"/>
                    <a:pt x="303" y="6072"/>
                  </a:cubicBezTo>
                  <a:cubicBezTo>
                    <a:pt x="454" y="6072"/>
                    <a:pt x="645" y="5802"/>
                    <a:pt x="799" y="5087"/>
                  </a:cubicBezTo>
                  <a:cubicBezTo>
                    <a:pt x="1098" y="3690"/>
                    <a:pt x="1948" y="1847"/>
                    <a:pt x="3392" y="1097"/>
                  </a:cubicBezTo>
                  <a:cubicBezTo>
                    <a:pt x="3850" y="860"/>
                    <a:pt x="4336" y="767"/>
                    <a:pt x="4805" y="767"/>
                  </a:cubicBezTo>
                  <a:cubicBezTo>
                    <a:pt x="5715" y="767"/>
                    <a:pt x="6556" y="1119"/>
                    <a:pt x="6983" y="1448"/>
                  </a:cubicBezTo>
                  <a:cubicBezTo>
                    <a:pt x="7061" y="1511"/>
                    <a:pt x="7139" y="1539"/>
                    <a:pt x="7205" y="1539"/>
                  </a:cubicBezTo>
                  <a:cubicBezTo>
                    <a:pt x="7350" y="1539"/>
                    <a:pt x="7435" y="1403"/>
                    <a:pt x="7334" y="1197"/>
                  </a:cubicBezTo>
                  <a:cubicBezTo>
                    <a:pt x="6883" y="499"/>
                    <a:pt x="5387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2563600" y="2119975"/>
              <a:ext cx="429025" cy="49800"/>
            </a:xfrm>
            <a:custGeom>
              <a:avLst/>
              <a:gdLst/>
              <a:ahLst/>
              <a:cxnLst/>
              <a:rect l="l" t="t" r="r" b="b"/>
              <a:pathLst>
                <a:path w="17161" h="1992" extrusionOk="0">
                  <a:moveTo>
                    <a:pt x="1396" y="1"/>
                  </a:moveTo>
                  <a:cubicBezTo>
                    <a:pt x="898" y="1"/>
                    <a:pt x="0" y="1297"/>
                    <a:pt x="499" y="1297"/>
                  </a:cubicBezTo>
                  <a:lnTo>
                    <a:pt x="14514" y="1297"/>
                  </a:lnTo>
                  <a:cubicBezTo>
                    <a:pt x="14514" y="1297"/>
                    <a:pt x="14538" y="1295"/>
                    <a:pt x="14578" y="1295"/>
                  </a:cubicBezTo>
                  <a:cubicBezTo>
                    <a:pt x="14723" y="1295"/>
                    <a:pt x="15088" y="1324"/>
                    <a:pt x="15360" y="1596"/>
                  </a:cubicBezTo>
                  <a:cubicBezTo>
                    <a:pt x="15646" y="1882"/>
                    <a:pt x="15941" y="1991"/>
                    <a:pt x="16202" y="1991"/>
                  </a:cubicBezTo>
                  <a:cubicBezTo>
                    <a:pt x="16761" y="1991"/>
                    <a:pt x="17160" y="1490"/>
                    <a:pt x="16956" y="1150"/>
                  </a:cubicBezTo>
                  <a:cubicBezTo>
                    <a:pt x="16657" y="651"/>
                    <a:pt x="16158" y="1"/>
                    <a:pt x="14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3241825" y="2072600"/>
              <a:ext cx="431400" cy="182050"/>
            </a:xfrm>
            <a:custGeom>
              <a:avLst/>
              <a:gdLst/>
              <a:ahLst/>
              <a:cxnLst/>
              <a:rect l="l" t="t" r="r" b="b"/>
              <a:pathLst>
                <a:path w="17256" h="7282" extrusionOk="0">
                  <a:moveTo>
                    <a:pt x="16558" y="1"/>
                  </a:moveTo>
                  <a:cubicBezTo>
                    <a:pt x="14415" y="1"/>
                    <a:pt x="13218" y="950"/>
                    <a:pt x="12169" y="2494"/>
                  </a:cubicBezTo>
                  <a:cubicBezTo>
                    <a:pt x="11371" y="3643"/>
                    <a:pt x="11223" y="4888"/>
                    <a:pt x="11172" y="5686"/>
                  </a:cubicBezTo>
                  <a:cubicBezTo>
                    <a:pt x="11124" y="6037"/>
                    <a:pt x="10825" y="6284"/>
                    <a:pt x="10473" y="6284"/>
                  </a:cubicBezTo>
                  <a:lnTo>
                    <a:pt x="1" y="6284"/>
                  </a:lnTo>
                  <a:lnTo>
                    <a:pt x="1" y="7282"/>
                  </a:lnTo>
                  <a:lnTo>
                    <a:pt x="11423" y="7282"/>
                  </a:lnTo>
                  <a:cubicBezTo>
                    <a:pt x="12021" y="7282"/>
                    <a:pt x="12221" y="7034"/>
                    <a:pt x="12221" y="6436"/>
                  </a:cubicBezTo>
                  <a:cubicBezTo>
                    <a:pt x="12221" y="5287"/>
                    <a:pt x="12468" y="3192"/>
                    <a:pt x="13366" y="2095"/>
                  </a:cubicBezTo>
                  <a:cubicBezTo>
                    <a:pt x="14463" y="651"/>
                    <a:pt x="15812" y="551"/>
                    <a:pt x="16558" y="551"/>
                  </a:cubicBezTo>
                  <a:cubicBezTo>
                    <a:pt x="17256" y="551"/>
                    <a:pt x="17108" y="1"/>
                    <a:pt x="16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3243125" y="1925475"/>
              <a:ext cx="83500" cy="22475"/>
            </a:xfrm>
            <a:custGeom>
              <a:avLst/>
              <a:gdLst/>
              <a:ahLst/>
              <a:cxnLst/>
              <a:rect l="l" t="t" r="r" b="b"/>
              <a:pathLst>
                <a:path w="3340" h="899" extrusionOk="0">
                  <a:moveTo>
                    <a:pt x="1345" y="1"/>
                  </a:moveTo>
                  <a:cubicBezTo>
                    <a:pt x="898" y="1"/>
                    <a:pt x="547" y="200"/>
                    <a:pt x="300" y="352"/>
                  </a:cubicBezTo>
                  <a:cubicBezTo>
                    <a:pt x="200" y="452"/>
                    <a:pt x="48" y="599"/>
                    <a:pt x="1" y="751"/>
                  </a:cubicBezTo>
                  <a:cubicBezTo>
                    <a:pt x="404" y="610"/>
                    <a:pt x="858" y="556"/>
                    <a:pt x="1304" y="556"/>
                  </a:cubicBezTo>
                  <a:cubicBezTo>
                    <a:pt x="2125" y="556"/>
                    <a:pt x="2921" y="738"/>
                    <a:pt x="3340" y="899"/>
                  </a:cubicBezTo>
                  <a:cubicBezTo>
                    <a:pt x="3240" y="651"/>
                    <a:pt x="3092" y="452"/>
                    <a:pt x="2841" y="352"/>
                  </a:cubicBezTo>
                  <a:cubicBezTo>
                    <a:pt x="2442" y="153"/>
                    <a:pt x="1943" y="1"/>
                    <a:pt x="1345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3239325" y="1923000"/>
              <a:ext cx="92300" cy="42400"/>
            </a:xfrm>
            <a:custGeom>
              <a:avLst/>
              <a:gdLst/>
              <a:ahLst/>
              <a:cxnLst/>
              <a:rect l="l" t="t" r="r" b="b"/>
              <a:pathLst>
                <a:path w="3692" h="1696" extrusionOk="0">
                  <a:moveTo>
                    <a:pt x="1497" y="200"/>
                  </a:moveTo>
                  <a:cubicBezTo>
                    <a:pt x="2095" y="200"/>
                    <a:pt x="2594" y="399"/>
                    <a:pt x="2945" y="551"/>
                  </a:cubicBezTo>
                  <a:cubicBezTo>
                    <a:pt x="3244" y="698"/>
                    <a:pt x="3492" y="1049"/>
                    <a:pt x="3492" y="1397"/>
                  </a:cubicBezTo>
                  <a:lnTo>
                    <a:pt x="3492" y="1496"/>
                  </a:lnTo>
                  <a:lnTo>
                    <a:pt x="200" y="1496"/>
                  </a:lnTo>
                  <a:lnTo>
                    <a:pt x="200" y="1149"/>
                  </a:lnTo>
                  <a:cubicBezTo>
                    <a:pt x="200" y="898"/>
                    <a:pt x="352" y="698"/>
                    <a:pt x="551" y="551"/>
                  </a:cubicBezTo>
                  <a:cubicBezTo>
                    <a:pt x="751" y="399"/>
                    <a:pt x="1098" y="200"/>
                    <a:pt x="1497" y="200"/>
                  </a:cubicBezTo>
                  <a:close/>
                  <a:moveTo>
                    <a:pt x="1497" y="0"/>
                  </a:moveTo>
                  <a:cubicBezTo>
                    <a:pt x="1050" y="0"/>
                    <a:pt x="651" y="200"/>
                    <a:pt x="400" y="351"/>
                  </a:cubicBezTo>
                  <a:cubicBezTo>
                    <a:pt x="153" y="551"/>
                    <a:pt x="1" y="850"/>
                    <a:pt x="1" y="1149"/>
                  </a:cubicBezTo>
                  <a:lnTo>
                    <a:pt x="1" y="1596"/>
                  </a:lnTo>
                  <a:cubicBezTo>
                    <a:pt x="1" y="1648"/>
                    <a:pt x="53" y="1696"/>
                    <a:pt x="101" y="1696"/>
                  </a:cubicBezTo>
                  <a:lnTo>
                    <a:pt x="3592" y="1696"/>
                  </a:lnTo>
                  <a:cubicBezTo>
                    <a:pt x="3643" y="1696"/>
                    <a:pt x="3691" y="1648"/>
                    <a:pt x="3691" y="1596"/>
                  </a:cubicBezTo>
                  <a:lnTo>
                    <a:pt x="3691" y="1397"/>
                  </a:lnTo>
                  <a:cubicBezTo>
                    <a:pt x="3691" y="950"/>
                    <a:pt x="3444" y="551"/>
                    <a:pt x="3045" y="351"/>
                  </a:cubicBezTo>
                  <a:cubicBezTo>
                    <a:pt x="2546" y="100"/>
                    <a:pt x="1996" y="0"/>
                    <a:pt x="1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2899025" y="2058925"/>
              <a:ext cx="59875" cy="48600"/>
            </a:xfrm>
            <a:custGeom>
              <a:avLst/>
              <a:gdLst/>
              <a:ahLst/>
              <a:cxnLst/>
              <a:rect l="l" t="t" r="r" b="b"/>
              <a:pathLst>
                <a:path w="2395" h="1944" extrusionOk="0">
                  <a:moveTo>
                    <a:pt x="1197" y="200"/>
                  </a:moveTo>
                  <a:cubicBezTo>
                    <a:pt x="1744" y="248"/>
                    <a:pt x="2195" y="699"/>
                    <a:pt x="2195" y="1246"/>
                  </a:cubicBezTo>
                  <a:cubicBezTo>
                    <a:pt x="2195" y="1397"/>
                    <a:pt x="2143" y="1597"/>
                    <a:pt x="2043" y="1744"/>
                  </a:cubicBezTo>
                  <a:cubicBezTo>
                    <a:pt x="1544" y="1697"/>
                    <a:pt x="1046" y="1645"/>
                    <a:pt x="746" y="1597"/>
                  </a:cubicBezTo>
                  <a:cubicBezTo>
                    <a:pt x="499" y="1545"/>
                    <a:pt x="299" y="1397"/>
                    <a:pt x="248" y="1146"/>
                  </a:cubicBezTo>
                  <a:cubicBezTo>
                    <a:pt x="248" y="899"/>
                    <a:pt x="447" y="599"/>
                    <a:pt x="698" y="448"/>
                  </a:cubicBezTo>
                  <a:cubicBezTo>
                    <a:pt x="846" y="400"/>
                    <a:pt x="998" y="348"/>
                    <a:pt x="1197" y="200"/>
                  </a:cubicBezTo>
                  <a:close/>
                  <a:moveTo>
                    <a:pt x="1145" y="1"/>
                  </a:moveTo>
                  <a:cubicBezTo>
                    <a:pt x="946" y="149"/>
                    <a:pt x="746" y="200"/>
                    <a:pt x="647" y="248"/>
                  </a:cubicBezTo>
                  <a:cubicBezTo>
                    <a:pt x="248" y="400"/>
                    <a:pt x="0" y="799"/>
                    <a:pt x="48" y="1198"/>
                  </a:cubicBezTo>
                  <a:cubicBezTo>
                    <a:pt x="100" y="1545"/>
                    <a:pt x="347" y="1796"/>
                    <a:pt x="746" y="1844"/>
                  </a:cubicBezTo>
                  <a:cubicBezTo>
                    <a:pt x="998" y="1896"/>
                    <a:pt x="1544" y="1944"/>
                    <a:pt x="2095" y="1944"/>
                  </a:cubicBezTo>
                  <a:cubicBezTo>
                    <a:pt x="2143" y="1944"/>
                    <a:pt x="2195" y="1944"/>
                    <a:pt x="2195" y="1896"/>
                  </a:cubicBezTo>
                  <a:cubicBezTo>
                    <a:pt x="2342" y="1697"/>
                    <a:pt x="2394" y="1445"/>
                    <a:pt x="2394" y="1246"/>
                  </a:cubicBezTo>
                  <a:cubicBezTo>
                    <a:pt x="2394" y="548"/>
                    <a:pt x="1843" y="1"/>
                    <a:pt x="1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3043650" y="2053950"/>
              <a:ext cx="1225" cy="5000"/>
            </a:xfrm>
            <a:custGeom>
              <a:avLst/>
              <a:gdLst/>
              <a:ahLst/>
              <a:cxnLst/>
              <a:rect l="l" t="t" r="r" b="b"/>
              <a:pathLst>
                <a:path w="49" h="200" extrusionOk="0">
                  <a:moveTo>
                    <a:pt x="0" y="200"/>
                  </a:moveTo>
                  <a:lnTo>
                    <a:pt x="0" y="200"/>
                  </a:lnTo>
                  <a:lnTo>
                    <a:pt x="0" y="200"/>
                  </a:lnTo>
                  <a:close/>
                  <a:moveTo>
                    <a:pt x="0" y="200"/>
                  </a:moveTo>
                  <a:lnTo>
                    <a:pt x="0" y="200"/>
                  </a:lnTo>
                  <a:lnTo>
                    <a:pt x="0" y="200"/>
                  </a:lnTo>
                  <a:close/>
                  <a:moveTo>
                    <a:pt x="0" y="200"/>
                  </a:moveTo>
                  <a:lnTo>
                    <a:pt x="0" y="200"/>
                  </a:lnTo>
                  <a:lnTo>
                    <a:pt x="0" y="200"/>
                  </a:lnTo>
                  <a:close/>
                  <a:moveTo>
                    <a:pt x="0" y="200"/>
                  </a:moveTo>
                  <a:lnTo>
                    <a:pt x="0" y="200"/>
                  </a:lnTo>
                  <a:lnTo>
                    <a:pt x="0" y="200"/>
                  </a:lnTo>
                  <a:close/>
                  <a:moveTo>
                    <a:pt x="0" y="148"/>
                  </a:moveTo>
                  <a:lnTo>
                    <a:pt x="0" y="200"/>
                  </a:lnTo>
                  <a:lnTo>
                    <a:pt x="0" y="148"/>
                  </a:lnTo>
                  <a:close/>
                  <a:moveTo>
                    <a:pt x="0" y="148"/>
                  </a:moveTo>
                  <a:lnTo>
                    <a:pt x="0" y="148"/>
                  </a:lnTo>
                  <a:lnTo>
                    <a:pt x="0" y="148"/>
                  </a:lnTo>
                  <a:close/>
                  <a:moveTo>
                    <a:pt x="48" y="100"/>
                  </a:moveTo>
                  <a:lnTo>
                    <a:pt x="0" y="148"/>
                  </a:lnTo>
                  <a:lnTo>
                    <a:pt x="48" y="100"/>
                  </a:lnTo>
                  <a:close/>
                  <a:moveTo>
                    <a:pt x="48" y="100"/>
                  </a:moveTo>
                  <a:lnTo>
                    <a:pt x="48" y="100"/>
                  </a:lnTo>
                  <a:lnTo>
                    <a:pt x="48" y="100"/>
                  </a:lnTo>
                  <a:close/>
                  <a:moveTo>
                    <a:pt x="48" y="48"/>
                  </a:moveTo>
                  <a:lnTo>
                    <a:pt x="48" y="100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1"/>
                  </a:move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48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2950075" y="2027725"/>
              <a:ext cx="97275" cy="61150"/>
            </a:xfrm>
            <a:custGeom>
              <a:avLst/>
              <a:gdLst/>
              <a:ahLst/>
              <a:cxnLst/>
              <a:rect l="l" t="t" r="r" b="b"/>
              <a:pathLst>
                <a:path w="3891" h="2446" extrusionOk="0">
                  <a:moveTo>
                    <a:pt x="3292" y="0"/>
                  </a:moveTo>
                  <a:cubicBezTo>
                    <a:pt x="3093" y="100"/>
                    <a:pt x="2893" y="200"/>
                    <a:pt x="2746" y="299"/>
                  </a:cubicBezTo>
                  <a:lnTo>
                    <a:pt x="2893" y="451"/>
                  </a:lnTo>
                  <a:cubicBezTo>
                    <a:pt x="3145" y="798"/>
                    <a:pt x="3045" y="1397"/>
                    <a:pt x="2794" y="1796"/>
                  </a:cubicBezTo>
                  <a:cubicBezTo>
                    <a:pt x="3145" y="1648"/>
                    <a:pt x="3492" y="1448"/>
                    <a:pt x="3743" y="1249"/>
                  </a:cubicBezTo>
                  <a:lnTo>
                    <a:pt x="3743" y="1197"/>
                  </a:lnTo>
                  <a:lnTo>
                    <a:pt x="3791" y="1149"/>
                  </a:lnTo>
                  <a:lnTo>
                    <a:pt x="3791" y="1097"/>
                  </a:lnTo>
                  <a:lnTo>
                    <a:pt x="3791" y="1050"/>
                  </a:lnTo>
                  <a:cubicBezTo>
                    <a:pt x="3891" y="499"/>
                    <a:pt x="3643" y="200"/>
                    <a:pt x="3292" y="0"/>
                  </a:cubicBezTo>
                  <a:close/>
                  <a:moveTo>
                    <a:pt x="552" y="1349"/>
                  </a:moveTo>
                  <a:cubicBezTo>
                    <a:pt x="352" y="1448"/>
                    <a:pt x="153" y="1548"/>
                    <a:pt x="1" y="1596"/>
                  </a:cubicBezTo>
                  <a:cubicBezTo>
                    <a:pt x="200" y="1847"/>
                    <a:pt x="352" y="2147"/>
                    <a:pt x="352" y="2446"/>
                  </a:cubicBezTo>
                  <a:cubicBezTo>
                    <a:pt x="552" y="2446"/>
                    <a:pt x="699" y="2394"/>
                    <a:pt x="899" y="2394"/>
                  </a:cubicBezTo>
                  <a:cubicBezTo>
                    <a:pt x="699" y="2147"/>
                    <a:pt x="552" y="1847"/>
                    <a:pt x="552" y="1448"/>
                  </a:cubicBezTo>
                  <a:lnTo>
                    <a:pt x="552" y="1349"/>
                  </a:ln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3008725" y="2035200"/>
              <a:ext cx="19975" cy="38725"/>
            </a:xfrm>
            <a:custGeom>
              <a:avLst/>
              <a:gdLst/>
              <a:ahLst/>
              <a:cxnLst/>
              <a:rect l="l" t="t" r="r" b="b"/>
              <a:pathLst>
                <a:path w="799" h="1549" extrusionOk="0">
                  <a:moveTo>
                    <a:pt x="400" y="0"/>
                  </a:moveTo>
                  <a:cubicBezTo>
                    <a:pt x="248" y="52"/>
                    <a:pt x="101" y="152"/>
                    <a:pt x="1" y="200"/>
                  </a:cubicBezTo>
                  <a:cubicBezTo>
                    <a:pt x="248" y="451"/>
                    <a:pt x="400" y="798"/>
                    <a:pt x="400" y="1149"/>
                  </a:cubicBezTo>
                  <a:cubicBezTo>
                    <a:pt x="400" y="1297"/>
                    <a:pt x="400" y="1449"/>
                    <a:pt x="348" y="1548"/>
                  </a:cubicBezTo>
                  <a:cubicBezTo>
                    <a:pt x="400" y="1548"/>
                    <a:pt x="400" y="1548"/>
                    <a:pt x="448" y="1497"/>
                  </a:cubicBezTo>
                  <a:cubicBezTo>
                    <a:pt x="699" y="1098"/>
                    <a:pt x="799" y="499"/>
                    <a:pt x="547" y="152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BDE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2963850" y="2040175"/>
              <a:ext cx="54875" cy="47425"/>
            </a:xfrm>
            <a:custGeom>
              <a:avLst/>
              <a:gdLst/>
              <a:ahLst/>
              <a:cxnLst/>
              <a:rect l="l" t="t" r="r" b="b"/>
              <a:pathLst>
                <a:path w="2195" h="1897" extrusionOk="0">
                  <a:moveTo>
                    <a:pt x="1796" y="1"/>
                  </a:moveTo>
                  <a:cubicBezTo>
                    <a:pt x="1744" y="1"/>
                    <a:pt x="1696" y="53"/>
                    <a:pt x="1644" y="53"/>
                  </a:cubicBezTo>
                  <a:cubicBezTo>
                    <a:pt x="1896" y="252"/>
                    <a:pt x="2095" y="599"/>
                    <a:pt x="2095" y="950"/>
                  </a:cubicBezTo>
                  <a:cubicBezTo>
                    <a:pt x="2095" y="1150"/>
                    <a:pt x="2043" y="1298"/>
                    <a:pt x="1995" y="1397"/>
                  </a:cubicBezTo>
                  <a:cubicBezTo>
                    <a:pt x="2043" y="1397"/>
                    <a:pt x="2095" y="1397"/>
                    <a:pt x="2143" y="1349"/>
                  </a:cubicBezTo>
                  <a:cubicBezTo>
                    <a:pt x="2195" y="1250"/>
                    <a:pt x="2195" y="1098"/>
                    <a:pt x="2195" y="950"/>
                  </a:cubicBezTo>
                  <a:cubicBezTo>
                    <a:pt x="2195" y="599"/>
                    <a:pt x="2043" y="252"/>
                    <a:pt x="1796" y="1"/>
                  </a:cubicBezTo>
                  <a:close/>
                  <a:moveTo>
                    <a:pt x="148" y="799"/>
                  </a:moveTo>
                  <a:cubicBezTo>
                    <a:pt x="100" y="799"/>
                    <a:pt x="48" y="851"/>
                    <a:pt x="1" y="851"/>
                  </a:cubicBezTo>
                  <a:lnTo>
                    <a:pt x="1" y="950"/>
                  </a:lnTo>
                  <a:cubicBezTo>
                    <a:pt x="1" y="1349"/>
                    <a:pt x="148" y="1649"/>
                    <a:pt x="348" y="1896"/>
                  </a:cubicBezTo>
                  <a:cubicBezTo>
                    <a:pt x="399" y="1848"/>
                    <a:pt x="447" y="1848"/>
                    <a:pt x="499" y="1848"/>
                  </a:cubicBezTo>
                  <a:cubicBezTo>
                    <a:pt x="248" y="1649"/>
                    <a:pt x="100" y="1349"/>
                    <a:pt x="100" y="950"/>
                  </a:cubicBezTo>
                  <a:cubicBezTo>
                    <a:pt x="100" y="899"/>
                    <a:pt x="148" y="851"/>
                    <a:pt x="148" y="799"/>
                  </a:cubicBezTo>
                  <a:close/>
                </a:path>
              </a:pathLst>
            </a:custGeom>
            <a:solidFill>
              <a:srgbClr val="E9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2966350" y="2041475"/>
              <a:ext cx="49900" cy="44925"/>
            </a:xfrm>
            <a:custGeom>
              <a:avLst/>
              <a:gdLst/>
              <a:ahLst/>
              <a:cxnLst/>
              <a:rect l="l" t="t" r="r" b="b"/>
              <a:pathLst>
                <a:path w="1996" h="1797" extrusionOk="0">
                  <a:moveTo>
                    <a:pt x="1544" y="1"/>
                  </a:moveTo>
                  <a:cubicBezTo>
                    <a:pt x="1612" y="55"/>
                    <a:pt x="1676" y="119"/>
                    <a:pt x="1733" y="192"/>
                  </a:cubicBezTo>
                  <a:lnTo>
                    <a:pt x="1733" y="192"/>
                  </a:lnTo>
                  <a:cubicBezTo>
                    <a:pt x="1683" y="122"/>
                    <a:pt x="1621" y="58"/>
                    <a:pt x="1544" y="1"/>
                  </a:cubicBezTo>
                  <a:close/>
                  <a:moveTo>
                    <a:pt x="1733" y="192"/>
                  </a:moveTo>
                  <a:lnTo>
                    <a:pt x="1733" y="192"/>
                  </a:lnTo>
                  <a:cubicBezTo>
                    <a:pt x="1813" y="302"/>
                    <a:pt x="1863" y="425"/>
                    <a:pt x="1895" y="547"/>
                  </a:cubicBezTo>
                  <a:cubicBezTo>
                    <a:pt x="1843" y="599"/>
                    <a:pt x="1696" y="699"/>
                    <a:pt x="1544" y="747"/>
                  </a:cubicBezTo>
                  <a:cubicBezTo>
                    <a:pt x="1596" y="799"/>
                    <a:pt x="1644" y="847"/>
                    <a:pt x="1644" y="946"/>
                  </a:cubicBezTo>
                  <a:cubicBezTo>
                    <a:pt x="1644" y="1046"/>
                    <a:pt x="1496" y="1146"/>
                    <a:pt x="1397" y="1146"/>
                  </a:cubicBezTo>
                  <a:lnTo>
                    <a:pt x="1345" y="1146"/>
                  </a:lnTo>
                  <a:cubicBezTo>
                    <a:pt x="1345" y="1297"/>
                    <a:pt x="1345" y="1445"/>
                    <a:pt x="1297" y="1597"/>
                  </a:cubicBezTo>
                  <a:cubicBezTo>
                    <a:pt x="1496" y="1497"/>
                    <a:pt x="1696" y="1445"/>
                    <a:pt x="1895" y="1345"/>
                  </a:cubicBezTo>
                  <a:cubicBezTo>
                    <a:pt x="1943" y="1246"/>
                    <a:pt x="1995" y="1098"/>
                    <a:pt x="1995" y="898"/>
                  </a:cubicBezTo>
                  <a:cubicBezTo>
                    <a:pt x="1995" y="642"/>
                    <a:pt x="1889" y="388"/>
                    <a:pt x="1733" y="192"/>
                  </a:cubicBezTo>
                  <a:close/>
                  <a:moveTo>
                    <a:pt x="347" y="599"/>
                  </a:moveTo>
                  <a:lnTo>
                    <a:pt x="48" y="747"/>
                  </a:lnTo>
                  <a:cubicBezTo>
                    <a:pt x="48" y="799"/>
                    <a:pt x="0" y="847"/>
                    <a:pt x="0" y="898"/>
                  </a:cubicBezTo>
                  <a:cubicBezTo>
                    <a:pt x="0" y="1297"/>
                    <a:pt x="148" y="1597"/>
                    <a:pt x="399" y="1796"/>
                  </a:cubicBezTo>
                  <a:cubicBezTo>
                    <a:pt x="499" y="1796"/>
                    <a:pt x="647" y="1744"/>
                    <a:pt x="746" y="1696"/>
                  </a:cubicBezTo>
                  <a:cubicBezTo>
                    <a:pt x="946" y="1597"/>
                    <a:pt x="1145" y="1397"/>
                    <a:pt x="1297" y="1146"/>
                  </a:cubicBezTo>
                  <a:cubicBezTo>
                    <a:pt x="1197" y="1098"/>
                    <a:pt x="1145" y="1046"/>
                    <a:pt x="1145" y="946"/>
                  </a:cubicBezTo>
                  <a:lnTo>
                    <a:pt x="1145" y="847"/>
                  </a:lnTo>
                  <a:cubicBezTo>
                    <a:pt x="846" y="699"/>
                    <a:pt x="547" y="647"/>
                    <a:pt x="347" y="599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2975025" y="2041475"/>
              <a:ext cx="38725" cy="21175"/>
            </a:xfrm>
            <a:custGeom>
              <a:avLst/>
              <a:gdLst/>
              <a:ahLst/>
              <a:cxnLst/>
              <a:rect l="l" t="t" r="r" b="b"/>
              <a:pathLst>
                <a:path w="1549" h="847" extrusionOk="0">
                  <a:moveTo>
                    <a:pt x="1197" y="1"/>
                  </a:moveTo>
                  <a:cubicBezTo>
                    <a:pt x="1197" y="1"/>
                    <a:pt x="1197" y="49"/>
                    <a:pt x="1149" y="49"/>
                  </a:cubicBezTo>
                  <a:cubicBezTo>
                    <a:pt x="1197" y="300"/>
                    <a:pt x="1149" y="547"/>
                    <a:pt x="1098" y="699"/>
                  </a:cubicBezTo>
                  <a:cubicBezTo>
                    <a:pt x="1149" y="699"/>
                    <a:pt x="1197" y="747"/>
                    <a:pt x="1197" y="747"/>
                  </a:cubicBezTo>
                  <a:cubicBezTo>
                    <a:pt x="1349" y="699"/>
                    <a:pt x="1496" y="599"/>
                    <a:pt x="1548" y="547"/>
                  </a:cubicBezTo>
                  <a:cubicBezTo>
                    <a:pt x="1496" y="348"/>
                    <a:pt x="1397" y="148"/>
                    <a:pt x="1197" y="1"/>
                  </a:cubicBezTo>
                  <a:close/>
                  <a:moveTo>
                    <a:pt x="651" y="300"/>
                  </a:moveTo>
                  <a:cubicBezTo>
                    <a:pt x="451" y="400"/>
                    <a:pt x="200" y="500"/>
                    <a:pt x="0" y="599"/>
                  </a:cubicBezTo>
                  <a:cubicBezTo>
                    <a:pt x="200" y="647"/>
                    <a:pt x="499" y="699"/>
                    <a:pt x="798" y="847"/>
                  </a:cubicBezTo>
                  <a:lnTo>
                    <a:pt x="950" y="699"/>
                  </a:lnTo>
                  <a:cubicBezTo>
                    <a:pt x="898" y="599"/>
                    <a:pt x="798" y="448"/>
                    <a:pt x="651" y="300"/>
                  </a:cubicBezTo>
                  <a:close/>
                </a:path>
              </a:pathLst>
            </a:custGeom>
            <a:solidFill>
              <a:srgbClr val="D5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2991275" y="2042675"/>
              <a:ext cx="13700" cy="16275"/>
            </a:xfrm>
            <a:custGeom>
              <a:avLst/>
              <a:gdLst/>
              <a:ahLst/>
              <a:cxnLst/>
              <a:rect l="l" t="t" r="r" b="b"/>
              <a:pathLst>
                <a:path w="548" h="651" extrusionOk="0">
                  <a:moveTo>
                    <a:pt x="499" y="1"/>
                  </a:moveTo>
                  <a:lnTo>
                    <a:pt x="499" y="1"/>
                  </a:lnTo>
                  <a:cubicBezTo>
                    <a:pt x="348" y="100"/>
                    <a:pt x="200" y="152"/>
                    <a:pt x="1" y="252"/>
                  </a:cubicBezTo>
                  <a:cubicBezTo>
                    <a:pt x="148" y="400"/>
                    <a:pt x="248" y="551"/>
                    <a:pt x="300" y="651"/>
                  </a:cubicBezTo>
                  <a:lnTo>
                    <a:pt x="448" y="651"/>
                  </a:lnTo>
                  <a:cubicBezTo>
                    <a:pt x="499" y="499"/>
                    <a:pt x="547" y="252"/>
                    <a:pt x="499" y="1"/>
                  </a:cubicBezTo>
                  <a:close/>
                </a:path>
              </a:pathLst>
            </a:custGeom>
            <a:solidFill>
              <a:srgbClr val="E2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2985000" y="2070100"/>
              <a:ext cx="14975" cy="13800"/>
            </a:xfrm>
            <a:custGeom>
              <a:avLst/>
              <a:gdLst/>
              <a:ahLst/>
              <a:cxnLst/>
              <a:rect l="l" t="t" r="r" b="b"/>
              <a:pathLst>
                <a:path w="599" h="552" extrusionOk="0">
                  <a:moveTo>
                    <a:pt x="551" y="1"/>
                  </a:moveTo>
                  <a:cubicBezTo>
                    <a:pt x="399" y="252"/>
                    <a:pt x="200" y="452"/>
                    <a:pt x="0" y="551"/>
                  </a:cubicBezTo>
                  <a:cubicBezTo>
                    <a:pt x="200" y="551"/>
                    <a:pt x="351" y="500"/>
                    <a:pt x="551" y="452"/>
                  </a:cubicBezTo>
                  <a:cubicBezTo>
                    <a:pt x="599" y="300"/>
                    <a:pt x="599" y="152"/>
                    <a:pt x="599" y="1"/>
                  </a:cubicBezTo>
                  <a:close/>
                </a:path>
              </a:pathLst>
            </a:custGeom>
            <a:solidFill>
              <a:srgbClr val="E6F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2994975" y="2058925"/>
              <a:ext cx="12475" cy="11200"/>
            </a:xfrm>
            <a:custGeom>
              <a:avLst/>
              <a:gdLst/>
              <a:ahLst/>
              <a:cxnLst/>
              <a:rect l="l" t="t" r="r" b="b"/>
              <a:pathLst>
                <a:path w="499" h="448" extrusionOk="0">
                  <a:moveTo>
                    <a:pt x="152" y="1"/>
                  </a:moveTo>
                  <a:lnTo>
                    <a:pt x="0" y="149"/>
                  </a:lnTo>
                  <a:lnTo>
                    <a:pt x="0" y="248"/>
                  </a:lnTo>
                  <a:cubicBezTo>
                    <a:pt x="0" y="348"/>
                    <a:pt x="52" y="400"/>
                    <a:pt x="152" y="448"/>
                  </a:cubicBezTo>
                  <a:lnTo>
                    <a:pt x="252" y="448"/>
                  </a:lnTo>
                  <a:cubicBezTo>
                    <a:pt x="351" y="448"/>
                    <a:pt x="499" y="348"/>
                    <a:pt x="499" y="248"/>
                  </a:cubicBezTo>
                  <a:cubicBezTo>
                    <a:pt x="499" y="149"/>
                    <a:pt x="451" y="101"/>
                    <a:pt x="399" y="49"/>
                  </a:cubicBezTo>
                  <a:cubicBezTo>
                    <a:pt x="399" y="49"/>
                    <a:pt x="351" y="1"/>
                    <a:pt x="300" y="1"/>
                  </a:cubicBezTo>
                  <a:close/>
                </a:path>
              </a:pathLst>
            </a:custGeom>
            <a:solidFill>
              <a:srgbClr val="E6E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2910200" y="2072600"/>
              <a:ext cx="43700" cy="19975"/>
            </a:xfrm>
            <a:custGeom>
              <a:avLst/>
              <a:gdLst/>
              <a:ahLst/>
              <a:cxnLst/>
              <a:rect l="l" t="t" r="r" b="b"/>
              <a:pathLst>
                <a:path w="1748" h="799" extrusionOk="0">
                  <a:moveTo>
                    <a:pt x="1448" y="1"/>
                  </a:moveTo>
                  <a:cubicBezTo>
                    <a:pt x="1197" y="100"/>
                    <a:pt x="599" y="352"/>
                    <a:pt x="52" y="451"/>
                  </a:cubicBezTo>
                  <a:cubicBezTo>
                    <a:pt x="0" y="551"/>
                    <a:pt x="52" y="599"/>
                    <a:pt x="100" y="651"/>
                  </a:cubicBezTo>
                  <a:cubicBezTo>
                    <a:pt x="451" y="651"/>
                    <a:pt x="997" y="499"/>
                    <a:pt x="1596" y="200"/>
                  </a:cubicBezTo>
                  <a:cubicBezTo>
                    <a:pt x="1548" y="100"/>
                    <a:pt x="1496" y="52"/>
                    <a:pt x="1448" y="1"/>
                  </a:cubicBezTo>
                  <a:close/>
                  <a:moveTo>
                    <a:pt x="1696" y="451"/>
                  </a:moveTo>
                  <a:cubicBezTo>
                    <a:pt x="1496" y="499"/>
                    <a:pt x="1097" y="699"/>
                    <a:pt x="650" y="798"/>
                  </a:cubicBezTo>
                  <a:cubicBezTo>
                    <a:pt x="898" y="798"/>
                    <a:pt x="1249" y="751"/>
                    <a:pt x="1648" y="699"/>
                  </a:cubicBezTo>
                  <a:lnTo>
                    <a:pt x="1748" y="699"/>
                  </a:lnTo>
                  <a:cubicBezTo>
                    <a:pt x="1748" y="599"/>
                    <a:pt x="1696" y="499"/>
                    <a:pt x="1696" y="451"/>
                  </a:cubicBezTo>
                  <a:close/>
                </a:path>
              </a:pathLst>
            </a:custGeom>
            <a:solidFill>
              <a:srgbClr val="FFE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2951375" y="2090050"/>
              <a:ext cx="2525" cy="25"/>
            </a:xfrm>
            <a:custGeom>
              <a:avLst/>
              <a:gdLst/>
              <a:ahLst/>
              <a:cxnLst/>
              <a:rect l="l" t="t" r="r" b="b"/>
              <a:pathLst>
                <a:path w="101" h="1" extrusionOk="0">
                  <a:moveTo>
                    <a:pt x="101" y="1"/>
                  </a:moveTo>
                  <a:lnTo>
                    <a:pt x="1" y="1"/>
                  </a:lnTo>
                  <a:lnTo>
                    <a:pt x="101" y="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2911475" y="2070100"/>
              <a:ext cx="34950" cy="13800"/>
            </a:xfrm>
            <a:custGeom>
              <a:avLst/>
              <a:gdLst/>
              <a:ahLst/>
              <a:cxnLst/>
              <a:rect l="l" t="t" r="r" b="b"/>
              <a:pathLst>
                <a:path w="1398" h="552" extrusionOk="0">
                  <a:moveTo>
                    <a:pt x="1298" y="1"/>
                  </a:moveTo>
                  <a:cubicBezTo>
                    <a:pt x="998" y="101"/>
                    <a:pt x="747" y="200"/>
                    <a:pt x="599" y="252"/>
                  </a:cubicBezTo>
                  <a:cubicBezTo>
                    <a:pt x="248" y="300"/>
                    <a:pt x="49" y="452"/>
                    <a:pt x="1" y="551"/>
                  </a:cubicBezTo>
                  <a:cubicBezTo>
                    <a:pt x="548" y="452"/>
                    <a:pt x="1146" y="200"/>
                    <a:pt x="1397" y="101"/>
                  </a:cubicBezTo>
                  <a:lnTo>
                    <a:pt x="1298" y="1"/>
                  </a:ln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2912675" y="2077600"/>
              <a:ext cx="39925" cy="14975"/>
            </a:xfrm>
            <a:custGeom>
              <a:avLst/>
              <a:gdLst/>
              <a:ahLst/>
              <a:cxnLst/>
              <a:rect l="l" t="t" r="r" b="b"/>
              <a:pathLst>
                <a:path w="1597" h="599" extrusionOk="0">
                  <a:moveTo>
                    <a:pt x="1497" y="0"/>
                  </a:moveTo>
                  <a:cubicBezTo>
                    <a:pt x="898" y="299"/>
                    <a:pt x="352" y="451"/>
                    <a:pt x="1" y="451"/>
                  </a:cubicBezTo>
                  <a:cubicBezTo>
                    <a:pt x="101" y="551"/>
                    <a:pt x="300" y="598"/>
                    <a:pt x="551" y="598"/>
                  </a:cubicBezTo>
                  <a:cubicBezTo>
                    <a:pt x="998" y="499"/>
                    <a:pt x="1397" y="299"/>
                    <a:pt x="1597" y="251"/>
                  </a:cubicBezTo>
                  <a:cubicBezTo>
                    <a:pt x="1597" y="152"/>
                    <a:pt x="1549" y="52"/>
                    <a:pt x="1497" y="0"/>
                  </a:cubicBez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2943900" y="2067625"/>
              <a:ext cx="15000" cy="22450"/>
            </a:xfrm>
            <a:custGeom>
              <a:avLst/>
              <a:gdLst/>
              <a:ahLst/>
              <a:cxnLst/>
              <a:rect l="l" t="t" r="r" b="b"/>
              <a:pathLst>
                <a:path w="600" h="898" extrusionOk="0">
                  <a:moveTo>
                    <a:pt x="248" y="0"/>
                  </a:moveTo>
                  <a:cubicBezTo>
                    <a:pt x="148" y="52"/>
                    <a:pt x="100" y="52"/>
                    <a:pt x="1" y="100"/>
                  </a:cubicBezTo>
                  <a:lnTo>
                    <a:pt x="100" y="200"/>
                  </a:lnTo>
                  <a:cubicBezTo>
                    <a:pt x="148" y="251"/>
                    <a:pt x="200" y="299"/>
                    <a:pt x="248" y="399"/>
                  </a:cubicBezTo>
                  <a:cubicBezTo>
                    <a:pt x="300" y="451"/>
                    <a:pt x="348" y="551"/>
                    <a:pt x="348" y="650"/>
                  </a:cubicBezTo>
                  <a:cubicBezTo>
                    <a:pt x="348" y="698"/>
                    <a:pt x="400" y="798"/>
                    <a:pt x="400" y="898"/>
                  </a:cubicBezTo>
                  <a:cubicBezTo>
                    <a:pt x="447" y="898"/>
                    <a:pt x="547" y="898"/>
                    <a:pt x="599" y="850"/>
                  </a:cubicBezTo>
                  <a:cubicBezTo>
                    <a:pt x="599" y="551"/>
                    <a:pt x="447" y="251"/>
                    <a:pt x="24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2899025" y="2021525"/>
              <a:ext cx="150825" cy="86000"/>
            </a:xfrm>
            <a:custGeom>
              <a:avLst/>
              <a:gdLst/>
              <a:ahLst/>
              <a:cxnLst/>
              <a:rect l="l" t="t" r="r" b="b"/>
              <a:pathLst>
                <a:path w="6033" h="3440" extrusionOk="0">
                  <a:moveTo>
                    <a:pt x="4489" y="200"/>
                  </a:moveTo>
                  <a:cubicBezTo>
                    <a:pt x="5035" y="200"/>
                    <a:pt x="5434" y="348"/>
                    <a:pt x="5634" y="599"/>
                  </a:cubicBezTo>
                  <a:cubicBezTo>
                    <a:pt x="5785" y="847"/>
                    <a:pt x="5785" y="1098"/>
                    <a:pt x="5685" y="1445"/>
                  </a:cubicBezTo>
                  <a:cubicBezTo>
                    <a:pt x="5287" y="2642"/>
                    <a:pt x="3838" y="3141"/>
                    <a:pt x="3092" y="3193"/>
                  </a:cubicBezTo>
                  <a:cubicBezTo>
                    <a:pt x="2960" y="3222"/>
                    <a:pt x="2751" y="3234"/>
                    <a:pt x="2508" y="3234"/>
                  </a:cubicBezTo>
                  <a:cubicBezTo>
                    <a:pt x="1922" y="3234"/>
                    <a:pt x="1136" y="3163"/>
                    <a:pt x="746" y="3093"/>
                  </a:cubicBezTo>
                  <a:cubicBezTo>
                    <a:pt x="499" y="3041"/>
                    <a:pt x="299" y="2893"/>
                    <a:pt x="248" y="2642"/>
                  </a:cubicBezTo>
                  <a:cubicBezTo>
                    <a:pt x="248" y="2395"/>
                    <a:pt x="447" y="2095"/>
                    <a:pt x="698" y="1944"/>
                  </a:cubicBezTo>
                  <a:cubicBezTo>
                    <a:pt x="1046" y="1844"/>
                    <a:pt x="1444" y="1597"/>
                    <a:pt x="1843" y="1345"/>
                  </a:cubicBezTo>
                  <a:cubicBezTo>
                    <a:pt x="2641" y="799"/>
                    <a:pt x="3591" y="200"/>
                    <a:pt x="4489" y="200"/>
                  </a:cubicBezTo>
                  <a:close/>
                  <a:moveTo>
                    <a:pt x="4489" y="1"/>
                  </a:moveTo>
                  <a:cubicBezTo>
                    <a:pt x="3539" y="1"/>
                    <a:pt x="2594" y="599"/>
                    <a:pt x="1744" y="1146"/>
                  </a:cubicBezTo>
                  <a:cubicBezTo>
                    <a:pt x="1297" y="1397"/>
                    <a:pt x="946" y="1645"/>
                    <a:pt x="647" y="1744"/>
                  </a:cubicBezTo>
                  <a:cubicBezTo>
                    <a:pt x="248" y="1896"/>
                    <a:pt x="0" y="2295"/>
                    <a:pt x="48" y="2694"/>
                  </a:cubicBezTo>
                  <a:cubicBezTo>
                    <a:pt x="100" y="3041"/>
                    <a:pt x="347" y="3292"/>
                    <a:pt x="746" y="3340"/>
                  </a:cubicBezTo>
                  <a:cubicBezTo>
                    <a:pt x="1145" y="3392"/>
                    <a:pt x="1995" y="3440"/>
                    <a:pt x="2594" y="3440"/>
                  </a:cubicBezTo>
                  <a:lnTo>
                    <a:pt x="3140" y="3440"/>
                  </a:lnTo>
                  <a:cubicBezTo>
                    <a:pt x="3890" y="3340"/>
                    <a:pt x="5486" y="2794"/>
                    <a:pt x="5885" y="1545"/>
                  </a:cubicBezTo>
                  <a:cubicBezTo>
                    <a:pt x="6033" y="1098"/>
                    <a:pt x="5985" y="747"/>
                    <a:pt x="5785" y="500"/>
                  </a:cubicBezTo>
                  <a:cubicBezTo>
                    <a:pt x="5486" y="49"/>
                    <a:pt x="4836" y="1"/>
                    <a:pt x="44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2622225" y="2058925"/>
              <a:ext cx="42425" cy="46125"/>
            </a:xfrm>
            <a:custGeom>
              <a:avLst/>
              <a:gdLst/>
              <a:ahLst/>
              <a:cxnLst/>
              <a:rect l="l" t="t" r="r" b="b"/>
              <a:pathLst>
                <a:path w="1697" h="1845" extrusionOk="0">
                  <a:moveTo>
                    <a:pt x="1246" y="200"/>
                  </a:moveTo>
                  <a:cubicBezTo>
                    <a:pt x="1298" y="200"/>
                    <a:pt x="1397" y="248"/>
                    <a:pt x="1445" y="248"/>
                  </a:cubicBezTo>
                  <a:cubicBezTo>
                    <a:pt x="1445" y="599"/>
                    <a:pt x="1445" y="947"/>
                    <a:pt x="1298" y="1146"/>
                  </a:cubicBezTo>
                  <a:cubicBezTo>
                    <a:pt x="1098" y="1345"/>
                    <a:pt x="699" y="1497"/>
                    <a:pt x="300" y="1597"/>
                  </a:cubicBezTo>
                  <a:cubicBezTo>
                    <a:pt x="248" y="1497"/>
                    <a:pt x="248" y="1345"/>
                    <a:pt x="248" y="1246"/>
                  </a:cubicBezTo>
                  <a:cubicBezTo>
                    <a:pt x="248" y="699"/>
                    <a:pt x="699" y="200"/>
                    <a:pt x="1246" y="200"/>
                  </a:cubicBezTo>
                  <a:close/>
                  <a:moveTo>
                    <a:pt x="1246" y="1"/>
                  </a:moveTo>
                  <a:cubicBezTo>
                    <a:pt x="548" y="1"/>
                    <a:pt x="1" y="548"/>
                    <a:pt x="1" y="1246"/>
                  </a:cubicBezTo>
                  <a:cubicBezTo>
                    <a:pt x="1" y="1445"/>
                    <a:pt x="49" y="1597"/>
                    <a:pt x="149" y="1796"/>
                  </a:cubicBezTo>
                  <a:cubicBezTo>
                    <a:pt x="149" y="1844"/>
                    <a:pt x="200" y="1844"/>
                    <a:pt x="248" y="1844"/>
                  </a:cubicBezTo>
                  <a:cubicBezTo>
                    <a:pt x="747" y="1744"/>
                    <a:pt x="1198" y="1545"/>
                    <a:pt x="1445" y="1298"/>
                  </a:cubicBezTo>
                  <a:cubicBezTo>
                    <a:pt x="1697" y="1046"/>
                    <a:pt x="1697" y="599"/>
                    <a:pt x="1645" y="200"/>
                  </a:cubicBezTo>
                  <a:lnTo>
                    <a:pt x="1645" y="149"/>
                  </a:lnTo>
                  <a:cubicBezTo>
                    <a:pt x="1645" y="101"/>
                    <a:pt x="1645" y="49"/>
                    <a:pt x="1597" y="49"/>
                  </a:cubicBezTo>
                  <a:cubicBezTo>
                    <a:pt x="1445" y="1"/>
                    <a:pt x="1346" y="1"/>
                    <a:pt x="1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2662125" y="2039000"/>
              <a:ext cx="1225" cy="3700"/>
            </a:xfrm>
            <a:custGeom>
              <a:avLst/>
              <a:gdLst/>
              <a:ahLst/>
              <a:cxnLst/>
              <a:rect l="l" t="t" r="r" b="b"/>
              <a:pathLst>
                <a:path w="49" h="148" extrusionOk="0"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48"/>
                  </a:moveTo>
                  <a:lnTo>
                    <a:pt x="1" y="148"/>
                  </a:lnTo>
                  <a:lnTo>
                    <a:pt x="1" y="148"/>
                  </a:lnTo>
                  <a:close/>
                  <a:moveTo>
                    <a:pt x="1" y="100"/>
                  </a:moveTo>
                  <a:lnTo>
                    <a:pt x="1" y="100"/>
                  </a:lnTo>
                  <a:lnTo>
                    <a:pt x="1" y="100"/>
                  </a:lnTo>
                  <a:close/>
                  <a:moveTo>
                    <a:pt x="1" y="100"/>
                  </a:moveTo>
                  <a:lnTo>
                    <a:pt x="1" y="100"/>
                  </a:lnTo>
                  <a:lnTo>
                    <a:pt x="1" y="100"/>
                  </a:lnTo>
                  <a:close/>
                  <a:moveTo>
                    <a:pt x="1" y="100"/>
                  </a:moveTo>
                  <a:lnTo>
                    <a:pt x="1" y="100"/>
                  </a:lnTo>
                  <a:lnTo>
                    <a:pt x="1" y="100"/>
                  </a:lnTo>
                  <a:close/>
                  <a:moveTo>
                    <a:pt x="1" y="100"/>
                  </a:moveTo>
                  <a:lnTo>
                    <a:pt x="1" y="100"/>
                  </a:lnTo>
                  <a:lnTo>
                    <a:pt x="1" y="100"/>
                  </a:lnTo>
                  <a:close/>
                  <a:moveTo>
                    <a:pt x="1" y="100"/>
                  </a:moveTo>
                  <a:lnTo>
                    <a:pt x="1" y="100"/>
                  </a:lnTo>
                  <a:lnTo>
                    <a:pt x="1" y="100"/>
                  </a:lnTo>
                  <a:close/>
                  <a:moveTo>
                    <a:pt x="49" y="100"/>
                  </a:moveTo>
                  <a:lnTo>
                    <a:pt x="1" y="100"/>
                  </a:lnTo>
                  <a:lnTo>
                    <a:pt x="49" y="100"/>
                  </a:lnTo>
                  <a:close/>
                  <a:moveTo>
                    <a:pt x="49" y="100"/>
                  </a:moveTo>
                  <a:lnTo>
                    <a:pt x="49" y="100"/>
                  </a:lnTo>
                  <a:lnTo>
                    <a:pt x="49" y="100"/>
                  </a:lnTo>
                  <a:close/>
                  <a:moveTo>
                    <a:pt x="49" y="100"/>
                  </a:moveTo>
                  <a:lnTo>
                    <a:pt x="49" y="100"/>
                  </a:lnTo>
                  <a:lnTo>
                    <a:pt x="49" y="100"/>
                  </a:lnTo>
                  <a:close/>
                  <a:moveTo>
                    <a:pt x="49" y="100"/>
                  </a:moveTo>
                  <a:lnTo>
                    <a:pt x="49" y="100"/>
                  </a:lnTo>
                  <a:lnTo>
                    <a:pt x="49" y="100"/>
                  </a:lnTo>
                  <a:close/>
                  <a:moveTo>
                    <a:pt x="49" y="100"/>
                  </a:moveTo>
                  <a:lnTo>
                    <a:pt x="49" y="100"/>
                  </a:lnTo>
                  <a:lnTo>
                    <a:pt x="49" y="100"/>
                  </a:lnTo>
                  <a:close/>
                  <a:moveTo>
                    <a:pt x="49" y="100"/>
                  </a:moveTo>
                  <a:lnTo>
                    <a:pt x="49" y="100"/>
                  </a:lnTo>
                  <a:lnTo>
                    <a:pt x="49" y="100"/>
                  </a:lnTo>
                  <a:close/>
                  <a:moveTo>
                    <a:pt x="49" y="48"/>
                  </a:moveTo>
                  <a:lnTo>
                    <a:pt x="49" y="100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49" y="48"/>
                  </a:lnTo>
                  <a:close/>
                  <a:moveTo>
                    <a:pt x="49" y="0"/>
                  </a:moveTo>
                  <a:lnTo>
                    <a:pt x="49" y="48"/>
                  </a:lnTo>
                  <a:lnTo>
                    <a:pt x="49" y="0"/>
                  </a:lnTo>
                  <a:close/>
                  <a:moveTo>
                    <a:pt x="49" y="0"/>
                  </a:moveTo>
                  <a:lnTo>
                    <a:pt x="49" y="0"/>
                  </a:lnTo>
                  <a:lnTo>
                    <a:pt x="49" y="0"/>
                  </a:lnTo>
                  <a:close/>
                  <a:moveTo>
                    <a:pt x="49" y="0"/>
                  </a:moveTo>
                  <a:lnTo>
                    <a:pt x="49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2630925" y="2021525"/>
              <a:ext cx="41200" cy="46125"/>
            </a:xfrm>
            <a:custGeom>
              <a:avLst/>
              <a:gdLst/>
              <a:ahLst/>
              <a:cxnLst/>
              <a:rect l="l" t="t" r="r" b="b"/>
              <a:pathLst>
                <a:path w="1648" h="1845" extrusionOk="0">
                  <a:moveTo>
                    <a:pt x="1648" y="1"/>
                  </a:moveTo>
                  <a:cubicBezTo>
                    <a:pt x="351" y="699"/>
                    <a:pt x="100" y="1098"/>
                    <a:pt x="0" y="1545"/>
                  </a:cubicBezTo>
                  <a:lnTo>
                    <a:pt x="0" y="1844"/>
                  </a:lnTo>
                  <a:cubicBezTo>
                    <a:pt x="251" y="1645"/>
                    <a:pt x="551" y="1497"/>
                    <a:pt x="898" y="1497"/>
                  </a:cubicBezTo>
                  <a:cubicBezTo>
                    <a:pt x="998" y="1497"/>
                    <a:pt x="1097" y="1497"/>
                    <a:pt x="1197" y="1545"/>
                  </a:cubicBezTo>
                  <a:cubicBezTo>
                    <a:pt x="1197" y="1298"/>
                    <a:pt x="1197" y="1046"/>
                    <a:pt x="1249" y="847"/>
                  </a:cubicBezTo>
                  <a:lnTo>
                    <a:pt x="1249" y="799"/>
                  </a:lnTo>
                  <a:lnTo>
                    <a:pt x="1297" y="799"/>
                  </a:lnTo>
                  <a:lnTo>
                    <a:pt x="1297" y="747"/>
                  </a:lnTo>
                  <a:lnTo>
                    <a:pt x="1297" y="699"/>
                  </a:lnTo>
                  <a:cubicBezTo>
                    <a:pt x="1596" y="200"/>
                    <a:pt x="1648" y="1"/>
                    <a:pt x="1648" y="1"/>
                  </a:cubicBez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2634700" y="2063925"/>
              <a:ext cx="23675" cy="17475"/>
            </a:xfrm>
            <a:custGeom>
              <a:avLst/>
              <a:gdLst/>
              <a:ahLst/>
              <a:cxnLst/>
              <a:rect l="l" t="t" r="r" b="b"/>
              <a:pathLst>
                <a:path w="947" h="699" extrusionOk="0">
                  <a:moveTo>
                    <a:pt x="747" y="0"/>
                  </a:moveTo>
                  <a:cubicBezTo>
                    <a:pt x="699" y="0"/>
                    <a:pt x="647" y="0"/>
                    <a:pt x="599" y="48"/>
                  </a:cubicBezTo>
                  <a:cubicBezTo>
                    <a:pt x="699" y="100"/>
                    <a:pt x="847" y="148"/>
                    <a:pt x="946" y="200"/>
                  </a:cubicBezTo>
                  <a:lnTo>
                    <a:pt x="946" y="48"/>
                  </a:lnTo>
                  <a:cubicBezTo>
                    <a:pt x="898" y="48"/>
                    <a:pt x="799" y="0"/>
                    <a:pt x="747" y="0"/>
                  </a:cubicBezTo>
                  <a:close/>
                  <a:moveTo>
                    <a:pt x="300" y="100"/>
                  </a:moveTo>
                  <a:cubicBezTo>
                    <a:pt x="248" y="148"/>
                    <a:pt x="148" y="200"/>
                    <a:pt x="100" y="248"/>
                  </a:cubicBezTo>
                  <a:cubicBezTo>
                    <a:pt x="348" y="399"/>
                    <a:pt x="599" y="447"/>
                    <a:pt x="799" y="499"/>
                  </a:cubicBezTo>
                  <a:cubicBezTo>
                    <a:pt x="847" y="499"/>
                    <a:pt x="898" y="447"/>
                    <a:pt x="946" y="348"/>
                  </a:cubicBezTo>
                  <a:cubicBezTo>
                    <a:pt x="699" y="300"/>
                    <a:pt x="499" y="200"/>
                    <a:pt x="300" y="100"/>
                  </a:cubicBezTo>
                  <a:close/>
                  <a:moveTo>
                    <a:pt x="1" y="399"/>
                  </a:moveTo>
                  <a:cubicBezTo>
                    <a:pt x="100" y="547"/>
                    <a:pt x="200" y="699"/>
                    <a:pt x="400" y="699"/>
                  </a:cubicBezTo>
                  <a:cubicBezTo>
                    <a:pt x="448" y="699"/>
                    <a:pt x="499" y="647"/>
                    <a:pt x="599" y="647"/>
                  </a:cubicBezTo>
                  <a:cubicBezTo>
                    <a:pt x="348" y="547"/>
                    <a:pt x="148" y="499"/>
                    <a:pt x="1" y="399"/>
                  </a:cubicBezTo>
                  <a:close/>
                </a:path>
              </a:pathLst>
            </a:custGeom>
            <a:solidFill>
              <a:srgbClr val="FFE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2642175" y="2065125"/>
              <a:ext cx="16200" cy="7500"/>
            </a:xfrm>
            <a:custGeom>
              <a:avLst/>
              <a:gdLst/>
              <a:ahLst/>
              <a:cxnLst/>
              <a:rect l="l" t="t" r="r" b="b"/>
              <a:pathLst>
                <a:path w="648" h="300" extrusionOk="0">
                  <a:moveTo>
                    <a:pt x="300" y="0"/>
                  </a:moveTo>
                  <a:cubicBezTo>
                    <a:pt x="200" y="0"/>
                    <a:pt x="101" y="52"/>
                    <a:pt x="1" y="52"/>
                  </a:cubicBezTo>
                  <a:cubicBezTo>
                    <a:pt x="200" y="152"/>
                    <a:pt x="400" y="252"/>
                    <a:pt x="647" y="300"/>
                  </a:cubicBezTo>
                  <a:lnTo>
                    <a:pt x="647" y="152"/>
                  </a:lnTo>
                  <a:cubicBezTo>
                    <a:pt x="548" y="100"/>
                    <a:pt x="400" y="52"/>
                    <a:pt x="300" y="0"/>
                  </a:cubicBez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2633400" y="2070100"/>
              <a:ext cx="21275" cy="10000"/>
            </a:xfrm>
            <a:custGeom>
              <a:avLst/>
              <a:gdLst/>
              <a:ahLst/>
              <a:cxnLst/>
              <a:rect l="l" t="t" r="r" b="b"/>
              <a:pathLst>
                <a:path w="851" h="400" extrusionOk="0">
                  <a:moveTo>
                    <a:pt x="152" y="1"/>
                  </a:moveTo>
                  <a:lnTo>
                    <a:pt x="1" y="152"/>
                  </a:lnTo>
                  <a:lnTo>
                    <a:pt x="53" y="152"/>
                  </a:lnTo>
                  <a:cubicBezTo>
                    <a:pt x="200" y="252"/>
                    <a:pt x="400" y="300"/>
                    <a:pt x="651" y="400"/>
                  </a:cubicBezTo>
                  <a:cubicBezTo>
                    <a:pt x="699" y="352"/>
                    <a:pt x="751" y="352"/>
                    <a:pt x="851" y="252"/>
                  </a:cubicBezTo>
                  <a:cubicBezTo>
                    <a:pt x="651" y="200"/>
                    <a:pt x="400" y="152"/>
                    <a:pt x="152" y="1"/>
                  </a:cubicBezTo>
                  <a:close/>
                </a:path>
              </a:pathLst>
            </a:custGeom>
            <a:solidFill>
              <a:srgbClr val="A1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2630925" y="2058925"/>
              <a:ext cx="29925" cy="15000"/>
            </a:xfrm>
            <a:custGeom>
              <a:avLst/>
              <a:gdLst/>
              <a:ahLst/>
              <a:cxnLst/>
              <a:rect l="l" t="t" r="r" b="b"/>
              <a:pathLst>
                <a:path w="1197" h="600" extrusionOk="0">
                  <a:moveTo>
                    <a:pt x="898" y="1"/>
                  </a:moveTo>
                  <a:cubicBezTo>
                    <a:pt x="551" y="1"/>
                    <a:pt x="251" y="149"/>
                    <a:pt x="0" y="348"/>
                  </a:cubicBezTo>
                  <a:cubicBezTo>
                    <a:pt x="52" y="448"/>
                    <a:pt x="52" y="548"/>
                    <a:pt x="100" y="599"/>
                  </a:cubicBezTo>
                  <a:lnTo>
                    <a:pt x="251" y="448"/>
                  </a:lnTo>
                  <a:cubicBezTo>
                    <a:pt x="299" y="400"/>
                    <a:pt x="399" y="348"/>
                    <a:pt x="451" y="300"/>
                  </a:cubicBezTo>
                  <a:cubicBezTo>
                    <a:pt x="551" y="300"/>
                    <a:pt x="650" y="248"/>
                    <a:pt x="750" y="248"/>
                  </a:cubicBezTo>
                  <a:cubicBezTo>
                    <a:pt x="798" y="200"/>
                    <a:pt x="850" y="200"/>
                    <a:pt x="898" y="200"/>
                  </a:cubicBezTo>
                  <a:cubicBezTo>
                    <a:pt x="950" y="200"/>
                    <a:pt x="1049" y="248"/>
                    <a:pt x="1097" y="248"/>
                  </a:cubicBezTo>
                  <a:lnTo>
                    <a:pt x="1097" y="400"/>
                  </a:lnTo>
                  <a:lnTo>
                    <a:pt x="1097" y="548"/>
                  </a:lnTo>
                  <a:cubicBezTo>
                    <a:pt x="1149" y="500"/>
                    <a:pt x="1149" y="448"/>
                    <a:pt x="1197" y="400"/>
                  </a:cubicBezTo>
                  <a:lnTo>
                    <a:pt x="1197" y="49"/>
                  </a:lnTo>
                  <a:cubicBezTo>
                    <a:pt x="1097" y="1"/>
                    <a:pt x="998" y="1"/>
                    <a:pt x="89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2605975" y="2018075"/>
              <a:ext cx="69850" cy="89450"/>
            </a:xfrm>
            <a:custGeom>
              <a:avLst/>
              <a:gdLst/>
              <a:ahLst/>
              <a:cxnLst/>
              <a:rect l="l" t="t" r="r" b="b"/>
              <a:pathLst>
                <a:path w="2794" h="3578" extrusionOk="0">
                  <a:moveTo>
                    <a:pt x="2446" y="338"/>
                  </a:moveTo>
                  <a:lnTo>
                    <a:pt x="2446" y="338"/>
                  </a:lnTo>
                  <a:cubicBezTo>
                    <a:pt x="2394" y="438"/>
                    <a:pt x="2347" y="586"/>
                    <a:pt x="2195" y="785"/>
                  </a:cubicBezTo>
                  <a:cubicBezTo>
                    <a:pt x="2047" y="1084"/>
                    <a:pt x="2095" y="1436"/>
                    <a:pt x="2095" y="1834"/>
                  </a:cubicBezTo>
                  <a:cubicBezTo>
                    <a:pt x="2095" y="2182"/>
                    <a:pt x="2095" y="2581"/>
                    <a:pt x="1948" y="2780"/>
                  </a:cubicBezTo>
                  <a:cubicBezTo>
                    <a:pt x="1670" y="3058"/>
                    <a:pt x="962" y="3336"/>
                    <a:pt x="342" y="3336"/>
                  </a:cubicBezTo>
                  <a:cubicBezTo>
                    <a:pt x="294" y="3336"/>
                    <a:pt x="247" y="3334"/>
                    <a:pt x="200" y="3331"/>
                  </a:cubicBezTo>
                  <a:cubicBezTo>
                    <a:pt x="200" y="2481"/>
                    <a:pt x="300" y="1236"/>
                    <a:pt x="2446" y="338"/>
                  </a:cubicBezTo>
                  <a:close/>
                  <a:moveTo>
                    <a:pt x="2670" y="0"/>
                  </a:moveTo>
                  <a:cubicBezTo>
                    <a:pt x="2645" y="0"/>
                    <a:pt x="2620" y="13"/>
                    <a:pt x="2594" y="39"/>
                  </a:cubicBezTo>
                  <a:cubicBezTo>
                    <a:pt x="1" y="1037"/>
                    <a:pt x="1" y="2533"/>
                    <a:pt x="1" y="3430"/>
                  </a:cubicBezTo>
                  <a:cubicBezTo>
                    <a:pt x="1" y="3478"/>
                    <a:pt x="1" y="3530"/>
                    <a:pt x="100" y="3530"/>
                  </a:cubicBezTo>
                  <a:cubicBezTo>
                    <a:pt x="152" y="3530"/>
                    <a:pt x="200" y="3578"/>
                    <a:pt x="300" y="3578"/>
                  </a:cubicBezTo>
                  <a:cubicBezTo>
                    <a:pt x="950" y="3578"/>
                    <a:pt x="1748" y="3279"/>
                    <a:pt x="2095" y="2932"/>
                  </a:cubicBezTo>
                  <a:cubicBezTo>
                    <a:pt x="2347" y="2680"/>
                    <a:pt x="2347" y="2233"/>
                    <a:pt x="2295" y="1834"/>
                  </a:cubicBezTo>
                  <a:cubicBezTo>
                    <a:pt x="2295" y="1483"/>
                    <a:pt x="2295" y="1136"/>
                    <a:pt x="2394" y="885"/>
                  </a:cubicBezTo>
                  <a:cubicBezTo>
                    <a:pt x="2694" y="386"/>
                    <a:pt x="2746" y="139"/>
                    <a:pt x="2746" y="139"/>
                  </a:cubicBezTo>
                  <a:cubicBezTo>
                    <a:pt x="2793" y="87"/>
                    <a:pt x="2746" y="87"/>
                    <a:pt x="2746" y="39"/>
                  </a:cubicBezTo>
                  <a:cubicBezTo>
                    <a:pt x="2720" y="13"/>
                    <a:pt x="2695" y="0"/>
                    <a:pt x="26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1BA5FF-AC98-1829-CEA4-4353620324DF}"/>
              </a:ext>
            </a:extLst>
          </p:cNvPr>
          <p:cNvSpPr txBox="1"/>
          <p:nvPr/>
        </p:nvSpPr>
        <p:spPr>
          <a:xfrm>
            <a:off x="1018174" y="-80963"/>
            <a:ext cx="49924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Offside"/>
              <a:buNone/>
              <a:tabLst/>
              <a:defRPr/>
            </a:pPr>
            <a:r>
              <a:rPr kumimoji="0" lang="en" sz="1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ffside"/>
                <a:sym typeface="Offside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xmlns="" val="141166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997871-B7F3-C15E-D8D4-2247F94CD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17" y="678955"/>
            <a:ext cx="5362200" cy="296400"/>
          </a:xfrm>
        </p:spPr>
        <p:txBody>
          <a:bodyPr/>
          <a:lstStyle/>
          <a:p>
            <a:pPr algn="just"/>
            <a:r>
              <a:rPr lang="id-ID" dirty="0" smtClean="0"/>
              <a:t>Bar Chart Data </a:t>
            </a:r>
            <a:r>
              <a:rPr lang="id-ID" dirty="0" smtClean="0"/>
              <a:t>S</a:t>
            </a:r>
            <a:r>
              <a:rPr lang="id-ID" dirty="0" smtClean="0"/>
              <a:t>teering</a:t>
            </a:r>
            <a:endParaRPr lang="en-US" dirty="0"/>
          </a:p>
        </p:txBody>
      </p:sp>
      <p:sp>
        <p:nvSpPr>
          <p:cNvPr id="4" name="Google Shape;1687;p44">
            <a:extLst>
              <a:ext uri="{FF2B5EF4-FFF2-40B4-BE49-F238E27FC236}">
                <a16:creationId xmlns:a16="http://schemas.microsoft.com/office/drawing/2014/main" xmlns="" id="{72D5F815-CE1B-1192-B641-36D946CAD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6952" y="-1430682"/>
            <a:ext cx="5360988" cy="196373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Visualisasi Data</a:t>
            </a:r>
            <a:endParaRPr sz="2800" dirty="0"/>
          </a:p>
        </p:txBody>
      </p:sp>
      <p:pic>
        <p:nvPicPr>
          <p:cNvPr id="5" name="Picture 4" descr="Chart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78365" y="1102668"/>
            <a:ext cx="3795924" cy="2740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, histogram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035557" y="1102669"/>
            <a:ext cx="3749627" cy="268225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ight Arrow 8"/>
          <p:cNvSpPr/>
          <p:nvPr/>
        </p:nvSpPr>
        <p:spPr>
          <a:xfrm>
            <a:off x="4262717" y="2279275"/>
            <a:ext cx="638735" cy="215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518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997871-B7F3-C15E-D8D4-2247F94CD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725" y="667382"/>
            <a:ext cx="1964076" cy="296400"/>
          </a:xfrm>
        </p:spPr>
        <p:txBody>
          <a:bodyPr/>
          <a:lstStyle/>
          <a:p>
            <a:pPr algn="just"/>
            <a:r>
              <a:rPr lang="id-ID" dirty="0" smtClean="0"/>
              <a:t>Sample Gambar</a:t>
            </a:r>
            <a:endParaRPr lang="en-US" dirty="0"/>
          </a:p>
        </p:txBody>
      </p:sp>
      <p:sp>
        <p:nvSpPr>
          <p:cNvPr id="4" name="Google Shape;1687;p44">
            <a:extLst>
              <a:ext uri="{FF2B5EF4-FFF2-40B4-BE49-F238E27FC236}">
                <a16:creationId xmlns:a16="http://schemas.microsoft.com/office/drawing/2014/main" xmlns="" id="{72D5F815-CE1B-1192-B641-36D946CAD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6952" y="-1430682"/>
            <a:ext cx="5360988" cy="196373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Visualisasi Data</a:t>
            </a:r>
            <a:endParaRPr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2438" y="2784917"/>
            <a:ext cx="4291253" cy="139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5062" t="9122" r="5677" b="6859"/>
          <a:stretch>
            <a:fillRect/>
          </a:stretch>
        </p:blipFill>
        <p:spPr bwMode="auto">
          <a:xfrm>
            <a:off x="474563" y="972275"/>
            <a:ext cx="2981957" cy="152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F3997871-B7F3-C15E-D8D4-2247F94CD130}"/>
              </a:ext>
            </a:extLst>
          </p:cNvPr>
          <p:cNvSpPr txBox="1">
            <a:spLocks/>
          </p:cNvSpPr>
          <p:nvPr/>
        </p:nvSpPr>
        <p:spPr>
          <a:xfrm>
            <a:off x="5000263" y="2498111"/>
            <a:ext cx="2939969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30200" algn="just">
              <a:buClr>
                <a:schemeClr val="dk1"/>
              </a:buClr>
              <a:buSzPts val="1600"/>
            </a:pPr>
            <a:r>
              <a:rPr lang="id-ID" sz="1600" dirty="0" smtClean="0">
                <a:solidFill>
                  <a:schemeClr val="dk1"/>
                </a:solidFill>
                <a:latin typeface="Krub"/>
                <a:ea typeface="Krub"/>
                <a:cs typeface="Krub"/>
                <a:sym typeface="Krub"/>
              </a:rPr>
              <a:t>Blur, cvtColor, dan Resize</a:t>
            </a:r>
          </a:p>
        </p:txBody>
      </p:sp>
      <p:sp>
        <p:nvSpPr>
          <p:cNvPr id="13" name="Bent-Up Arrow 12"/>
          <p:cNvSpPr/>
          <p:nvPr/>
        </p:nvSpPr>
        <p:spPr>
          <a:xfrm rot="10800000" flipH="1">
            <a:off x="3731559" y="1801903"/>
            <a:ext cx="1001806" cy="65218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518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1" grpId="0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997871-B7F3-C15E-D8D4-2247F94CD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283" y="650821"/>
            <a:ext cx="5362200" cy="296400"/>
          </a:xfrm>
        </p:spPr>
        <p:txBody>
          <a:bodyPr/>
          <a:lstStyle/>
          <a:p>
            <a:pPr algn="just"/>
            <a:r>
              <a:rPr lang="id-ID" dirty="0" smtClean="0"/>
              <a:t>Processing Data Menggunakan Tenserflow modeling</a:t>
            </a:r>
            <a:endParaRPr lang="en-US" dirty="0"/>
          </a:p>
        </p:txBody>
      </p:sp>
      <p:sp>
        <p:nvSpPr>
          <p:cNvPr id="4" name="Google Shape;1687;p44">
            <a:extLst>
              <a:ext uri="{FF2B5EF4-FFF2-40B4-BE49-F238E27FC236}">
                <a16:creationId xmlns:a16="http://schemas.microsoft.com/office/drawing/2014/main" xmlns="" id="{72D5F815-CE1B-1192-B641-36D946CAD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6952" y="-1430682"/>
            <a:ext cx="5360988" cy="196373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Visualisasi Data</a:t>
            </a:r>
            <a:endParaRPr sz="2800" dirty="0"/>
          </a:p>
        </p:txBody>
      </p:sp>
      <p:pic>
        <p:nvPicPr>
          <p:cNvPr id="8" name="Picture 7" descr="Chart, line chart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129027" y="964703"/>
            <a:ext cx="5101768" cy="336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0518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2038D467-754A-134F-530C-102ACDA57B3B}"/>
              </a:ext>
            </a:extLst>
          </p:cNvPr>
          <p:cNvSpPr/>
          <p:nvPr/>
        </p:nvSpPr>
        <p:spPr>
          <a:xfrm>
            <a:off x="2392136" y="420461"/>
            <a:ext cx="4359729" cy="4302578"/>
          </a:xfrm>
          <a:prstGeom prst="ellipse">
            <a:avLst/>
          </a:prstGeom>
          <a:solidFill>
            <a:schemeClr val="accent6">
              <a:lumMod val="65000"/>
              <a:lumOff val="35000"/>
              <a:alpha val="67000"/>
            </a:schemeClr>
          </a:solidFill>
          <a:ln w="127000">
            <a:solidFill>
              <a:schemeClr val="tx1">
                <a:alpha val="9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0538D3-403B-1B97-7C8D-E457C6299322}"/>
              </a:ext>
            </a:extLst>
          </p:cNvPr>
          <p:cNvSpPr txBox="1"/>
          <p:nvPr/>
        </p:nvSpPr>
        <p:spPr>
          <a:xfrm>
            <a:off x="2590119" y="1602254"/>
            <a:ext cx="3963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Offside" panose="020B0604020202020204" charset="0"/>
              </a:rPr>
              <a:t>07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Offside" panose="020B0604020202020204" charset="0"/>
              </a:rPr>
              <a:t> Run program </a:t>
            </a:r>
          </a:p>
        </p:txBody>
      </p:sp>
    </p:spTree>
    <p:extLst>
      <p:ext uri="{BB962C8B-B14F-4D97-AF65-F5344CB8AC3E}">
        <p14:creationId xmlns:p14="http://schemas.microsoft.com/office/powerpoint/2010/main" xmlns="" val="15079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 advClick="0" advTm="0">
        <p14:glitter pattern="hexago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44"/>
          <p:cNvGrpSpPr/>
          <p:nvPr/>
        </p:nvGrpSpPr>
        <p:grpSpPr>
          <a:xfrm flipH="1">
            <a:off x="4285624" y="312874"/>
            <a:ext cx="5640956" cy="4118473"/>
            <a:chOff x="2691000" y="253049"/>
            <a:chExt cx="1799750" cy="1314001"/>
          </a:xfrm>
        </p:grpSpPr>
        <p:sp>
          <p:nvSpPr>
            <p:cNvPr id="1617" name="Google Shape;1617;p44"/>
            <p:cNvSpPr/>
            <p:nvPr/>
          </p:nvSpPr>
          <p:spPr>
            <a:xfrm>
              <a:off x="2793956" y="253049"/>
              <a:ext cx="1616650" cy="1229700"/>
            </a:xfrm>
            <a:custGeom>
              <a:avLst/>
              <a:gdLst/>
              <a:ahLst/>
              <a:cxnLst/>
              <a:rect l="l" t="t" r="r" b="b"/>
              <a:pathLst>
                <a:path w="64666" h="49188" extrusionOk="0">
                  <a:moveTo>
                    <a:pt x="32318" y="1"/>
                  </a:moveTo>
                  <a:cubicBezTo>
                    <a:pt x="14490" y="1"/>
                    <a:pt x="1" y="14460"/>
                    <a:pt x="1" y="32318"/>
                  </a:cubicBezTo>
                  <a:cubicBezTo>
                    <a:pt x="1" y="38497"/>
                    <a:pt x="1731" y="44276"/>
                    <a:pt x="4759" y="49188"/>
                  </a:cubicBezTo>
                  <a:lnTo>
                    <a:pt x="59908" y="49188"/>
                  </a:lnTo>
                  <a:cubicBezTo>
                    <a:pt x="62935" y="44276"/>
                    <a:pt x="64666" y="38497"/>
                    <a:pt x="64666" y="32318"/>
                  </a:cubicBezTo>
                  <a:cubicBezTo>
                    <a:pt x="64666" y="14460"/>
                    <a:pt x="50176" y="1"/>
                    <a:pt x="32318" y="1"/>
                  </a:cubicBezTo>
                  <a:close/>
                </a:path>
              </a:pathLst>
            </a:custGeom>
            <a:solidFill>
              <a:srgbClr val="89BAD5">
                <a:alpha val="44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3493575" y="936725"/>
              <a:ext cx="273450" cy="6950"/>
            </a:xfrm>
            <a:custGeom>
              <a:avLst/>
              <a:gdLst/>
              <a:ahLst/>
              <a:cxnLst/>
              <a:rect l="l" t="t" r="r" b="b"/>
              <a:pathLst>
                <a:path w="10938" h="278" extrusionOk="0">
                  <a:moveTo>
                    <a:pt x="4449" y="1"/>
                  </a:moveTo>
                  <a:cubicBezTo>
                    <a:pt x="4140" y="1"/>
                    <a:pt x="3799" y="30"/>
                    <a:pt x="3461" y="30"/>
                  </a:cubicBezTo>
                  <a:cubicBezTo>
                    <a:pt x="3152" y="30"/>
                    <a:pt x="2843" y="63"/>
                    <a:pt x="2563" y="63"/>
                  </a:cubicBezTo>
                  <a:cubicBezTo>
                    <a:pt x="2254" y="63"/>
                    <a:pt x="1978" y="92"/>
                    <a:pt x="1730" y="92"/>
                  </a:cubicBezTo>
                  <a:cubicBezTo>
                    <a:pt x="1451" y="124"/>
                    <a:pt x="1236" y="124"/>
                    <a:pt x="1019" y="154"/>
                  </a:cubicBezTo>
                  <a:cubicBezTo>
                    <a:pt x="804" y="154"/>
                    <a:pt x="618" y="186"/>
                    <a:pt x="495" y="186"/>
                  </a:cubicBezTo>
                  <a:cubicBezTo>
                    <a:pt x="339" y="186"/>
                    <a:pt x="215" y="216"/>
                    <a:pt x="124" y="216"/>
                  </a:cubicBezTo>
                  <a:cubicBezTo>
                    <a:pt x="62" y="216"/>
                    <a:pt x="0" y="248"/>
                    <a:pt x="0" y="248"/>
                  </a:cubicBezTo>
                  <a:cubicBezTo>
                    <a:pt x="0" y="248"/>
                    <a:pt x="2749" y="278"/>
                    <a:pt x="5468" y="278"/>
                  </a:cubicBezTo>
                  <a:cubicBezTo>
                    <a:pt x="8219" y="278"/>
                    <a:pt x="10938" y="248"/>
                    <a:pt x="10938" y="248"/>
                  </a:cubicBezTo>
                  <a:cubicBezTo>
                    <a:pt x="10938" y="248"/>
                    <a:pt x="10905" y="216"/>
                    <a:pt x="10814" y="216"/>
                  </a:cubicBezTo>
                  <a:cubicBezTo>
                    <a:pt x="10752" y="216"/>
                    <a:pt x="10629" y="186"/>
                    <a:pt x="10473" y="186"/>
                  </a:cubicBezTo>
                  <a:cubicBezTo>
                    <a:pt x="10320" y="186"/>
                    <a:pt x="10134" y="154"/>
                    <a:pt x="9949" y="154"/>
                  </a:cubicBezTo>
                  <a:cubicBezTo>
                    <a:pt x="9731" y="124"/>
                    <a:pt x="9484" y="124"/>
                    <a:pt x="9237" y="92"/>
                  </a:cubicBezTo>
                  <a:cubicBezTo>
                    <a:pt x="8990" y="92"/>
                    <a:pt x="8713" y="63"/>
                    <a:pt x="8404" y="63"/>
                  </a:cubicBezTo>
                  <a:cubicBezTo>
                    <a:pt x="8125" y="63"/>
                    <a:pt x="7816" y="30"/>
                    <a:pt x="7477" y="30"/>
                  </a:cubicBezTo>
                  <a:cubicBezTo>
                    <a:pt x="7168" y="30"/>
                    <a:pt x="6827" y="1"/>
                    <a:pt x="6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3608625" y="907375"/>
              <a:ext cx="405575" cy="11575"/>
            </a:xfrm>
            <a:custGeom>
              <a:avLst/>
              <a:gdLst/>
              <a:ahLst/>
              <a:cxnLst/>
              <a:rect l="l" t="t" r="r" b="b"/>
              <a:pathLst>
                <a:path w="16223" h="463" extrusionOk="0">
                  <a:moveTo>
                    <a:pt x="8095" y="1"/>
                  </a:moveTo>
                  <a:cubicBezTo>
                    <a:pt x="7601" y="1"/>
                    <a:pt x="7077" y="1"/>
                    <a:pt x="6583" y="30"/>
                  </a:cubicBezTo>
                  <a:lnTo>
                    <a:pt x="5841" y="30"/>
                  </a:lnTo>
                  <a:cubicBezTo>
                    <a:pt x="5594" y="30"/>
                    <a:pt x="5377" y="30"/>
                    <a:pt x="5129" y="63"/>
                  </a:cubicBezTo>
                  <a:cubicBezTo>
                    <a:pt x="4667" y="63"/>
                    <a:pt x="4202" y="92"/>
                    <a:pt x="3770" y="92"/>
                  </a:cubicBezTo>
                  <a:cubicBezTo>
                    <a:pt x="3555" y="124"/>
                    <a:pt x="3337" y="124"/>
                    <a:pt x="3122" y="124"/>
                  </a:cubicBezTo>
                  <a:cubicBezTo>
                    <a:pt x="2905" y="154"/>
                    <a:pt x="2719" y="154"/>
                    <a:pt x="2534" y="154"/>
                  </a:cubicBezTo>
                  <a:cubicBezTo>
                    <a:pt x="2163" y="186"/>
                    <a:pt x="1793" y="216"/>
                    <a:pt x="1484" y="248"/>
                  </a:cubicBezTo>
                  <a:cubicBezTo>
                    <a:pt x="1175" y="278"/>
                    <a:pt x="927" y="278"/>
                    <a:pt x="680" y="310"/>
                  </a:cubicBezTo>
                  <a:cubicBezTo>
                    <a:pt x="465" y="339"/>
                    <a:pt x="309" y="372"/>
                    <a:pt x="186" y="372"/>
                  </a:cubicBezTo>
                  <a:cubicBezTo>
                    <a:pt x="62" y="372"/>
                    <a:pt x="1" y="401"/>
                    <a:pt x="1" y="401"/>
                  </a:cubicBezTo>
                  <a:lnTo>
                    <a:pt x="1" y="433"/>
                  </a:lnTo>
                  <a:cubicBezTo>
                    <a:pt x="1" y="433"/>
                    <a:pt x="4049" y="433"/>
                    <a:pt x="8095" y="463"/>
                  </a:cubicBezTo>
                  <a:cubicBezTo>
                    <a:pt x="12144" y="433"/>
                    <a:pt x="16222" y="433"/>
                    <a:pt x="16222" y="433"/>
                  </a:cubicBezTo>
                  <a:lnTo>
                    <a:pt x="16222" y="401"/>
                  </a:lnTo>
                  <a:cubicBezTo>
                    <a:pt x="16222" y="401"/>
                    <a:pt x="16161" y="372"/>
                    <a:pt x="16037" y="372"/>
                  </a:cubicBezTo>
                  <a:cubicBezTo>
                    <a:pt x="15913" y="372"/>
                    <a:pt x="15728" y="339"/>
                    <a:pt x="15511" y="310"/>
                  </a:cubicBezTo>
                  <a:cubicBezTo>
                    <a:pt x="15295" y="310"/>
                    <a:pt x="15016" y="278"/>
                    <a:pt x="14707" y="248"/>
                  </a:cubicBezTo>
                  <a:cubicBezTo>
                    <a:pt x="14398" y="216"/>
                    <a:pt x="14060" y="186"/>
                    <a:pt x="13689" y="154"/>
                  </a:cubicBezTo>
                  <a:cubicBezTo>
                    <a:pt x="13504" y="154"/>
                    <a:pt x="13286" y="154"/>
                    <a:pt x="13071" y="124"/>
                  </a:cubicBezTo>
                  <a:cubicBezTo>
                    <a:pt x="12886" y="124"/>
                    <a:pt x="12668" y="124"/>
                    <a:pt x="12453" y="92"/>
                  </a:cubicBezTo>
                  <a:cubicBezTo>
                    <a:pt x="12020" y="92"/>
                    <a:pt x="11556" y="63"/>
                    <a:pt x="11094" y="63"/>
                  </a:cubicBezTo>
                  <a:cubicBezTo>
                    <a:pt x="10846" y="30"/>
                    <a:pt x="10599" y="30"/>
                    <a:pt x="10352" y="30"/>
                  </a:cubicBezTo>
                  <a:lnTo>
                    <a:pt x="9611" y="30"/>
                  </a:lnTo>
                  <a:cubicBezTo>
                    <a:pt x="9116" y="1"/>
                    <a:pt x="8622" y="1"/>
                    <a:pt x="8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3681225" y="846550"/>
              <a:ext cx="258825" cy="70875"/>
            </a:xfrm>
            <a:custGeom>
              <a:avLst/>
              <a:gdLst/>
              <a:ahLst/>
              <a:cxnLst/>
              <a:rect l="l" t="t" r="r" b="b"/>
              <a:pathLst>
                <a:path w="10353" h="2835" extrusionOk="0">
                  <a:moveTo>
                    <a:pt x="5087" y="1"/>
                  </a:moveTo>
                  <a:cubicBezTo>
                    <a:pt x="4956" y="1"/>
                    <a:pt x="4823" y="28"/>
                    <a:pt x="4697" y="86"/>
                  </a:cubicBezTo>
                  <a:cubicBezTo>
                    <a:pt x="4416" y="254"/>
                    <a:pt x="4264" y="628"/>
                    <a:pt x="4307" y="973"/>
                  </a:cubicBezTo>
                  <a:lnTo>
                    <a:pt x="4307" y="973"/>
                  </a:lnTo>
                  <a:cubicBezTo>
                    <a:pt x="4234" y="706"/>
                    <a:pt x="3983" y="483"/>
                    <a:pt x="3708" y="456"/>
                  </a:cubicBezTo>
                  <a:cubicBezTo>
                    <a:pt x="3399" y="456"/>
                    <a:pt x="3061" y="795"/>
                    <a:pt x="2999" y="1104"/>
                  </a:cubicBezTo>
                  <a:cubicBezTo>
                    <a:pt x="2874" y="917"/>
                    <a:pt x="2637" y="814"/>
                    <a:pt x="2401" y="814"/>
                  </a:cubicBezTo>
                  <a:cubicBezTo>
                    <a:pt x="2287" y="814"/>
                    <a:pt x="2173" y="838"/>
                    <a:pt x="2072" y="889"/>
                  </a:cubicBezTo>
                  <a:cubicBezTo>
                    <a:pt x="1763" y="1074"/>
                    <a:pt x="1669" y="1507"/>
                    <a:pt x="1825" y="1816"/>
                  </a:cubicBezTo>
                  <a:cubicBezTo>
                    <a:pt x="1730" y="1749"/>
                    <a:pt x="1581" y="1720"/>
                    <a:pt x="1412" y="1720"/>
                  </a:cubicBezTo>
                  <a:cubicBezTo>
                    <a:pt x="1028" y="1720"/>
                    <a:pt x="543" y="1869"/>
                    <a:pt x="372" y="2063"/>
                  </a:cubicBezTo>
                  <a:cubicBezTo>
                    <a:pt x="95" y="2310"/>
                    <a:pt x="1" y="2557"/>
                    <a:pt x="248" y="2834"/>
                  </a:cubicBezTo>
                  <a:lnTo>
                    <a:pt x="10197" y="2834"/>
                  </a:lnTo>
                  <a:cubicBezTo>
                    <a:pt x="10352" y="2649"/>
                    <a:pt x="10105" y="2372"/>
                    <a:pt x="9888" y="2248"/>
                  </a:cubicBezTo>
                  <a:cubicBezTo>
                    <a:pt x="9816" y="2196"/>
                    <a:pt x="9689" y="2172"/>
                    <a:pt x="9547" y="2172"/>
                  </a:cubicBezTo>
                  <a:cubicBezTo>
                    <a:pt x="9279" y="2172"/>
                    <a:pt x="8958" y="2259"/>
                    <a:pt x="8853" y="2407"/>
                  </a:cubicBezTo>
                  <a:lnTo>
                    <a:pt x="8853" y="2407"/>
                  </a:lnTo>
                  <a:cubicBezTo>
                    <a:pt x="9045" y="2067"/>
                    <a:pt x="8860" y="1594"/>
                    <a:pt x="8528" y="1445"/>
                  </a:cubicBezTo>
                  <a:cubicBezTo>
                    <a:pt x="8445" y="1410"/>
                    <a:pt x="8352" y="1394"/>
                    <a:pt x="8256" y="1394"/>
                  </a:cubicBezTo>
                  <a:cubicBezTo>
                    <a:pt x="7951" y="1394"/>
                    <a:pt x="7619" y="1555"/>
                    <a:pt x="7505" y="1800"/>
                  </a:cubicBezTo>
                  <a:lnTo>
                    <a:pt x="7505" y="1800"/>
                  </a:lnTo>
                  <a:cubicBezTo>
                    <a:pt x="7611" y="1441"/>
                    <a:pt x="7453" y="1000"/>
                    <a:pt x="7107" y="827"/>
                  </a:cubicBezTo>
                  <a:cubicBezTo>
                    <a:pt x="7014" y="781"/>
                    <a:pt x="6904" y="759"/>
                    <a:pt x="6787" y="759"/>
                  </a:cubicBezTo>
                  <a:cubicBezTo>
                    <a:pt x="6439" y="759"/>
                    <a:pt x="6034" y="950"/>
                    <a:pt x="5871" y="1228"/>
                  </a:cubicBezTo>
                  <a:cubicBezTo>
                    <a:pt x="6027" y="889"/>
                    <a:pt x="5965" y="486"/>
                    <a:pt x="5686" y="239"/>
                  </a:cubicBezTo>
                  <a:cubicBezTo>
                    <a:pt x="5530" y="83"/>
                    <a:pt x="5312" y="1"/>
                    <a:pt x="50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3279575" y="699575"/>
              <a:ext cx="91175" cy="3125"/>
            </a:xfrm>
            <a:custGeom>
              <a:avLst/>
              <a:gdLst/>
              <a:ahLst/>
              <a:cxnLst/>
              <a:rect l="l" t="t" r="r" b="b"/>
              <a:pathLst>
                <a:path w="3647" h="125" extrusionOk="0">
                  <a:moveTo>
                    <a:pt x="1484" y="0"/>
                  </a:moveTo>
                  <a:cubicBezTo>
                    <a:pt x="1360" y="0"/>
                    <a:pt x="1237" y="0"/>
                    <a:pt x="1145" y="33"/>
                  </a:cubicBezTo>
                  <a:cubicBezTo>
                    <a:pt x="928" y="33"/>
                    <a:pt x="712" y="33"/>
                    <a:pt x="527" y="62"/>
                  </a:cubicBezTo>
                  <a:cubicBezTo>
                    <a:pt x="342" y="62"/>
                    <a:pt x="218" y="94"/>
                    <a:pt x="95" y="94"/>
                  </a:cubicBezTo>
                  <a:cubicBezTo>
                    <a:pt x="62" y="94"/>
                    <a:pt x="1" y="94"/>
                    <a:pt x="1" y="124"/>
                  </a:cubicBezTo>
                  <a:lnTo>
                    <a:pt x="3646" y="124"/>
                  </a:lnTo>
                  <a:cubicBezTo>
                    <a:pt x="3617" y="94"/>
                    <a:pt x="3585" y="94"/>
                    <a:pt x="3555" y="94"/>
                  </a:cubicBezTo>
                  <a:cubicBezTo>
                    <a:pt x="3431" y="94"/>
                    <a:pt x="3276" y="62"/>
                    <a:pt x="3122" y="62"/>
                  </a:cubicBezTo>
                  <a:cubicBezTo>
                    <a:pt x="3028" y="33"/>
                    <a:pt x="2937" y="33"/>
                    <a:pt x="2843" y="33"/>
                  </a:cubicBezTo>
                  <a:lnTo>
                    <a:pt x="2504" y="33"/>
                  </a:lnTo>
                  <a:cubicBezTo>
                    <a:pt x="2411" y="0"/>
                    <a:pt x="2287" y="0"/>
                    <a:pt x="2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3358375" y="674125"/>
              <a:ext cx="322150" cy="8475"/>
            </a:xfrm>
            <a:custGeom>
              <a:avLst/>
              <a:gdLst/>
              <a:ahLst/>
              <a:cxnLst/>
              <a:rect l="l" t="t" r="r" b="b"/>
              <a:pathLst>
                <a:path w="12886" h="339" extrusionOk="0">
                  <a:moveTo>
                    <a:pt x="4667" y="0"/>
                  </a:moveTo>
                  <a:cubicBezTo>
                    <a:pt x="4481" y="0"/>
                    <a:pt x="4264" y="30"/>
                    <a:pt x="4078" y="30"/>
                  </a:cubicBezTo>
                  <a:cubicBezTo>
                    <a:pt x="3708" y="30"/>
                    <a:pt x="3337" y="62"/>
                    <a:pt x="2998" y="62"/>
                  </a:cubicBezTo>
                  <a:cubicBezTo>
                    <a:pt x="2657" y="62"/>
                    <a:pt x="2319" y="92"/>
                    <a:pt x="2039" y="124"/>
                  </a:cubicBezTo>
                  <a:cubicBezTo>
                    <a:pt x="1730" y="124"/>
                    <a:pt x="1453" y="153"/>
                    <a:pt x="1206" y="186"/>
                  </a:cubicBezTo>
                  <a:cubicBezTo>
                    <a:pt x="959" y="186"/>
                    <a:pt x="742" y="215"/>
                    <a:pt x="556" y="215"/>
                  </a:cubicBezTo>
                  <a:cubicBezTo>
                    <a:pt x="403" y="247"/>
                    <a:pt x="247" y="247"/>
                    <a:pt x="156" y="277"/>
                  </a:cubicBezTo>
                  <a:lnTo>
                    <a:pt x="0" y="277"/>
                  </a:lnTo>
                  <a:lnTo>
                    <a:pt x="0" y="309"/>
                  </a:lnTo>
                  <a:cubicBezTo>
                    <a:pt x="0" y="309"/>
                    <a:pt x="3245" y="309"/>
                    <a:pt x="6459" y="339"/>
                  </a:cubicBezTo>
                  <a:cubicBezTo>
                    <a:pt x="9672" y="309"/>
                    <a:pt x="12885" y="309"/>
                    <a:pt x="12885" y="309"/>
                  </a:cubicBezTo>
                  <a:lnTo>
                    <a:pt x="12885" y="277"/>
                  </a:lnTo>
                  <a:lnTo>
                    <a:pt x="12729" y="277"/>
                  </a:lnTo>
                  <a:cubicBezTo>
                    <a:pt x="12638" y="247"/>
                    <a:pt x="12514" y="247"/>
                    <a:pt x="12329" y="215"/>
                  </a:cubicBezTo>
                  <a:cubicBezTo>
                    <a:pt x="12144" y="215"/>
                    <a:pt x="11958" y="186"/>
                    <a:pt x="11711" y="186"/>
                  </a:cubicBezTo>
                  <a:cubicBezTo>
                    <a:pt x="11464" y="153"/>
                    <a:pt x="11185" y="124"/>
                    <a:pt x="10876" y="124"/>
                  </a:cubicBezTo>
                  <a:cubicBezTo>
                    <a:pt x="10567" y="92"/>
                    <a:pt x="10258" y="62"/>
                    <a:pt x="9887" y="62"/>
                  </a:cubicBezTo>
                  <a:cubicBezTo>
                    <a:pt x="9548" y="62"/>
                    <a:pt x="9178" y="30"/>
                    <a:pt x="8807" y="30"/>
                  </a:cubicBezTo>
                  <a:cubicBezTo>
                    <a:pt x="8436" y="30"/>
                    <a:pt x="8033" y="0"/>
                    <a:pt x="7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3481200" y="640100"/>
              <a:ext cx="134850" cy="41775"/>
            </a:xfrm>
            <a:custGeom>
              <a:avLst/>
              <a:gdLst/>
              <a:ahLst/>
              <a:cxnLst/>
              <a:rect l="l" t="t" r="r" b="b"/>
              <a:pathLst>
                <a:path w="5394" h="1671" extrusionOk="0">
                  <a:moveTo>
                    <a:pt x="2899" y="0"/>
                  </a:moveTo>
                  <a:cubicBezTo>
                    <a:pt x="2564" y="0"/>
                    <a:pt x="2314" y="351"/>
                    <a:pt x="2358" y="676"/>
                  </a:cubicBezTo>
                  <a:lnTo>
                    <a:pt x="2358" y="676"/>
                  </a:lnTo>
                  <a:cubicBezTo>
                    <a:pt x="2260" y="579"/>
                    <a:pt x="2095" y="522"/>
                    <a:pt x="1947" y="522"/>
                  </a:cubicBezTo>
                  <a:cubicBezTo>
                    <a:pt x="1926" y="522"/>
                    <a:pt x="1905" y="523"/>
                    <a:pt x="1884" y="526"/>
                  </a:cubicBezTo>
                  <a:cubicBezTo>
                    <a:pt x="1653" y="526"/>
                    <a:pt x="1476" y="796"/>
                    <a:pt x="1531" y="1009"/>
                  </a:cubicBezTo>
                  <a:lnTo>
                    <a:pt x="1531" y="1009"/>
                  </a:lnTo>
                  <a:cubicBezTo>
                    <a:pt x="1472" y="897"/>
                    <a:pt x="1268" y="856"/>
                    <a:pt x="1099" y="856"/>
                  </a:cubicBezTo>
                  <a:cubicBezTo>
                    <a:pt x="1047" y="856"/>
                    <a:pt x="998" y="860"/>
                    <a:pt x="957" y="867"/>
                  </a:cubicBezTo>
                  <a:cubicBezTo>
                    <a:pt x="772" y="896"/>
                    <a:pt x="1" y="1485"/>
                    <a:pt x="63" y="1670"/>
                  </a:cubicBezTo>
                  <a:lnTo>
                    <a:pt x="5345" y="1670"/>
                  </a:lnTo>
                  <a:cubicBezTo>
                    <a:pt x="5394" y="1376"/>
                    <a:pt x="5053" y="1120"/>
                    <a:pt x="4756" y="1120"/>
                  </a:cubicBezTo>
                  <a:cubicBezTo>
                    <a:pt x="4679" y="1120"/>
                    <a:pt x="4605" y="1138"/>
                    <a:pt x="4541" y="1176"/>
                  </a:cubicBezTo>
                  <a:cubicBezTo>
                    <a:pt x="4541" y="990"/>
                    <a:pt x="4294" y="835"/>
                    <a:pt x="4109" y="773"/>
                  </a:cubicBezTo>
                  <a:cubicBezTo>
                    <a:pt x="4061" y="757"/>
                    <a:pt x="4011" y="749"/>
                    <a:pt x="3962" y="749"/>
                  </a:cubicBezTo>
                  <a:cubicBezTo>
                    <a:pt x="3820" y="749"/>
                    <a:pt x="3679" y="812"/>
                    <a:pt x="3588" y="925"/>
                  </a:cubicBezTo>
                  <a:lnTo>
                    <a:pt x="3588" y="925"/>
                  </a:lnTo>
                  <a:cubicBezTo>
                    <a:pt x="3858" y="584"/>
                    <a:pt x="3366" y="31"/>
                    <a:pt x="2935" y="2"/>
                  </a:cubicBezTo>
                  <a:cubicBezTo>
                    <a:pt x="2923" y="1"/>
                    <a:pt x="2911" y="0"/>
                    <a:pt x="2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3967025" y="654025"/>
              <a:ext cx="523725" cy="19300"/>
            </a:xfrm>
            <a:custGeom>
              <a:avLst/>
              <a:gdLst/>
              <a:ahLst/>
              <a:cxnLst/>
              <a:rect l="l" t="t" r="r" b="b"/>
              <a:pathLst>
                <a:path w="20949" h="772" extrusionOk="0">
                  <a:moveTo>
                    <a:pt x="10476" y="1"/>
                  </a:moveTo>
                  <a:cubicBezTo>
                    <a:pt x="9826" y="1"/>
                    <a:pt x="9178" y="1"/>
                    <a:pt x="8528" y="30"/>
                  </a:cubicBezTo>
                  <a:lnTo>
                    <a:pt x="8034" y="30"/>
                  </a:lnTo>
                  <a:cubicBezTo>
                    <a:pt x="7880" y="30"/>
                    <a:pt x="7725" y="30"/>
                    <a:pt x="7571" y="63"/>
                  </a:cubicBezTo>
                  <a:cubicBezTo>
                    <a:pt x="7262" y="63"/>
                    <a:pt x="6953" y="63"/>
                    <a:pt x="6644" y="92"/>
                  </a:cubicBezTo>
                  <a:cubicBezTo>
                    <a:pt x="6027" y="92"/>
                    <a:pt x="5438" y="154"/>
                    <a:pt x="4852" y="186"/>
                  </a:cubicBezTo>
                  <a:cubicBezTo>
                    <a:pt x="4573" y="186"/>
                    <a:pt x="4326" y="216"/>
                    <a:pt x="4049" y="216"/>
                  </a:cubicBezTo>
                  <a:cubicBezTo>
                    <a:pt x="3770" y="248"/>
                    <a:pt x="3523" y="278"/>
                    <a:pt x="3275" y="278"/>
                  </a:cubicBezTo>
                  <a:cubicBezTo>
                    <a:pt x="3028" y="310"/>
                    <a:pt x="2813" y="310"/>
                    <a:pt x="2566" y="339"/>
                  </a:cubicBezTo>
                  <a:cubicBezTo>
                    <a:pt x="2349" y="372"/>
                    <a:pt x="2134" y="401"/>
                    <a:pt x="1948" y="401"/>
                  </a:cubicBezTo>
                  <a:cubicBezTo>
                    <a:pt x="1545" y="433"/>
                    <a:pt x="1207" y="495"/>
                    <a:pt x="898" y="525"/>
                  </a:cubicBezTo>
                  <a:cubicBezTo>
                    <a:pt x="618" y="557"/>
                    <a:pt x="403" y="587"/>
                    <a:pt x="248" y="619"/>
                  </a:cubicBezTo>
                  <a:cubicBezTo>
                    <a:pt x="94" y="648"/>
                    <a:pt x="0" y="648"/>
                    <a:pt x="0" y="648"/>
                  </a:cubicBezTo>
                  <a:lnTo>
                    <a:pt x="0" y="742"/>
                  </a:lnTo>
                  <a:lnTo>
                    <a:pt x="3275" y="742"/>
                  </a:lnTo>
                  <a:cubicBezTo>
                    <a:pt x="5253" y="742"/>
                    <a:pt x="7848" y="772"/>
                    <a:pt x="10476" y="772"/>
                  </a:cubicBezTo>
                  <a:cubicBezTo>
                    <a:pt x="13101" y="772"/>
                    <a:pt x="15696" y="742"/>
                    <a:pt x="17673" y="742"/>
                  </a:cubicBezTo>
                  <a:lnTo>
                    <a:pt x="20948" y="742"/>
                  </a:lnTo>
                  <a:lnTo>
                    <a:pt x="20948" y="648"/>
                  </a:lnTo>
                  <a:cubicBezTo>
                    <a:pt x="20948" y="648"/>
                    <a:pt x="20857" y="648"/>
                    <a:pt x="20701" y="619"/>
                  </a:cubicBezTo>
                  <a:cubicBezTo>
                    <a:pt x="20548" y="587"/>
                    <a:pt x="20330" y="557"/>
                    <a:pt x="20053" y="525"/>
                  </a:cubicBezTo>
                  <a:cubicBezTo>
                    <a:pt x="19745" y="495"/>
                    <a:pt x="19403" y="433"/>
                    <a:pt x="19003" y="401"/>
                  </a:cubicBezTo>
                  <a:cubicBezTo>
                    <a:pt x="18818" y="401"/>
                    <a:pt x="18600" y="372"/>
                    <a:pt x="18385" y="339"/>
                  </a:cubicBezTo>
                  <a:cubicBezTo>
                    <a:pt x="18168" y="310"/>
                    <a:pt x="17920" y="310"/>
                    <a:pt x="17673" y="278"/>
                  </a:cubicBezTo>
                  <a:cubicBezTo>
                    <a:pt x="17426" y="278"/>
                    <a:pt x="17179" y="248"/>
                    <a:pt x="16902" y="216"/>
                  </a:cubicBezTo>
                  <a:cubicBezTo>
                    <a:pt x="16655" y="216"/>
                    <a:pt x="16376" y="186"/>
                    <a:pt x="16099" y="186"/>
                  </a:cubicBezTo>
                  <a:cubicBezTo>
                    <a:pt x="15543" y="154"/>
                    <a:pt x="14925" y="92"/>
                    <a:pt x="14307" y="92"/>
                  </a:cubicBezTo>
                  <a:cubicBezTo>
                    <a:pt x="14027" y="63"/>
                    <a:pt x="13689" y="63"/>
                    <a:pt x="13380" y="63"/>
                  </a:cubicBezTo>
                  <a:cubicBezTo>
                    <a:pt x="13071" y="30"/>
                    <a:pt x="12762" y="30"/>
                    <a:pt x="12421" y="30"/>
                  </a:cubicBezTo>
                  <a:cubicBezTo>
                    <a:pt x="11773" y="1"/>
                    <a:pt x="11123" y="1"/>
                    <a:pt x="10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4035800" y="518825"/>
              <a:ext cx="428675" cy="152225"/>
            </a:xfrm>
            <a:custGeom>
              <a:avLst/>
              <a:gdLst/>
              <a:ahLst/>
              <a:cxnLst/>
              <a:rect l="l" t="t" r="r" b="b"/>
              <a:pathLst>
                <a:path w="17147" h="6089" extrusionOk="0">
                  <a:moveTo>
                    <a:pt x="8743" y="1"/>
                  </a:moveTo>
                  <a:cubicBezTo>
                    <a:pt x="7445" y="1"/>
                    <a:pt x="6333" y="742"/>
                    <a:pt x="5777" y="1793"/>
                  </a:cubicBezTo>
                  <a:cubicBezTo>
                    <a:pt x="5653" y="1793"/>
                    <a:pt x="5530" y="1763"/>
                    <a:pt x="5406" y="1763"/>
                  </a:cubicBezTo>
                  <a:cubicBezTo>
                    <a:pt x="4047" y="1763"/>
                    <a:pt x="2967" y="2843"/>
                    <a:pt x="2905" y="4173"/>
                  </a:cubicBezTo>
                  <a:cubicBezTo>
                    <a:pt x="2163" y="4173"/>
                    <a:pt x="1513" y="4573"/>
                    <a:pt x="1175" y="5191"/>
                  </a:cubicBezTo>
                  <a:cubicBezTo>
                    <a:pt x="1113" y="5162"/>
                    <a:pt x="1051" y="5162"/>
                    <a:pt x="957" y="5162"/>
                  </a:cubicBezTo>
                  <a:cubicBezTo>
                    <a:pt x="433" y="5162"/>
                    <a:pt x="0" y="5594"/>
                    <a:pt x="0" y="6089"/>
                  </a:cubicBezTo>
                  <a:lnTo>
                    <a:pt x="17147" y="6089"/>
                  </a:lnTo>
                  <a:cubicBezTo>
                    <a:pt x="16994" y="5933"/>
                    <a:pt x="16776" y="5841"/>
                    <a:pt x="16499" y="5841"/>
                  </a:cubicBezTo>
                  <a:lnTo>
                    <a:pt x="16376" y="5841"/>
                  </a:lnTo>
                  <a:cubicBezTo>
                    <a:pt x="16128" y="5100"/>
                    <a:pt x="15417" y="4573"/>
                    <a:pt x="14551" y="4573"/>
                  </a:cubicBezTo>
                  <a:lnTo>
                    <a:pt x="14460" y="4573"/>
                  </a:lnTo>
                  <a:cubicBezTo>
                    <a:pt x="14119" y="3555"/>
                    <a:pt x="13192" y="2814"/>
                    <a:pt x="12050" y="2814"/>
                  </a:cubicBezTo>
                  <a:lnTo>
                    <a:pt x="12018" y="2814"/>
                  </a:lnTo>
                  <a:cubicBezTo>
                    <a:pt x="11771" y="1237"/>
                    <a:pt x="10382" y="1"/>
                    <a:pt x="87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3841900" y="686475"/>
              <a:ext cx="227900" cy="9300"/>
            </a:xfrm>
            <a:custGeom>
              <a:avLst/>
              <a:gdLst/>
              <a:ahLst/>
              <a:cxnLst/>
              <a:rect l="l" t="t" r="r" b="b"/>
              <a:pathLst>
                <a:path w="9116" h="372" extrusionOk="0">
                  <a:moveTo>
                    <a:pt x="3708" y="0"/>
                  </a:moveTo>
                  <a:cubicBezTo>
                    <a:pt x="3431" y="0"/>
                    <a:pt x="3152" y="30"/>
                    <a:pt x="2905" y="30"/>
                  </a:cubicBezTo>
                  <a:cubicBezTo>
                    <a:pt x="2628" y="30"/>
                    <a:pt x="2381" y="62"/>
                    <a:pt x="2133" y="62"/>
                  </a:cubicBezTo>
                  <a:cubicBezTo>
                    <a:pt x="1886" y="92"/>
                    <a:pt x="1639" y="92"/>
                    <a:pt x="1421" y="124"/>
                  </a:cubicBezTo>
                  <a:cubicBezTo>
                    <a:pt x="1236" y="154"/>
                    <a:pt x="1021" y="154"/>
                    <a:pt x="865" y="186"/>
                  </a:cubicBezTo>
                  <a:cubicBezTo>
                    <a:pt x="680" y="216"/>
                    <a:pt x="527" y="216"/>
                    <a:pt x="403" y="248"/>
                  </a:cubicBezTo>
                  <a:cubicBezTo>
                    <a:pt x="280" y="248"/>
                    <a:pt x="186" y="277"/>
                    <a:pt x="124" y="277"/>
                  </a:cubicBezTo>
                  <a:cubicBezTo>
                    <a:pt x="62" y="309"/>
                    <a:pt x="0" y="309"/>
                    <a:pt x="0" y="309"/>
                  </a:cubicBezTo>
                  <a:lnTo>
                    <a:pt x="0" y="339"/>
                  </a:lnTo>
                  <a:cubicBezTo>
                    <a:pt x="0" y="339"/>
                    <a:pt x="589" y="339"/>
                    <a:pt x="1421" y="371"/>
                  </a:cubicBezTo>
                  <a:lnTo>
                    <a:pt x="7695" y="371"/>
                  </a:lnTo>
                  <a:cubicBezTo>
                    <a:pt x="8528" y="339"/>
                    <a:pt x="9116" y="339"/>
                    <a:pt x="9116" y="339"/>
                  </a:cubicBezTo>
                  <a:lnTo>
                    <a:pt x="9116" y="309"/>
                  </a:lnTo>
                  <a:cubicBezTo>
                    <a:pt x="9116" y="309"/>
                    <a:pt x="9084" y="309"/>
                    <a:pt x="8992" y="277"/>
                  </a:cubicBezTo>
                  <a:cubicBezTo>
                    <a:pt x="8931" y="277"/>
                    <a:pt x="8837" y="248"/>
                    <a:pt x="8713" y="248"/>
                  </a:cubicBezTo>
                  <a:cubicBezTo>
                    <a:pt x="8589" y="216"/>
                    <a:pt x="8436" y="216"/>
                    <a:pt x="8280" y="186"/>
                  </a:cubicBezTo>
                  <a:cubicBezTo>
                    <a:pt x="8095" y="154"/>
                    <a:pt x="7910" y="154"/>
                    <a:pt x="7695" y="124"/>
                  </a:cubicBezTo>
                  <a:cubicBezTo>
                    <a:pt x="7571" y="124"/>
                    <a:pt x="7477" y="92"/>
                    <a:pt x="7354" y="92"/>
                  </a:cubicBezTo>
                  <a:cubicBezTo>
                    <a:pt x="7230" y="92"/>
                    <a:pt x="7106" y="92"/>
                    <a:pt x="6983" y="62"/>
                  </a:cubicBezTo>
                  <a:cubicBezTo>
                    <a:pt x="6768" y="62"/>
                    <a:pt x="6489" y="30"/>
                    <a:pt x="6241" y="30"/>
                  </a:cubicBezTo>
                  <a:cubicBezTo>
                    <a:pt x="5964" y="30"/>
                    <a:pt x="5685" y="0"/>
                    <a:pt x="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2984525" y="412250"/>
              <a:ext cx="672825" cy="19350"/>
            </a:xfrm>
            <a:custGeom>
              <a:avLst/>
              <a:gdLst/>
              <a:ahLst/>
              <a:cxnLst/>
              <a:rect l="l" t="t" r="r" b="b"/>
              <a:pathLst>
                <a:path w="26913" h="774" extrusionOk="0">
                  <a:moveTo>
                    <a:pt x="13471" y="0"/>
                  </a:moveTo>
                  <a:cubicBezTo>
                    <a:pt x="12638" y="0"/>
                    <a:pt x="11773" y="0"/>
                    <a:pt x="10970" y="32"/>
                  </a:cubicBezTo>
                  <a:lnTo>
                    <a:pt x="9734" y="32"/>
                  </a:lnTo>
                  <a:cubicBezTo>
                    <a:pt x="9331" y="62"/>
                    <a:pt x="8931" y="62"/>
                    <a:pt x="8528" y="94"/>
                  </a:cubicBezTo>
                  <a:lnTo>
                    <a:pt x="7663" y="94"/>
                  </a:lnTo>
                  <a:cubicBezTo>
                    <a:pt x="7571" y="94"/>
                    <a:pt x="7447" y="124"/>
                    <a:pt x="7354" y="124"/>
                  </a:cubicBezTo>
                  <a:cubicBezTo>
                    <a:pt x="6983" y="124"/>
                    <a:pt x="6612" y="156"/>
                    <a:pt x="6241" y="156"/>
                  </a:cubicBezTo>
                  <a:cubicBezTo>
                    <a:pt x="5903" y="185"/>
                    <a:pt x="5532" y="185"/>
                    <a:pt x="5191" y="218"/>
                  </a:cubicBezTo>
                  <a:cubicBezTo>
                    <a:pt x="4852" y="247"/>
                    <a:pt x="4543" y="247"/>
                    <a:pt x="4202" y="279"/>
                  </a:cubicBezTo>
                  <a:cubicBezTo>
                    <a:pt x="3893" y="309"/>
                    <a:pt x="3584" y="309"/>
                    <a:pt x="3307" y="341"/>
                  </a:cubicBezTo>
                  <a:cubicBezTo>
                    <a:pt x="3028" y="371"/>
                    <a:pt x="2751" y="371"/>
                    <a:pt x="2504" y="403"/>
                  </a:cubicBezTo>
                  <a:cubicBezTo>
                    <a:pt x="1978" y="433"/>
                    <a:pt x="1545" y="494"/>
                    <a:pt x="1174" y="527"/>
                  </a:cubicBezTo>
                  <a:cubicBezTo>
                    <a:pt x="804" y="556"/>
                    <a:pt x="527" y="588"/>
                    <a:pt x="309" y="618"/>
                  </a:cubicBezTo>
                  <a:cubicBezTo>
                    <a:pt x="124" y="650"/>
                    <a:pt x="0" y="650"/>
                    <a:pt x="0" y="650"/>
                  </a:cubicBezTo>
                  <a:lnTo>
                    <a:pt x="0" y="712"/>
                  </a:lnTo>
                  <a:cubicBezTo>
                    <a:pt x="0" y="712"/>
                    <a:pt x="1701" y="742"/>
                    <a:pt x="4202" y="742"/>
                  </a:cubicBezTo>
                  <a:cubicBezTo>
                    <a:pt x="6736" y="742"/>
                    <a:pt x="10105" y="742"/>
                    <a:pt x="13471" y="774"/>
                  </a:cubicBezTo>
                  <a:cubicBezTo>
                    <a:pt x="16840" y="742"/>
                    <a:pt x="20206" y="742"/>
                    <a:pt x="22710" y="742"/>
                  </a:cubicBezTo>
                  <a:cubicBezTo>
                    <a:pt x="25244" y="742"/>
                    <a:pt x="26912" y="712"/>
                    <a:pt x="26912" y="712"/>
                  </a:cubicBezTo>
                  <a:lnTo>
                    <a:pt x="26912" y="650"/>
                  </a:lnTo>
                  <a:cubicBezTo>
                    <a:pt x="26912" y="650"/>
                    <a:pt x="26818" y="650"/>
                    <a:pt x="26633" y="618"/>
                  </a:cubicBezTo>
                  <a:cubicBezTo>
                    <a:pt x="26418" y="588"/>
                    <a:pt x="26139" y="556"/>
                    <a:pt x="25768" y="527"/>
                  </a:cubicBezTo>
                  <a:cubicBezTo>
                    <a:pt x="25397" y="494"/>
                    <a:pt x="24965" y="433"/>
                    <a:pt x="24441" y="403"/>
                  </a:cubicBezTo>
                  <a:cubicBezTo>
                    <a:pt x="24193" y="371"/>
                    <a:pt x="23914" y="371"/>
                    <a:pt x="23637" y="341"/>
                  </a:cubicBezTo>
                  <a:cubicBezTo>
                    <a:pt x="23328" y="309"/>
                    <a:pt x="23049" y="309"/>
                    <a:pt x="22710" y="279"/>
                  </a:cubicBezTo>
                  <a:cubicBezTo>
                    <a:pt x="22401" y="247"/>
                    <a:pt x="22060" y="247"/>
                    <a:pt x="21722" y="218"/>
                  </a:cubicBezTo>
                  <a:cubicBezTo>
                    <a:pt x="21381" y="185"/>
                    <a:pt x="21042" y="185"/>
                    <a:pt x="20671" y="156"/>
                  </a:cubicBezTo>
                  <a:cubicBezTo>
                    <a:pt x="19959" y="124"/>
                    <a:pt x="19188" y="94"/>
                    <a:pt x="18414" y="94"/>
                  </a:cubicBezTo>
                  <a:cubicBezTo>
                    <a:pt x="18014" y="62"/>
                    <a:pt x="17611" y="62"/>
                    <a:pt x="17211" y="62"/>
                  </a:cubicBezTo>
                  <a:cubicBezTo>
                    <a:pt x="16993" y="32"/>
                    <a:pt x="16808" y="32"/>
                    <a:pt x="16593" y="32"/>
                  </a:cubicBezTo>
                  <a:lnTo>
                    <a:pt x="15975" y="32"/>
                  </a:lnTo>
                  <a:cubicBezTo>
                    <a:pt x="15139" y="0"/>
                    <a:pt x="14306" y="0"/>
                    <a:pt x="13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3130525" y="322650"/>
              <a:ext cx="380800" cy="106600"/>
            </a:xfrm>
            <a:custGeom>
              <a:avLst/>
              <a:gdLst/>
              <a:ahLst/>
              <a:cxnLst/>
              <a:rect l="l" t="t" r="r" b="b"/>
              <a:pathLst>
                <a:path w="15232" h="4264" extrusionOk="0">
                  <a:moveTo>
                    <a:pt x="9208" y="0"/>
                  </a:moveTo>
                  <a:cubicBezTo>
                    <a:pt x="8434" y="0"/>
                    <a:pt x="7725" y="247"/>
                    <a:pt x="7169" y="680"/>
                  </a:cubicBezTo>
                  <a:cubicBezTo>
                    <a:pt x="6983" y="588"/>
                    <a:pt x="6798" y="556"/>
                    <a:pt x="6581" y="556"/>
                  </a:cubicBezTo>
                  <a:cubicBezTo>
                    <a:pt x="6057" y="556"/>
                    <a:pt x="5592" y="803"/>
                    <a:pt x="5315" y="1174"/>
                  </a:cubicBezTo>
                  <a:lnTo>
                    <a:pt x="5068" y="1174"/>
                  </a:lnTo>
                  <a:cubicBezTo>
                    <a:pt x="3894" y="1174"/>
                    <a:pt x="2873" y="1916"/>
                    <a:pt x="2502" y="2966"/>
                  </a:cubicBezTo>
                  <a:cubicBezTo>
                    <a:pt x="2349" y="2937"/>
                    <a:pt x="2193" y="2904"/>
                    <a:pt x="2040" y="2904"/>
                  </a:cubicBezTo>
                  <a:cubicBezTo>
                    <a:pt x="1113" y="2904"/>
                    <a:pt x="339" y="3461"/>
                    <a:pt x="1" y="4264"/>
                  </a:cubicBezTo>
                  <a:lnTo>
                    <a:pt x="15232" y="4264"/>
                  </a:lnTo>
                  <a:cubicBezTo>
                    <a:pt x="14984" y="3616"/>
                    <a:pt x="14428" y="3122"/>
                    <a:pt x="13719" y="2966"/>
                  </a:cubicBezTo>
                  <a:cubicBezTo>
                    <a:pt x="13501" y="2133"/>
                    <a:pt x="12822" y="1515"/>
                    <a:pt x="11957" y="1360"/>
                  </a:cubicBezTo>
                  <a:cubicBezTo>
                    <a:pt x="11309" y="527"/>
                    <a:pt x="10320" y="0"/>
                    <a:pt x="9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2880275" y="473300"/>
              <a:ext cx="270375" cy="9275"/>
            </a:xfrm>
            <a:custGeom>
              <a:avLst/>
              <a:gdLst/>
              <a:ahLst/>
              <a:cxnLst/>
              <a:rect l="l" t="t" r="r" b="b"/>
              <a:pathLst>
                <a:path w="10815" h="371" extrusionOk="0">
                  <a:moveTo>
                    <a:pt x="4388" y="0"/>
                  </a:moveTo>
                  <a:cubicBezTo>
                    <a:pt x="4079" y="0"/>
                    <a:pt x="3738" y="30"/>
                    <a:pt x="3429" y="30"/>
                  </a:cubicBezTo>
                  <a:cubicBezTo>
                    <a:pt x="3120" y="30"/>
                    <a:pt x="2811" y="62"/>
                    <a:pt x="2502" y="62"/>
                  </a:cubicBezTo>
                  <a:cubicBezTo>
                    <a:pt x="2349" y="92"/>
                    <a:pt x="2225" y="92"/>
                    <a:pt x="2069" y="92"/>
                  </a:cubicBezTo>
                  <a:cubicBezTo>
                    <a:pt x="1946" y="124"/>
                    <a:pt x="1822" y="124"/>
                    <a:pt x="1698" y="124"/>
                  </a:cubicBezTo>
                  <a:cubicBezTo>
                    <a:pt x="1422" y="153"/>
                    <a:pt x="1204" y="186"/>
                    <a:pt x="989" y="186"/>
                  </a:cubicBezTo>
                  <a:cubicBezTo>
                    <a:pt x="804" y="215"/>
                    <a:pt x="618" y="247"/>
                    <a:pt x="463" y="247"/>
                  </a:cubicBezTo>
                  <a:cubicBezTo>
                    <a:pt x="309" y="277"/>
                    <a:pt x="186" y="277"/>
                    <a:pt x="124" y="309"/>
                  </a:cubicBezTo>
                  <a:lnTo>
                    <a:pt x="0" y="309"/>
                  </a:lnTo>
                  <a:lnTo>
                    <a:pt x="0" y="339"/>
                  </a:lnTo>
                  <a:cubicBezTo>
                    <a:pt x="0" y="339"/>
                    <a:pt x="680" y="371"/>
                    <a:pt x="1698" y="371"/>
                  </a:cubicBezTo>
                  <a:lnTo>
                    <a:pt x="9146" y="371"/>
                  </a:lnTo>
                  <a:cubicBezTo>
                    <a:pt x="10164" y="371"/>
                    <a:pt x="10814" y="339"/>
                    <a:pt x="10814" y="339"/>
                  </a:cubicBezTo>
                  <a:lnTo>
                    <a:pt x="10814" y="309"/>
                  </a:lnTo>
                  <a:lnTo>
                    <a:pt x="10720" y="309"/>
                  </a:lnTo>
                  <a:cubicBezTo>
                    <a:pt x="10629" y="277"/>
                    <a:pt x="10505" y="277"/>
                    <a:pt x="10349" y="247"/>
                  </a:cubicBezTo>
                  <a:cubicBezTo>
                    <a:pt x="10226" y="247"/>
                    <a:pt x="10041" y="215"/>
                    <a:pt x="9825" y="186"/>
                  </a:cubicBezTo>
                  <a:cubicBezTo>
                    <a:pt x="9608" y="186"/>
                    <a:pt x="9393" y="153"/>
                    <a:pt x="9146" y="124"/>
                  </a:cubicBezTo>
                  <a:cubicBezTo>
                    <a:pt x="8866" y="124"/>
                    <a:pt x="8619" y="92"/>
                    <a:pt x="8310" y="62"/>
                  </a:cubicBezTo>
                  <a:cubicBezTo>
                    <a:pt x="8033" y="62"/>
                    <a:pt x="7725" y="30"/>
                    <a:pt x="7416" y="30"/>
                  </a:cubicBezTo>
                  <a:cubicBezTo>
                    <a:pt x="7074" y="30"/>
                    <a:pt x="6766" y="0"/>
                    <a:pt x="6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3530650" y="462475"/>
              <a:ext cx="214750" cy="9300"/>
            </a:xfrm>
            <a:custGeom>
              <a:avLst/>
              <a:gdLst/>
              <a:ahLst/>
              <a:cxnLst/>
              <a:rect l="l" t="t" r="r" b="b"/>
              <a:pathLst>
                <a:path w="8590" h="372" extrusionOk="0">
                  <a:moveTo>
                    <a:pt x="3490" y="1"/>
                  </a:moveTo>
                  <a:cubicBezTo>
                    <a:pt x="3243" y="1"/>
                    <a:pt x="2966" y="30"/>
                    <a:pt x="2719" y="30"/>
                  </a:cubicBezTo>
                  <a:cubicBezTo>
                    <a:pt x="2472" y="62"/>
                    <a:pt x="2225" y="62"/>
                    <a:pt x="2007" y="92"/>
                  </a:cubicBezTo>
                  <a:lnTo>
                    <a:pt x="1669" y="92"/>
                  </a:lnTo>
                  <a:cubicBezTo>
                    <a:pt x="1545" y="124"/>
                    <a:pt x="1451" y="124"/>
                    <a:pt x="1360" y="124"/>
                  </a:cubicBezTo>
                  <a:cubicBezTo>
                    <a:pt x="1142" y="154"/>
                    <a:pt x="957" y="186"/>
                    <a:pt x="804" y="186"/>
                  </a:cubicBezTo>
                  <a:cubicBezTo>
                    <a:pt x="648" y="216"/>
                    <a:pt x="495" y="248"/>
                    <a:pt x="371" y="248"/>
                  </a:cubicBezTo>
                  <a:cubicBezTo>
                    <a:pt x="247" y="277"/>
                    <a:pt x="153" y="310"/>
                    <a:pt x="92" y="310"/>
                  </a:cubicBezTo>
                  <a:lnTo>
                    <a:pt x="0" y="310"/>
                  </a:lnTo>
                  <a:lnTo>
                    <a:pt x="0" y="371"/>
                  </a:lnTo>
                  <a:lnTo>
                    <a:pt x="8589" y="371"/>
                  </a:lnTo>
                  <a:lnTo>
                    <a:pt x="8589" y="310"/>
                  </a:lnTo>
                  <a:lnTo>
                    <a:pt x="8496" y="310"/>
                  </a:lnTo>
                  <a:cubicBezTo>
                    <a:pt x="8434" y="310"/>
                    <a:pt x="8342" y="277"/>
                    <a:pt x="8219" y="248"/>
                  </a:cubicBezTo>
                  <a:cubicBezTo>
                    <a:pt x="8095" y="248"/>
                    <a:pt x="7972" y="216"/>
                    <a:pt x="7786" y="186"/>
                  </a:cubicBezTo>
                  <a:cubicBezTo>
                    <a:pt x="7630" y="186"/>
                    <a:pt x="7445" y="154"/>
                    <a:pt x="7260" y="124"/>
                  </a:cubicBezTo>
                  <a:cubicBezTo>
                    <a:pt x="7045" y="124"/>
                    <a:pt x="6827" y="92"/>
                    <a:pt x="6612" y="92"/>
                  </a:cubicBezTo>
                  <a:cubicBezTo>
                    <a:pt x="6365" y="62"/>
                    <a:pt x="6118" y="62"/>
                    <a:pt x="5871" y="30"/>
                  </a:cubicBezTo>
                  <a:cubicBezTo>
                    <a:pt x="5623" y="30"/>
                    <a:pt x="5376" y="1"/>
                    <a:pt x="5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2741975" y="453200"/>
              <a:ext cx="219400" cy="6200"/>
            </a:xfrm>
            <a:custGeom>
              <a:avLst/>
              <a:gdLst/>
              <a:ahLst/>
              <a:cxnLst/>
              <a:rect l="l" t="t" r="r" b="b"/>
              <a:pathLst>
                <a:path w="8776" h="248" extrusionOk="0">
                  <a:moveTo>
                    <a:pt x="3585" y="1"/>
                  </a:moveTo>
                  <a:cubicBezTo>
                    <a:pt x="3308" y="1"/>
                    <a:pt x="3029" y="30"/>
                    <a:pt x="2781" y="30"/>
                  </a:cubicBezTo>
                  <a:cubicBezTo>
                    <a:pt x="2534" y="30"/>
                    <a:pt x="2287" y="30"/>
                    <a:pt x="2040" y="63"/>
                  </a:cubicBezTo>
                  <a:cubicBezTo>
                    <a:pt x="1793" y="63"/>
                    <a:pt x="1578" y="63"/>
                    <a:pt x="1360" y="92"/>
                  </a:cubicBezTo>
                  <a:cubicBezTo>
                    <a:pt x="960" y="124"/>
                    <a:pt x="619" y="124"/>
                    <a:pt x="371" y="154"/>
                  </a:cubicBezTo>
                  <a:cubicBezTo>
                    <a:pt x="248" y="186"/>
                    <a:pt x="156" y="186"/>
                    <a:pt x="95" y="186"/>
                  </a:cubicBezTo>
                  <a:lnTo>
                    <a:pt x="1" y="186"/>
                  </a:lnTo>
                  <a:lnTo>
                    <a:pt x="1" y="216"/>
                  </a:lnTo>
                  <a:cubicBezTo>
                    <a:pt x="1" y="216"/>
                    <a:pt x="2196" y="216"/>
                    <a:pt x="4388" y="248"/>
                  </a:cubicBezTo>
                  <a:cubicBezTo>
                    <a:pt x="6583" y="216"/>
                    <a:pt x="8775" y="216"/>
                    <a:pt x="8775" y="216"/>
                  </a:cubicBezTo>
                  <a:lnTo>
                    <a:pt x="8775" y="186"/>
                  </a:lnTo>
                  <a:lnTo>
                    <a:pt x="8684" y="186"/>
                  </a:lnTo>
                  <a:cubicBezTo>
                    <a:pt x="8622" y="186"/>
                    <a:pt x="8528" y="154"/>
                    <a:pt x="8405" y="154"/>
                  </a:cubicBezTo>
                  <a:cubicBezTo>
                    <a:pt x="8157" y="124"/>
                    <a:pt x="7819" y="124"/>
                    <a:pt x="7416" y="92"/>
                  </a:cubicBezTo>
                  <a:cubicBezTo>
                    <a:pt x="7201" y="63"/>
                    <a:pt x="6983" y="63"/>
                    <a:pt x="6736" y="63"/>
                  </a:cubicBezTo>
                  <a:cubicBezTo>
                    <a:pt x="6521" y="30"/>
                    <a:pt x="6274" y="30"/>
                    <a:pt x="5995" y="30"/>
                  </a:cubicBezTo>
                  <a:cubicBezTo>
                    <a:pt x="5747" y="30"/>
                    <a:pt x="5471" y="1"/>
                    <a:pt x="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2765150" y="730425"/>
              <a:ext cx="340700" cy="94300"/>
            </a:xfrm>
            <a:custGeom>
              <a:avLst/>
              <a:gdLst/>
              <a:ahLst/>
              <a:cxnLst/>
              <a:rect l="l" t="t" r="r" b="b"/>
              <a:pathLst>
                <a:path w="13628" h="3772" extrusionOk="0">
                  <a:moveTo>
                    <a:pt x="8610" y="1"/>
                  </a:moveTo>
                  <a:cubicBezTo>
                    <a:pt x="8232" y="1"/>
                    <a:pt x="7965" y="386"/>
                    <a:pt x="7787" y="744"/>
                  </a:cubicBezTo>
                  <a:cubicBezTo>
                    <a:pt x="7655" y="319"/>
                    <a:pt x="7317" y="9"/>
                    <a:pt x="6890" y="9"/>
                  </a:cubicBezTo>
                  <a:cubicBezTo>
                    <a:pt x="6820" y="9"/>
                    <a:pt x="6748" y="17"/>
                    <a:pt x="6674" y="34"/>
                  </a:cubicBezTo>
                  <a:cubicBezTo>
                    <a:pt x="6180" y="158"/>
                    <a:pt x="5995" y="620"/>
                    <a:pt x="5841" y="1176"/>
                  </a:cubicBezTo>
                  <a:cubicBezTo>
                    <a:pt x="5666" y="794"/>
                    <a:pt x="5375" y="632"/>
                    <a:pt x="5070" y="632"/>
                  </a:cubicBezTo>
                  <a:cubicBezTo>
                    <a:pt x="4514" y="632"/>
                    <a:pt x="3914" y="1170"/>
                    <a:pt x="3894" y="1888"/>
                  </a:cubicBezTo>
                  <a:cubicBezTo>
                    <a:pt x="3894" y="1703"/>
                    <a:pt x="3740" y="1547"/>
                    <a:pt x="3555" y="1547"/>
                  </a:cubicBezTo>
                  <a:cubicBezTo>
                    <a:pt x="3524" y="1542"/>
                    <a:pt x="3494" y="1540"/>
                    <a:pt x="3465" y="1540"/>
                  </a:cubicBezTo>
                  <a:cubicBezTo>
                    <a:pt x="3318" y="1540"/>
                    <a:pt x="3188" y="1600"/>
                    <a:pt x="3061" y="1703"/>
                  </a:cubicBezTo>
                  <a:cubicBezTo>
                    <a:pt x="2720" y="1950"/>
                    <a:pt x="2534" y="2412"/>
                    <a:pt x="2566" y="2845"/>
                  </a:cubicBezTo>
                  <a:cubicBezTo>
                    <a:pt x="2472" y="2630"/>
                    <a:pt x="2287" y="2506"/>
                    <a:pt x="2040" y="2474"/>
                  </a:cubicBezTo>
                  <a:cubicBezTo>
                    <a:pt x="1989" y="2466"/>
                    <a:pt x="1932" y="2461"/>
                    <a:pt x="1872" y="2461"/>
                  </a:cubicBezTo>
                  <a:cubicBezTo>
                    <a:pt x="1485" y="2461"/>
                    <a:pt x="953" y="2639"/>
                    <a:pt x="1113" y="3092"/>
                  </a:cubicBezTo>
                  <a:cubicBezTo>
                    <a:pt x="280" y="3092"/>
                    <a:pt x="1" y="3371"/>
                    <a:pt x="433" y="3772"/>
                  </a:cubicBezTo>
                  <a:lnTo>
                    <a:pt x="13595" y="3772"/>
                  </a:lnTo>
                  <a:cubicBezTo>
                    <a:pt x="13627" y="3248"/>
                    <a:pt x="13410" y="2692"/>
                    <a:pt x="12947" y="2474"/>
                  </a:cubicBezTo>
                  <a:cubicBezTo>
                    <a:pt x="12859" y="2434"/>
                    <a:pt x="12743" y="2415"/>
                    <a:pt x="12618" y="2415"/>
                  </a:cubicBezTo>
                  <a:cubicBezTo>
                    <a:pt x="12263" y="2415"/>
                    <a:pt x="11833" y="2570"/>
                    <a:pt x="11741" y="2845"/>
                  </a:cubicBezTo>
                  <a:cubicBezTo>
                    <a:pt x="11679" y="2412"/>
                    <a:pt x="11588" y="1888"/>
                    <a:pt x="11371" y="1517"/>
                  </a:cubicBezTo>
                  <a:cubicBezTo>
                    <a:pt x="11185" y="1270"/>
                    <a:pt x="10908" y="991"/>
                    <a:pt x="10629" y="991"/>
                  </a:cubicBezTo>
                  <a:cubicBezTo>
                    <a:pt x="10320" y="991"/>
                    <a:pt x="9949" y="1208"/>
                    <a:pt x="9702" y="1641"/>
                  </a:cubicBezTo>
                  <a:cubicBezTo>
                    <a:pt x="9640" y="1053"/>
                    <a:pt x="9393" y="64"/>
                    <a:pt x="8652" y="2"/>
                  </a:cubicBezTo>
                  <a:cubicBezTo>
                    <a:pt x="8638" y="1"/>
                    <a:pt x="8624" y="1"/>
                    <a:pt x="8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2721150" y="816250"/>
              <a:ext cx="492825" cy="9275"/>
            </a:xfrm>
            <a:custGeom>
              <a:avLst/>
              <a:gdLst/>
              <a:ahLst/>
              <a:cxnLst/>
              <a:rect l="l" t="t" r="r" b="b"/>
              <a:pathLst>
                <a:path w="19713" h="371" extrusionOk="0">
                  <a:moveTo>
                    <a:pt x="7107" y="0"/>
                  </a:moveTo>
                  <a:cubicBezTo>
                    <a:pt x="6828" y="0"/>
                    <a:pt x="6519" y="30"/>
                    <a:pt x="6242" y="30"/>
                  </a:cubicBezTo>
                  <a:cubicBezTo>
                    <a:pt x="5654" y="30"/>
                    <a:pt x="5097" y="62"/>
                    <a:pt x="4573" y="62"/>
                  </a:cubicBezTo>
                  <a:cubicBezTo>
                    <a:pt x="4326" y="91"/>
                    <a:pt x="4047" y="91"/>
                    <a:pt x="3800" y="91"/>
                  </a:cubicBezTo>
                  <a:cubicBezTo>
                    <a:pt x="3553" y="91"/>
                    <a:pt x="3305" y="124"/>
                    <a:pt x="3090" y="124"/>
                  </a:cubicBezTo>
                  <a:cubicBezTo>
                    <a:pt x="2626" y="153"/>
                    <a:pt x="2193" y="153"/>
                    <a:pt x="1822" y="185"/>
                  </a:cubicBezTo>
                  <a:cubicBezTo>
                    <a:pt x="1452" y="215"/>
                    <a:pt x="1113" y="215"/>
                    <a:pt x="866" y="247"/>
                  </a:cubicBezTo>
                  <a:cubicBezTo>
                    <a:pt x="587" y="277"/>
                    <a:pt x="372" y="277"/>
                    <a:pt x="216" y="309"/>
                  </a:cubicBezTo>
                  <a:lnTo>
                    <a:pt x="1" y="309"/>
                  </a:lnTo>
                  <a:lnTo>
                    <a:pt x="1" y="339"/>
                  </a:lnTo>
                  <a:cubicBezTo>
                    <a:pt x="1" y="339"/>
                    <a:pt x="4944" y="371"/>
                    <a:pt x="9855" y="371"/>
                  </a:cubicBezTo>
                  <a:cubicBezTo>
                    <a:pt x="14769" y="371"/>
                    <a:pt x="19713" y="339"/>
                    <a:pt x="19713" y="339"/>
                  </a:cubicBezTo>
                  <a:lnTo>
                    <a:pt x="19713" y="309"/>
                  </a:lnTo>
                  <a:lnTo>
                    <a:pt x="19495" y="309"/>
                  </a:lnTo>
                  <a:cubicBezTo>
                    <a:pt x="19342" y="277"/>
                    <a:pt x="19124" y="277"/>
                    <a:pt x="18848" y="247"/>
                  </a:cubicBezTo>
                  <a:cubicBezTo>
                    <a:pt x="18600" y="247"/>
                    <a:pt x="18259" y="215"/>
                    <a:pt x="17889" y="185"/>
                  </a:cubicBezTo>
                  <a:cubicBezTo>
                    <a:pt x="17518" y="153"/>
                    <a:pt x="17085" y="153"/>
                    <a:pt x="16623" y="124"/>
                  </a:cubicBezTo>
                  <a:cubicBezTo>
                    <a:pt x="16158" y="91"/>
                    <a:pt x="15664" y="91"/>
                    <a:pt x="15140" y="62"/>
                  </a:cubicBezTo>
                  <a:cubicBezTo>
                    <a:pt x="14614" y="62"/>
                    <a:pt x="14057" y="30"/>
                    <a:pt x="13472" y="30"/>
                  </a:cubicBezTo>
                  <a:cubicBezTo>
                    <a:pt x="13192" y="30"/>
                    <a:pt x="12883" y="0"/>
                    <a:pt x="12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3023150" y="836325"/>
              <a:ext cx="278075" cy="6950"/>
            </a:xfrm>
            <a:custGeom>
              <a:avLst/>
              <a:gdLst/>
              <a:ahLst/>
              <a:cxnLst/>
              <a:rect l="l" t="t" r="r" b="b"/>
              <a:pathLst>
                <a:path w="11123" h="278" extrusionOk="0">
                  <a:moveTo>
                    <a:pt x="5561" y="0"/>
                  </a:moveTo>
                  <a:cubicBezTo>
                    <a:pt x="5191" y="0"/>
                    <a:pt x="4852" y="0"/>
                    <a:pt x="4511" y="30"/>
                  </a:cubicBezTo>
                  <a:lnTo>
                    <a:pt x="3522" y="30"/>
                  </a:lnTo>
                  <a:cubicBezTo>
                    <a:pt x="3184" y="30"/>
                    <a:pt x="2875" y="62"/>
                    <a:pt x="2566" y="62"/>
                  </a:cubicBezTo>
                  <a:cubicBezTo>
                    <a:pt x="2286" y="62"/>
                    <a:pt x="1977" y="92"/>
                    <a:pt x="1730" y="92"/>
                  </a:cubicBezTo>
                  <a:cubicBezTo>
                    <a:pt x="1483" y="124"/>
                    <a:pt x="1236" y="124"/>
                    <a:pt x="1021" y="154"/>
                  </a:cubicBezTo>
                  <a:cubicBezTo>
                    <a:pt x="803" y="154"/>
                    <a:pt x="618" y="186"/>
                    <a:pt x="465" y="186"/>
                  </a:cubicBezTo>
                  <a:cubicBezTo>
                    <a:pt x="309" y="186"/>
                    <a:pt x="185" y="215"/>
                    <a:pt x="124" y="215"/>
                  </a:cubicBezTo>
                  <a:lnTo>
                    <a:pt x="0" y="215"/>
                  </a:lnTo>
                  <a:lnTo>
                    <a:pt x="0" y="247"/>
                  </a:lnTo>
                  <a:cubicBezTo>
                    <a:pt x="0" y="247"/>
                    <a:pt x="2781" y="247"/>
                    <a:pt x="5561" y="277"/>
                  </a:cubicBezTo>
                  <a:cubicBezTo>
                    <a:pt x="8342" y="247"/>
                    <a:pt x="11123" y="247"/>
                    <a:pt x="11123" y="247"/>
                  </a:cubicBezTo>
                  <a:lnTo>
                    <a:pt x="11123" y="215"/>
                  </a:lnTo>
                  <a:lnTo>
                    <a:pt x="10999" y="215"/>
                  </a:lnTo>
                  <a:cubicBezTo>
                    <a:pt x="10908" y="215"/>
                    <a:pt x="10784" y="186"/>
                    <a:pt x="10628" y="186"/>
                  </a:cubicBezTo>
                  <a:cubicBezTo>
                    <a:pt x="10475" y="186"/>
                    <a:pt x="10290" y="154"/>
                    <a:pt x="10072" y="154"/>
                  </a:cubicBezTo>
                  <a:cubicBezTo>
                    <a:pt x="9857" y="124"/>
                    <a:pt x="9640" y="124"/>
                    <a:pt x="9363" y="92"/>
                  </a:cubicBezTo>
                  <a:cubicBezTo>
                    <a:pt x="9116" y="92"/>
                    <a:pt x="8836" y="62"/>
                    <a:pt x="8527" y="62"/>
                  </a:cubicBezTo>
                  <a:cubicBezTo>
                    <a:pt x="8218" y="62"/>
                    <a:pt x="7910" y="30"/>
                    <a:pt x="7601" y="30"/>
                  </a:cubicBezTo>
                  <a:lnTo>
                    <a:pt x="6582" y="30"/>
                  </a:lnTo>
                  <a:cubicBezTo>
                    <a:pt x="6241" y="0"/>
                    <a:pt x="5902" y="0"/>
                    <a:pt x="55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2889550" y="849425"/>
              <a:ext cx="173775" cy="8550"/>
            </a:xfrm>
            <a:custGeom>
              <a:avLst/>
              <a:gdLst/>
              <a:ahLst/>
              <a:cxnLst/>
              <a:rect l="l" t="t" r="r" b="b"/>
              <a:pathLst>
                <a:path w="6951" h="342" extrusionOk="0">
                  <a:moveTo>
                    <a:pt x="2843" y="0"/>
                  </a:moveTo>
                  <a:cubicBezTo>
                    <a:pt x="2719" y="0"/>
                    <a:pt x="2625" y="32"/>
                    <a:pt x="2502" y="32"/>
                  </a:cubicBezTo>
                  <a:lnTo>
                    <a:pt x="2193" y="32"/>
                  </a:lnTo>
                  <a:cubicBezTo>
                    <a:pt x="2007" y="32"/>
                    <a:pt x="1792" y="62"/>
                    <a:pt x="1607" y="62"/>
                  </a:cubicBezTo>
                  <a:cubicBezTo>
                    <a:pt x="1421" y="94"/>
                    <a:pt x="1236" y="94"/>
                    <a:pt x="1080" y="124"/>
                  </a:cubicBezTo>
                  <a:cubicBezTo>
                    <a:pt x="927" y="124"/>
                    <a:pt x="771" y="156"/>
                    <a:pt x="648" y="186"/>
                  </a:cubicBezTo>
                  <a:cubicBezTo>
                    <a:pt x="495" y="186"/>
                    <a:pt x="401" y="218"/>
                    <a:pt x="309" y="218"/>
                  </a:cubicBezTo>
                  <a:cubicBezTo>
                    <a:pt x="186" y="247"/>
                    <a:pt x="124" y="247"/>
                    <a:pt x="62" y="280"/>
                  </a:cubicBezTo>
                  <a:lnTo>
                    <a:pt x="0" y="280"/>
                  </a:lnTo>
                  <a:lnTo>
                    <a:pt x="0" y="309"/>
                  </a:lnTo>
                  <a:cubicBezTo>
                    <a:pt x="0" y="309"/>
                    <a:pt x="1730" y="309"/>
                    <a:pt x="3490" y="341"/>
                  </a:cubicBezTo>
                  <a:cubicBezTo>
                    <a:pt x="5220" y="309"/>
                    <a:pt x="6951" y="309"/>
                    <a:pt x="6951" y="309"/>
                  </a:cubicBezTo>
                  <a:lnTo>
                    <a:pt x="6951" y="280"/>
                  </a:lnTo>
                  <a:lnTo>
                    <a:pt x="6889" y="280"/>
                  </a:lnTo>
                  <a:cubicBezTo>
                    <a:pt x="6827" y="247"/>
                    <a:pt x="6765" y="247"/>
                    <a:pt x="6674" y="218"/>
                  </a:cubicBezTo>
                  <a:cubicBezTo>
                    <a:pt x="6580" y="218"/>
                    <a:pt x="6456" y="186"/>
                    <a:pt x="6333" y="186"/>
                  </a:cubicBezTo>
                  <a:cubicBezTo>
                    <a:pt x="6179" y="156"/>
                    <a:pt x="6024" y="124"/>
                    <a:pt x="5871" y="124"/>
                  </a:cubicBezTo>
                  <a:cubicBezTo>
                    <a:pt x="5715" y="94"/>
                    <a:pt x="5529" y="94"/>
                    <a:pt x="5344" y="62"/>
                  </a:cubicBezTo>
                  <a:cubicBezTo>
                    <a:pt x="5159" y="62"/>
                    <a:pt x="4973" y="32"/>
                    <a:pt x="4758" y="32"/>
                  </a:cubicBezTo>
                  <a:cubicBezTo>
                    <a:pt x="4541" y="32"/>
                    <a:pt x="4355" y="32"/>
                    <a:pt x="4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2741250" y="835525"/>
              <a:ext cx="173025" cy="4650"/>
            </a:xfrm>
            <a:custGeom>
              <a:avLst/>
              <a:gdLst/>
              <a:ahLst/>
              <a:cxnLst/>
              <a:rect l="l" t="t" r="r" b="b"/>
              <a:pathLst>
                <a:path w="6921" h="186" extrusionOk="0">
                  <a:moveTo>
                    <a:pt x="2810" y="0"/>
                  </a:moveTo>
                  <a:cubicBezTo>
                    <a:pt x="2595" y="0"/>
                    <a:pt x="2378" y="32"/>
                    <a:pt x="2163" y="32"/>
                  </a:cubicBezTo>
                  <a:lnTo>
                    <a:pt x="1607" y="32"/>
                  </a:lnTo>
                  <a:cubicBezTo>
                    <a:pt x="1389" y="62"/>
                    <a:pt x="1236" y="62"/>
                    <a:pt x="1080" y="62"/>
                  </a:cubicBezTo>
                  <a:cubicBezTo>
                    <a:pt x="895" y="94"/>
                    <a:pt x="742" y="94"/>
                    <a:pt x="618" y="94"/>
                  </a:cubicBezTo>
                  <a:cubicBezTo>
                    <a:pt x="494" y="124"/>
                    <a:pt x="371" y="124"/>
                    <a:pt x="277" y="124"/>
                  </a:cubicBezTo>
                  <a:cubicBezTo>
                    <a:pt x="185" y="156"/>
                    <a:pt x="124" y="156"/>
                    <a:pt x="62" y="156"/>
                  </a:cubicBezTo>
                  <a:lnTo>
                    <a:pt x="0" y="156"/>
                  </a:lnTo>
                  <a:lnTo>
                    <a:pt x="0" y="186"/>
                  </a:lnTo>
                  <a:lnTo>
                    <a:pt x="6921" y="186"/>
                  </a:lnTo>
                  <a:lnTo>
                    <a:pt x="6921" y="156"/>
                  </a:lnTo>
                  <a:lnTo>
                    <a:pt x="6827" y="156"/>
                  </a:lnTo>
                  <a:cubicBezTo>
                    <a:pt x="6765" y="156"/>
                    <a:pt x="6703" y="156"/>
                    <a:pt x="6612" y="124"/>
                  </a:cubicBezTo>
                  <a:cubicBezTo>
                    <a:pt x="6518" y="124"/>
                    <a:pt x="6394" y="124"/>
                    <a:pt x="6271" y="94"/>
                  </a:cubicBezTo>
                  <a:cubicBezTo>
                    <a:pt x="6147" y="94"/>
                    <a:pt x="5994" y="94"/>
                    <a:pt x="5838" y="62"/>
                  </a:cubicBezTo>
                  <a:cubicBezTo>
                    <a:pt x="5653" y="62"/>
                    <a:pt x="5500" y="62"/>
                    <a:pt x="5314" y="32"/>
                  </a:cubicBezTo>
                  <a:lnTo>
                    <a:pt x="4726" y="32"/>
                  </a:lnTo>
                  <a:cubicBezTo>
                    <a:pt x="4511" y="32"/>
                    <a:pt x="4293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4"/>
            <p:cNvSpPr/>
            <p:nvPr/>
          </p:nvSpPr>
          <p:spPr>
            <a:xfrm>
              <a:off x="2752050" y="939825"/>
              <a:ext cx="660400" cy="593975"/>
            </a:xfrm>
            <a:custGeom>
              <a:avLst/>
              <a:gdLst/>
              <a:ahLst/>
              <a:cxnLst/>
              <a:rect l="l" t="t" r="r" b="b"/>
              <a:pathLst>
                <a:path w="26416" h="23759" extrusionOk="0">
                  <a:moveTo>
                    <a:pt x="7445" y="0"/>
                  </a:moveTo>
                  <a:cubicBezTo>
                    <a:pt x="1204" y="0"/>
                    <a:pt x="1" y="23758"/>
                    <a:pt x="1" y="23758"/>
                  </a:cubicBezTo>
                  <a:lnTo>
                    <a:pt x="26416" y="23758"/>
                  </a:lnTo>
                  <a:cubicBezTo>
                    <a:pt x="26416" y="23758"/>
                    <a:pt x="23821" y="9578"/>
                    <a:pt x="19280" y="9578"/>
                  </a:cubicBezTo>
                  <a:cubicBezTo>
                    <a:pt x="18383" y="9578"/>
                    <a:pt x="16158" y="11123"/>
                    <a:pt x="15417" y="11709"/>
                  </a:cubicBezTo>
                  <a:cubicBezTo>
                    <a:pt x="15166" y="11897"/>
                    <a:pt x="14889" y="11984"/>
                    <a:pt x="14618" y="11984"/>
                  </a:cubicBezTo>
                  <a:cubicBezTo>
                    <a:pt x="13954" y="11984"/>
                    <a:pt x="13324" y="11462"/>
                    <a:pt x="13192" y="10629"/>
                  </a:cubicBezTo>
                  <a:cubicBezTo>
                    <a:pt x="12545" y="6612"/>
                    <a:pt x="10968" y="0"/>
                    <a:pt x="7445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2752050" y="939825"/>
              <a:ext cx="186150" cy="593975"/>
            </a:xfrm>
            <a:custGeom>
              <a:avLst/>
              <a:gdLst/>
              <a:ahLst/>
              <a:cxnLst/>
              <a:rect l="l" t="t" r="r" b="b"/>
              <a:pathLst>
                <a:path w="7446" h="23759" extrusionOk="0">
                  <a:moveTo>
                    <a:pt x="7445" y="0"/>
                  </a:moveTo>
                  <a:cubicBezTo>
                    <a:pt x="1204" y="0"/>
                    <a:pt x="1" y="23758"/>
                    <a:pt x="1" y="23758"/>
                  </a:cubicBezTo>
                  <a:lnTo>
                    <a:pt x="4170" y="23758"/>
                  </a:lnTo>
                  <a:cubicBezTo>
                    <a:pt x="4170" y="23758"/>
                    <a:pt x="5624" y="0"/>
                    <a:pt x="7445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3679675" y="783800"/>
              <a:ext cx="693650" cy="750000"/>
            </a:xfrm>
            <a:custGeom>
              <a:avLst/>
              <a:gdLst/>
              <a:ahLst/>
              <a:cxnLst/>
              <a:rect l="l" t="t" r="r" b="b"/>
              <a:pathLst>
                <a:path w="27746" h="30000" extrusionOk="0">
                  <a:moveTo>
                    <a:pt x="14616" y="0"/>
                  </a:moveTo>
                  <a:cubicBezTo>
                    <a:pt x="9764" y="0"/>
                    <a:pt x="4668" y="6303"/>
                    <a:pt x="1855" y="21719"/>
                  </a:cubicBezTo>
                  <a:cubicBezTo>
                    <a:pt x="681" y="28239"/>
                    <a:pt x="1" y="29999"/>
                    <a:pt x="1" y="29999"/>
                  </a:cubicBezTo>
                  <a:lnTo>
                    <a:pt x="27746" y="29999"/>
                  </a:lnTo>
                  <a:cubicBezTo>
                    <a:pt x="27746" y="12173"/>
                    <a:pt x="21011" y="0"/>
                    <a:pt x="14616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4"/>
            <p:cNvSpPr/>
            <p:nvPr/>
          </p:nvSpPr>
          <p:spPr>
            <a:xfrm>
              <a:off x="3679675" y="783800"/>
              <a:ext cx="365425" cy="750000"/>
            </a:xfrm>
            <a:custGeom>
              <a:avLst/>
              <a:gdLst/>
              <a:ahLst/>
              <a:cxnLst/>
              <a:rect l="l" t="t" r="r" b="b"/>
              <a:pathLst>
                <a:path w="14617" h="30000" extrusionOk="0">
                  <a:moveTo>
                    <a:pt x="14616" y="0"/>
                  </a:moveTo>
                  <a:cubicBezTo>
                    <a:pt x="9764" y="0"/>
                    <a:pt x="4668" y="6303"/>
                    <a:pt x="1855" y="21719"/>
                  </a:cubicBezTo>
                  <a:cubicBezTo>
                    <a:pt x="681" y="28239"/>
                    <a:pt x="1" y="29999"/>
                    <a:pt x="1" y="29999"/>
                  </a:cubicBezTo>
                  <a:lnTo>
                    <a:pt x="9085" y="29999"/>
                  </a:lnTo>
                  <a:cubicBezTo>
                    <a:pt x="7231" y="17549"/>
                    <a:pt x="12236" y="0"/>
                    <a:pt x="14616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2853200" y="1155300"/>
              <a:ext cx="1445250" cy="359950"/>
            </a:xfrm>
            <a:custGeom>
              <a:avLst/>
              <a:gdLst/>
              <a:ahLst/>
              <a:cxnLst/>
              <a:rect l="l" t="t" r="r" b="b"/>
              <a:pathLst>
                <a:path w="57810" h="14398" extrusionOk="0">
                  <a:moveTo>
                    <a:pt x="47705" y="0"/>
                  </a:moveTo>
                  <a:cubicBezTo>
                    <a:pt x="41649" y="0"/>
                    <a:pt x="43070" y="14212"/>
                    <a:pt x="34914" y="14212"/>
                  </a:cubicBezTo>
                  <a:cubicBezTo>
                    <a:pt x="26789" y="14212"/>
                    <a:pt x="25954" y="11217"/>
                    <a:pt x="22493" y="11217"/>
                  </a:cubicBezTo>
                  <a:cubicBezTo>
                    <a:pt x="19065" y="11217"/>
                    <a:pt x="15634" y="12576"/>
                    <a:pt x="14213" y="12576"/>
                  </a:cubicBezTo>
                  <a:cubicBezTo>
                    <a:pt x="12824" y="12576"/>
                    <a:pt x="11680" y="5655"/>
                    <a:pt x="6707" y="5655"/>
                  </a:cubicBezTo>
                  <a:cubicBezTo>
                    <a:pt x="1731" y="5655"/>
                    <a:pt x="2040" y="14398"/>
                    <a:pt x="1" y="14398"/>
                  </a:cubicBezTo>
                  <a:lnTo>
                    <a:pt x="57809" y="14398"/>
                  </a:lnTo>
                  <a:cubicBezTo>
                    <a:pt x="55614" y="14398"/>
                    <a:pt x="53731" y="0"/>
                    <a:pt x="47705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2853200" y="1296675"/>
              <a:ext cx="167675" cy="218575"/>
            </a:xfrm>
            <a:custGeom>
              <a:avLst/>
              <a:gdLst/>
              <a:ahLst/>
              <a:cxnLst/>
              <a:rect l="l" t="t" r="r" b="b"/>
              <a:pathLst>
                <a:path w="6707" h="8743" extrusionOk="0">
                  <a:moveTo>
                    <a:pt x="6707" y="0"/>
                  </a:moveTo>
                  <a:cubicBezTo>
                    <a:pt x="1731" y="0"/>
                    <a:pt x="2040" y="8743"/>
                    <a:pt x="1" y="8743"/>
                  </a:cubicBezTo>
                  <a:lnTo>
                    <a:pt x="6150" y="8743"/>
                  </a:lnTo>
                  <a:cubicBezTo>
                    <a:pt x="5965" y="7724"/>
                    <a:pt x="4544" y="0"/>
                    <a:pt x="6707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2765150" y="980000"/>
              <a:ext cx="71900" cy="66650"/>
            </a:xfrm>
            <a:custGeom>
              <a:avLst/>
              <a:gdLst/>
              <a:ahLst/>
              <a:cxnLst/>
              <a:rect l="l" t="t" r="r" b="b"/>
              <a:pathLst>
                <a:path w="2876" h="2666" extrusionOk="0">
                  <a:moveTo>
                    <a:pt x="1" y="0"/>
                  </a:moveTo>
                  <a:cubicBezTo>
                    <a:pt x="1" y="0"/>
                    <a:pt x="436" y="2666"/>
                    <a:pt x="2653" y="2666"/>
                  </a:cubicBezTo>
                  <a:cubicBezTo>
                    <a:pt x="2725" y="2666"/>
                    <a:pt x="2799" y="2663"/>
                    <a:pt x="2875" y="2657"/>
                  </a:cubicBezTo>
                  <a:lnTo>
                    <a:pt x="2628" y="2316"/>
                  </a:lnTo>
                  <a:cubicBezTo>
                    <a:pt x="2517" y="2352"/>
                    <a:pt x="2404" y="2369"/>
                    <a:pt x="2292" y="2369"/>
                  </a:cubicBezTo>
                  <a:cubicBezTo>
                    <a:pt x="1345" y="2369"/>
                    <a:pt x="410" y="1160"/>
                    <a:pt x="218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2843950" y="1062600"/>
              <a:ext cx="40975" cy="42550"/>
            </a:xfrm>
            <a:custGeom>
              <a:avLst/>
              <a:gdLst/>
              <a:ahLst/>
              <a:cxnLst/>
              <a:rect l="l" t="t" r="r" b="b"/>
              <a:pathLst>
                <a:path w="1639" h="1702" extrusionOk="0">
                  <a:moveTo>
                    <a:pt x="1359" y="1"/>
                  </a:moveTo>
                  <a:cubicBezTo>
                    <a:pt x="1174" y="774"/>
                    <a:pt x="1083" y="1207"/>
                    <a:pt x="185" y="1330"/>
                  </a:cubicBezTo>
                  <a:cubicBezTo>
                    <a:pt x="62" y="1330"/>
                    <a:pt x="0" y="1454"/>
                    <a:pt x="32" y="1545"/>
                  </a:cubicBezTo>
                  <a:cubicBezTo>
                    <a:pt x="32" y="1639"/>
                    <a:pt x="124" y="1701"/>
                    <a:pt x="218" y="1701"/>
                  </a:cubicBezTo>
                  <a:cubicBezTo>
                    <a:pt x="1607" y="1578"/>
                    <a:pt x="1639" y="1"/>
                    <a:pt x="1639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2840850" y="1321400"/>
              <a:ext cx="59525" cy="88800"/>
            </a:xfrm>
            <a:custGeom>
              <a:avLst/>
              <a:gdLst/>
              <a:ahLst/>
              <a:cxnLst/>
              <a:rect l="l" t="t" r="r" b="b"/>
              <a:pathLst>
                <a:path w="2381" h="3552" extrusionOk="0">
                  <a:moveTo>
                    <a:pt x="2287" y="0"/>
                  </a:moveTo>
                  <a:lnTo>
                    <a:pt x="2163" y="92"/>
                  </a:lnTo>
                  <a:cubicBezTo>
                    <a:pt x="2163" y="92"/>
                    <a:pt x="1577" y="2966"/>
                    <a:pt x="0" y="3243"/>
                  </a:cubicBezTo>
                  <a:lnTo>
                    <a:pt x="0" y="3552"/>
                  </a:lnTo>
                  <a:cubicBezTo>
                    <a:pt x="1422" y="3428"/>
                    <a:pt x="2381" y="1051"/>
                    <a:pt x="2287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2879475" y="1321400"/>
              <a:ext cx="19350" cy="47100"/>
            </a:xfrm>
            <a:custGeom>
              <a:avLst/>
              <a:gdLst/>
              <a:ahLst/>
              <a:cxnLst/>
              <a:rect l="l" t="t" r="r" b="b"/>
              <a:pathLst>
                <a:path w="774" h="1884" extrusionOk="0">
                  <a:moveTo>
                    <a:pt x="742" y="0"/>
                  </a:moveTo>
                  <a:lnTo>
                    <a:pt x="618" y="92"/>
                  </a:lnTo>
                  <a:cubicBezTo>
                    <a:pt x="618" y="92"/>
                    <a:pt x="433" y="989"/>
                    <a:pt x="0" y="1822"/>
                  </a:cubicBezTo>
                  <a:lnTo>
                    <a:pt x="280" y="1884"/>
                  </a:lnTo>
                  <a:cubicBezTo>
                    <a:pt x="618" y="1204"/>
                    <a:pt x="774" y="462"/>
                    <a:pt x="742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2786775" y="926650"/>
              <a:ext cx="69550" cy="580150"/>
            </a:xfrm>
            <a:custGeom>
              <a:avLst/>
              <a:gdLst/>
              <a:ahLst/>
              <a:cxnLst/>
              <a:rect l="l" t="t" r="r" b="b"/>
              <a:pathLst>
                <a:path w="2782" h="23206" extrusionOk="0">
                  <a:moveTo>
                    <a:pt x="1" y="1"/>
                  </a:moveTo>
                  <a:lnTo>
                    <a:pt x="1360" y="3400"/>
                  </a:lnTo>
                  <a:cubicBezTo>
                    <a:pt x="1639" y="4079"/>
                    <a:pt x="1763" y="4821"/>
                    <a:pt x="1763" y="5562"/>
                  </a:cubicBezTo>
                  <a:lnTo>
                    <a:pt x="1484" y="23205"/>
                  </a:lnTo>
                  <a:lnTo>
                    <a:pt x="2781" y="23205"/>
                  </a:lnTo>
                  <a:lnTo>
                    <a:pt x="2505" y="5594"/>
                  </a:lnTo>
                  <a:cubicBezTo>
                    <a:pt x="2505" y="4729"/>
                    <a:pt x="2287" y="3894"/>
                    <a:pt x="1887" y="3123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2825400" y="1331400"/>
              <a:ext cx="28625" cy="46375"/>
            </a:xfrm>
            <a:custGeom>
              <a:avLst/>
              <a:gdLst/>
              <a:ahLst/>
              <a:cxnLst/>
              <a:rect l="l" t="t" r="r" b="b"/>
              <a:pathLst>
                <a:path w="1145" h="1855" extrusionOk="0">
                  <a:moveTo>
                    <a:pt x="1145" y="1"/>
                  </a:moveTo>
                  <a:lnTo>
                    <a:pt x="248" y="280"/>
                  </a:lnTo>
                  <a:lnTo>
                    <a:pt x="1" y="1854"/>
                  </a:lnTo>
                  <a:cubicBezTo>
                    <a:pt x="1" y="1854"/>
                    <a:pt x="589" y="1392"/>
                    <a:pt x="1145" y="1392"/>
                  </a:cubicBezTo>
                  <a:lnTo>
                    <a:pt x="1145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2786775" y="926650"/>
              <a:ext cx="51825" cy="580150"/>
            </a:xfrm>
            <a:custGeom>
              <a:avLst/>
              <a:gdLst/>
              <a:ahLst/>
              <a:cxnLst/>
              <a:rect l="l" t="t" r="r" b="b"/>
              <a:pathLst>
                <a:path w="2073" h="23206" extrusionOk="0">
                  <a:moveTo>
                    <a:pt x="1" y="1"/>
                  </a:moveTo>
                  <a:lnTo>
                    <a:pt x="1360" y="3400"/>
                  </a:lnTo>
                  <a:cubicBezTo>
                    <a:pt x="1639" y="4079"/>
                    <a:pt x="1763" y="4821"/>
                    <a:pt x="1763" y="5562"/>
                  </a:cubicBezTo>
                  <a:lnTo>
                    <a:pt x="1484" y="23205"/>
                  </a:lnTo>
                  <a:lnTo>
                    <a:pt x="1916" y="23205"/>
                  </a:lnTo>
                  <a:lnTo>
                    <a:pt x="2072" y="5533"/>
                  </a:lnTo>
                  <a:cubicBezTo>
                    <a:pt x="2072" y="4667"/>
                    <a:pt x="1887" y="3802"/>
                    <a:pt x="1516" y="3029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4"/>
            <p:cNvSpPr/>
            <p:nvPr/>
          </p:nvSpPr>
          <p:spPr>
            <a:xfrm>
              <a:off x="2837025" y="956000"/>
              <a:ext cx="137500" cy="136775"/>
            </a:xfrm>
            <a:custGeom>
              <a:avLst/>
              <a:gdLst/>
              <a:ahLst/>
              <a:cxnLst/>
              <a:rect l="l" t="t" r="r" b="b"/>
              <a:pathLst>
                <a:path w="5500" h="5471" extrusionOk="0">
                  <a:moveTo>
                    <a:pt x="2749" y="1"/>
                  </a:moveTo>
                  <a:cubicBezTo>
                    <a:pt x="1236" y="1"/>
                    <a:pt x="0" y="1207"/>
                    <a:pt x="0" y="2720"/>
                  </a:cubicBezTo>
                  <a:cubicBezTo>
                    <a:pt x="0" y="4235"/>
                    <a:pt x="1236" y="5471"/>
                    <a:pt x="2749" y="5471"/>
                  </a:cubicBezTo>
                  <a:cubicBezTo>
                    <a:pt x="4264" y="5471"/>
                    <a:pt x="5500" y="4235"/>
                    <a:pt x="5500" y="2720"/>
                  </a:cubicBezTo>
                  <a:cubicBezTo>
                    <a:pt x="5500" y="1207"/>
                    <a:pt x="4264" y="1"/>
                    <a:pt x="2749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2851675" y="956000"/>
              <a:ext cx="122850" cy="120525"/>
            </a:xfrm>
            <a:custGeom>
              <a:avLst/>
              <a:gdLst/>
              <a:ahLst/>
              <a:cxnLst/>
              <a:rect l="l" t="t" r="r" b="b"/>
              <a:pathLst>
                <a:path w="4914" h="4821" extrusionOk="0">
                  <a:moveTo>
                    <a:pt x="2163" y="1"/>
                  </a:moveTo>
                  <a:cubicBezTo>
                    <a:pt x="1762" y="1"/>
                    <a:pt x="1421" y="63"/>
                    <a:pt x="1083" y="219"/>
                  </a:cubicBezTo>
                  <a:cubicBezTo>
                    <a:pt x="433" y="681"/>
                    <a:pt x="0" y="1422"/>
                    <a:pt x="0" y="2287"/>
                  </a:cubicBezTo>
                  <a:cubicBezTo>
                    <a:pt x="0" y="3679"/>
                    <a:pt x="1144" y="4821"/>
                    <a:pt x="2566" y="4821"/>
                  </a:cubicBezTo>
                  <a:cubicBezTo>
                    <a:pt x="3522" y="4821"/>
                    <a:pt x="4326" y="4297"/>
                    <a:pt x="4790" y="3555"/>
                  </a:cubicBezTo>
                  <a:cubicBezTo>
                    <a:pt x="4852" y="3276"/>
                    <a:pt x="4914" y="2999"/>
                    <a:pt x="4914" y="2720"/>
                  </a:cubicBezTo>
                  <a:cubicBezTo>
                    <a:pt x="4914" y="1207"/>
                    <a:pt x="3678" y="1"/>
                    <a:pt x="2163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2888750" y="966825"/>
              <a:ext cx="65700" cy="64900"/>
            </a:xfrm>
            <a:custGeom>
              <a:avLst/>
              <a:gdLst/>
              <a:ahLst/>
              <a:cxnLst/>
              <a:rect l="l" t="t" r="r" b="b"/>
              <a:pathLst>
                <a:path w="2628" h="2596" extrusionOk="0">
                  <a:moveTo>
                    <a:pt x="1298" y="1"/>
                  </a:moveTo>
                  <a:cubicBezTo>
                    <a:pt x="588" y="1"/>
                    <a:pt x="0" y="589"/>
                    <a:pt x="0" y="1298"/>
                  </a:cubicBezTo>
                  <a:cubicBezTo>
                    <a:pt x="0" y="2010"/>
                    <a:pt x="588" y="2596"/>
                    <a:pt x="1298" y="2596"/>
                  </a:cubicBezTo>
                  <a:cubicBezTo>
                    <a:pt x="2039" y="2596"/>
                    <a:pt x="2627" y="2010"/>
                    <a:pt x="2627" y="1298"/>
                  </a:cubicBezTo>
                  <a:cubicBezTo>
                    <a:pt x="2627" y="589"/>
                    <a:pt x="2039" y="1"/>
                    <a:pt x="1298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2714975" y="1103575"/>
              <a:ext cx="247950" cy="247200"/>
            </a:xfrm>
            <a:custGeom>
              <a:avLst/>
              <a:gdLst/>
              <a:ahLst/>
              <a:cxnLst/>
              <a:rect l="l" t="t" r="r" b="b"/>
              <a:pathLst>
                <a:path w="9918" h="9888" extrusionOk="0">
                  <a:moveTo>
                    <a:pt x="4974" y="0"/>
                  </a:moveTo>
                  <a:cubicBezTo>
                    <a:pt x="2225" y="0"/>
                    <a:pt x="1" y="2225"/>
                    <a:pt x="1" y="4944"/>
                  </a:cubicBezTo>
                  <a:cubicBezTo>
                    <a:pt x="1" y="7692"/>
                    <a:pt x="2225" y="9887"/>
                    <a:pt x="4974" y="9887"/>
                  </a:cubicBezTo>
                  <a:cubicBezTo>
                    <a:pt x="7693" y="9887"/>
                    <a:pt x="9917" y="7692"/>
                    <a:pt x="9917" y="4944"/>
                  </a:cubicBezTo>
                  <a:cubicBezTo>
                    <a:pt x="9917" y="2225"/>
                    <a:pt x="7693" y="0"/>
                    <a:pt x="4974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2741975" y="1103575"/>
              <a:ext cx="220950" cy="218575"/>
            </a:xfrm>
            <a:custGeom>
              <a:avLst/>
              <a:gdLst/>
              <a:ahLst/>
              <a:cxnLst/>
              <a:rect l="l" t="t" r="r" b="b"/>
              <a:pathLst>
                <a:path w="8838" h="8743" extrusionOk="0">
                  <a:moveTo>
                    <a:pt x="3894" y="0"/>
                  </a:moveTo>
                  <a:cubicBezTo>
                    <a:pt x="3184" y="0"/>
                    <a:pt x="2534" y="124"/>
                    <a:pt x="1948" y="401"/>
                  </a:cubicBezTo>
                  <a:cubicBezTo>
                    <a:pt x="774" y="1236"/>
                    <a:pt x="1" y="2596"/>
                    <a:pt x="1" y="4140"/>
                  </a:cubicBezTo>
                  <a:cubicBezTo>
                    <a:pt x="1" y="6674"/>
                    <a:pt x="2072" y="8743"/>
                    <a:pt x="4606" y="8743"/>
                  </a:cubicBezTo>
                  <a:cubicBezTo>
                    <a:pt x="6336" y="8743"/>
                    <a:pt x="7819" y="7816"/>
                    <a:pt x="8622" y="6427"/>
                  </a:cubicBezTo>
                  <a:cubicBezTo>
                    <a:pt x="8746" y="5962"/>
                    <a:pt x="8837" y="5468"/>
                    <a:pt x="8837" y="4944"/>
                  </a:cubicBezTo>
                  <a:cubicBezTo>
                    <a:pt x="8837" y="2225"/>
                    <a:pt x="6613" y="0"/>
                    <a:pt x="389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809200" y="1122850"/>
              <a:ext cx="117450" cy="117425"/>
            </a:xfrm>
            <a:custGeom>
              <a:avLst/>
              <a:gdLst/>
              <a:ahLst/>
              <a:cxnLst/>
              <a:rect l="l" t="t" r="r" b="b"/>
              <a:pathLst>
                <a:path w="4698" h="4697" extrusionOk="0">
                  <a:moveTo>
                    <a:pt x="2349" y="1"/>
                  </a:moveTo>
                  <a:cubicBezTo>
                    <a:pt x="1051" y="1"/>
                    <a:pt x="1" y="1051"/>
                    <a:pt x="1" y="2349"/>
                  </a:cubicBezTo>
                  <a:cubicBezTo>
                    <a:pt x="1" y="3646"/>
                    <a:pt x="1051" y="4697"/>
                    <a:pt x="2349" y="4697"/>
                  </a:cubicBezTo>
                  <a:cubicBezTo>
                    <a:pt x="3647" y="4697"/>
                    <a:pt x="4697" y="3646"/>
                    <a:pt x="4697" y="2349"/>
                  </a:cubicBezTo>
                  <a:cubicBezTo>
                    <a:pt x="4697" y="1051"/>
                    <a:pt x="3647" y="1"/>
                    <a:pt x="2349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2722700" y="876475"/>
              <a:ext cx="122075" cy="122075"/>
            </a:xfrm>
            <a:custGeom>
              <a:avLst/>
              <a:gdLst/>
              <a:ahLst/>
              <a:cxnLst/>
              <a:rect l="l" t="t" r="r" b="b"/>
              <a:pathLst>
                <a:path w="4883" h="4883" extrusionOk="0">
                  <a:moveTo>
                    <a:pt x="2440" y="1"/>
                  </a:moveTo>
                  <a:cubicBezTo>
                    <a:pt x="1113" y="1"/>
                    <a:pt x="1" y="1113"/>
                    <a:pt x="1" y="2440"/>
                  </a:cubicBezTo>
                  <a:cubicBezTo>
                    <a:pt x="1" y="3800"/>
                    <a:pt x="1113" y="4883"/>
                    <a:pt x="2440" y="4883"/>
                  </a:cubicBezTo>
                  <a:cubicBezTo>
                    <a:pt x="3800" y="4883"/>
                    <a:pt x="4882" y="3800"/>
                    <a:pt x="4882" y="2440"/>
                  </a:cubicBezTo>
                  <a:cubicBezTo>
                    <a:pt x="4882" y="1113"/>
                    <a:pt x="3800" y="1"/>
                    <a:pt x="2440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2735800" y="876475"/>
              <a:ext cx="108975" cy="108175"/>
            </a:xfrm>
            <a:custGeom>
              <a:avLst/>
              <a:gdLst/>
              <a:ahLst/>
              <a:cxnLst/>
              <a:rect l="l" t="t" r="r" b="b"/>
              <a:pathLst>
                <a:path w="4359" h="4327" extrusionOk="0">
                  <a:moveTo>
                    <a:pt x="1916" y="1"/>
                  </a:moveTo>
                  <a:cubicBezTo>
                    <a:pt x="1578" y="1"/>
                    <a:pt x="1269" y="63"/>
                    <a:pt x="960" y="216"/>
                  </a:cubicBezTo>
                  <a:cubicBezTo>
                    <a:pt x="403" y="619"/>
                    <a:pt x="1" y="1299"/>
                    <a:pt x="1" y="2040"/>
                  </a:cubicBezTo>
                  <a:cubicBezTo>
                    <a:pt x="1" y="3306"/>
                    <a:pt x="1021" y="4326"/>
                    <a:pt x="2287" y="4326"/>
                  </a:cubicBezTo>
                  <a:cubicBezTo>
                    <a:pt x="3122" y="4326"/>
                    <a:pt x="3864" y="3862"/>
                    <a:pt x="4235" y="3182"/>
                  </a:cubicBezTo>
                  <a:cubicBezTo>
                    <a:pt x="4326" y="2935"/>
                    <a:pt x="4358" y="2688"/>
                    <a:pt x="4358" y="2440"/>
                  </a:cubicBezTo>
                  <a:cubicBezTo>
                    <a:pt x="4358" y="1113"/>
                    <a:pt x="3276" y="1"/>
                    <a:pt x="1916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769050" y="886500"/>
              <a:ext cx="57925" cy="57975"/>
            </a:xfrm>
            <a:custGeom>
              <a:avLst/>
              <a:gdLst/>
              <a:ahLst/>
              <a:cxnLst/>
              <a:rect l="l" t="t" r="r" b="b"/>
              <a:pathLst>
                <a:path w="2317" h="2319" extrusionOk="0">
                  <a:moveTo>
                    <a:pt x="1142" y="0"/>
                  </a:moveTo>
                  <a:cubicBezTo>
                    <a:pt x="524" y="0"/>
                    <a:pt x="0" y="527"/>
                    <a:pt x="0" y="1145"/>
                  </a:cubicBezTo>
                  <a:cubicBezTo>
                    <a:pt x="0" y="1792"/>
                    <a:pt x="524" y="2319"/>
                    <a:pt x="1142" y="2319"/>
                  </a:cubicBezTo>
                  <a:cubicBezTo>
                    <a:pt x="1792" y="2319"/>
                    <a:pt x="2316" y="1792"/>
                    <a:pt x="2316" y="1145"/>
                  </a:cubicBezTo>
                  <a:cubicBezTo>
                    <a:pt x="2316" y="527"/>
                    <a:pt x="1792" y="0"/>
                    <a:pt x="1142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4232725" y="1359800"/>
              <a:ext cx="90425" cy="114550"/>
            </a:xfrm>
            <a:custGeom>
              <a:avLst/>
              <a:gdLst/>
              <a:ahLst/>
              <a:cxnLst/>
              <a:rect l="l" t="t" r="r" b="b"/>
              <a:pathLst>
                <a:path w="3617" h="4582" extrusionOk="0">
                  <a:moveTo>
                    <a:pt x="435" y="0"/>
                  </a:moveTo>
                  <a:cubicBezTo>
                    <a:pt x="331" y="0"/>
                    <a:pt x="102" y="605"/>
                    <a:pt x="63" y="1059"/>
                  </a:cubicBezTo>
                  <a:cubicBezTo>
                    <a:pt x="1" y="1801"/>
                    <a:pt x="1392" y="4149"/>
                    <a:pt x="3370" y="4582"/>
                  </a:cubicBezTo>
                  <a:lnTo>
                    <a:pt x="3617" y="4087"/>
                  </a:lnTo>
                  <a:cubicBezTo>
                    <a:pt x="2349" y="3808"/>
                    <a:pt x="186" y="2140"/>
                    <a:pt x="433" y="718"/>
                  </a:cubicBezTo>
                  <a:cubicBezTo>
                    <a:pt x="512" y="194"/>
                    <a:pt x="493" y="0"/>
                    <a:pt x="435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4320800" y="1296075"/>
              <a:ext cx="78800" cy="118775"/>
            </a:xfrm>
            <a:custGeom>
              <a:avLst/>
              <a:gdLst/>
              <a:ahLst/>
              <a:cxnLst/>
              <a:rect l="l" t="t" r="r" b="b"/>
              <a:pathLst>
                <a:path w="3152" h="4751" extrusionOk="0">
                  <a:moveTo>
                    <a:pt x="2784" y="0"/>
                  </a:moveTo>
                  <a:cubicBezTo>
                    <a:pt x="2732" y="0"/>
                    <a:pt x="2714" y="192"/>
                    <a:pt x="2781" y="704"/>
                  </a:cubicBezTo>
                  <a:cubicBezTo>
                    <a:pt x="2998" y="2155"/>
                    <a:pt x="1174" y="4009"/>
                    <a:pt x="0" y="4288"/>
                  </a:cubicBezTo>
                  <a:lnTo>
                    <a:pt x="94" y="4750"/>
                  </a:lnTo>
                  <a:cubicBezTo>
                    <a:pt x="1854" y="4288"/>
                    <a:pt x="3151" y="1816"/>
                    <a:pt x="3122" y="1075"/>
                  </a:cubicBezTo>
                  <a:cubicBezTo>
                    <a:pt x="3082" y="601"/>
                    <a:pt x="2878" y="0"/>
                    <a:pt x="2784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4306875" y="1261875"/>
              <a:ext cx="24000" cy="286625"/>
            </a:xfrm>
            <a:custGeom>
              <a:avLst/>
              <a:gdLst/>
              <a:ahLst/>
              <a:cxnLst/>
              <a:rect l="l" t="t" r="r" b="b"/>
              <a:pathLst>
                <a:path w="960" h="11465" extrusionOk="0">
                  <a:moveTo>
                    <a:pt x="95" y="1"/>
                  </a:moveTo>
                  <a:lnTo>
                    <a:pt x="1" y="11465"/>
                  </a:lnTo>
                  <a:lnTo>
                    <a:pt x="960" y="11465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4308425" y="1315200"/>
              <a:ext cx="20925" cy="31700"/>
            </a:xfrm>
            <a:custGeom>
              <a:avLst/>
              <a:gdLst/>
              <a:ahLst/>
              <a:cxnLst/>
              <a:rect l="l" t="t" r="r" b="b"/>
              <a:pathLst>
                <a:path w="837" h="1268" extrusionOk="0">
                  <a:moveTo>
                    <a:pt x="1" y="1"/>
                  </a:moveTo>
                  <a:lnTo>
                    <a:pt x="1" y="1113"/>
                  </a:lnTo>
                  <a:cubicBezTo>
                    <a:pt x="155" y="1237"/>
                    <a:pt x="364" y="1268"/>
                    <a:pt x="534" y="1268"/>
                  </a:cubicBezTo>
                  <a:cubicBezTo>
                    <a:pt x="705" y="1268"/>
                    <a:pt x="836" y="1237"/>
                    <a:pt x="836" y="1237"/>
                  </a:cubicBezTo>
                  <a:lnTo>
                    <a:pt x="836" y="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4306875" y="1261875"/>
              <a:ext cx="9300" cy="286625"/>
            </a:xfrm>
            <a:custGeom>
              <a:avLst/>
              <a:gdLst/>
              <a:ahLst/>
              <a:cxnLst/>
              <a:rect l="l" t="t" r="r" b="b"/>
              <a:pathLst>
                <a:path w="372" h="11465" extrusionOk="0">
                  <a:moveTo>
                    <a:pt x="95" y="1"/>
                  </a:moveTo>
                  <a:lnTo>
                    <a:pt x="1" y="11465"/>
                  </a:lnTo>
                  <a:lnTo>
                    <a:pt x="310" y="11465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4208825" y="1104325"/>
              <a:ext cx="259550" cy="260350"/>
            </a:xfrm>
            <a:custGeom>
              <a:avLst/>
              <a:gdLst/>
              <a:ahLst/>
              <a:cxnLst/>
              <a:rect l="l" t="t" r="r" b="b"/>
              <a:pathLst>
                <a:path w="10382" h="10414" extrusionOk="0">
                  <a:moveTo>
                    <a:pt x="5191" y="0"/>
                  </a:moveTo>
                  <a:cubicBezTo>
                    <a:pt x="2316" y="0"/>
                    <a:pt x="0" y="2319"/>
                    <a:pt x="0" y="5191"/>
                  </a:cubicBezTo>
                  <a:cubicBezTo>
                    <a:pt x="0" y="8065"/>
                    <a:pt x="2316" y="10413"/>
                    <a:pt x="5191" y="10413"/>
                  </a:cubicBezTo>
                  <a:cubicBezTo>
                    <a:pt x="8063" y="10413"/>
                    <a:pt x="10381" y="8065"/>
                    <a:pt x="10381" y="5191"/>
                  </a:cubicBezTo>
                  <a:cubicBezTo>
                    <a:pt x="10381" y="2319"/>
                    <a:pt x="8063" y="0"/>
                    <a:pt x="5191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4236625" y="1104325"/>
              <a:ext cx="231750" cy="229450"/>
            </a:xfrm>
            <a:custGeom>
              <a:avLst/>
              <a:gdLst/>
              <a:ahLst/>
              <a:cxnLst/>
              <a:rect l="l" t="t" r="r" b="b"/>
              <a:pathLst>
                <a:path w="9270" h="9178" extrusionOk="0">
                  <a:moveTo>
                    <a:pt x="4079" y="0"/>
                  </a:moveTo>
                  <a:cubicBezTo>
                    <a:pt x="3367" y="0"/>
                    <a:pt x="2658" y="156"/>
                    <a:pt x="2040" y="403"/>
                  </a:cubicBezTo>
                  <a:cubicBezTo>
                    <a:pt x="804" y="1298"/>
                    <a:pt x="1" y="2719"/>
                    <a:pt x="1" y="4358"/>
                  </a:cubicBezTo>
                  <a:cubicBezTo>
                    <a:pt x="1" y="7015"/>
                    <a:pt x="2163" y="9177"/>
                    <a:pt x="4850" y="9177"/>
                  </a:cubicBezTo>
                  <a:cubicBezTo>
                    <a:pt x="6642" y="9177"/>
                    <a:pt x="8219" y="8218"/>
                    <a:pt x="9052" y="6735"/>
                  </a:cubicBezTo>
                  <a:cubicBezTo>
                    <a:pt x="9208" y="6273"/>
                    <a:pt x="9269" y="5747"/>
                    <a:pt x="9269" y="5191"/>
                  </a:cubicBezTo>
                  <a:cubicBezTo>
                    <a:pt x="9269" y="2319"/>
                    <a:pt x="6951" y="0"/>
                    <a:pt x="4079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4306875" y="1125200"/>
              <a:ext cx="123625" cy="122800"/>
            </a:xfrm>
            <a:custGeom>
              <a:avLst/>
              <a:gdLst/>
              <a:ahLst/>
              <a:cxnLst/>
              <a:rect l="l" t="t" r="r" b="b"/>
              <a:pathLst>
                <a:path w="4945" h="4912" extrusionOk="0">
                  <a:moveTo>
                    <a:pt x="2473" y="0"/>
                  </a:moveTo>
                  <a:cubicBezTo>
                    <a:pt x="1113" y="0"/>
                    <a:pt x="1" y="1113"/>
                    <a:pt x="1" y="2472"/>
                  </a:cubicBezTo>
                  <a:cubicBezTo>
                    <a:pt x="1" y="3832"/>
                    <a:pt x="1113" y="4912"/>
                    <a:pt x="2473" y="4912"/>
                  </a:cubicBezTo>
                  <a:cubicBezTo>
                    <a:pt x="3832" y="4912"/>
                    <a:pt x="4944" y="3832"/>
                    <a:pt x="4944" y="2472"/>
                  </a:cubicBezTo>
                  <a:cubicBezTo>
                    <a:pt x="4944" y="1113"/>
                    <a:pt x="3832" y="0"/>
                    <a:pt x="2473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4166300" y="1296675"/>
              <a:ext cx="138325" cy="137500"/>
            </a:xfrm>
            <a:custGeom>
              <a:avLst/>
              <a:gdLst/>
              <a:ahLst/>
              <a:cxnLst/>
              <a:rect l="l" t="t" r="r" b="b"/>
              <a:pathLst>
                <a:path w="5533" h="5500" extrusionOk="0">
                  <a:moveTo>
                    <a:pt x="2752" y="0"/>
                  </a:moveTo>
                  <a:cubicBezTo>
                    <a:pt x="1237" y="0"/>
                    <a:pt x="1" y="1236"/>
                    <a:pt x="1" y="2749"/>
                  </a:cubicBezTo>
                  <a:cubicBezTo>
                    <a:pt x="1" y="4264"/>
                    <a:pt x="1237" y="5500"/>
                    <a:pt x="2752" y="5500"/>
                  </a:cubicBezTo>
                  <a:cubicBezTo>
                    <a:pt x="4297" y="5500"/>
                    <a:pt x="5532" y="4264"/>
                    <a:pt x="5532" y="2749"/>
                  </a:cubicBezTo>
                  <a:cubicBezTo>
                    <a:pt x="5532" y="1236"/>
                    <a:pt x="4297" y="0"/>
                    <a:pt x="2752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4181750" y="1296675"/>
              <a:ext cx="122875" cy="121250"/>
            </a:xfrm>
            <a:custGeom>
              <a:avLst/>
              <a:gdLst/>
              <a:ahLst/>
              <a:cxnLst/>
              <a:rect l="l" t="t" r="r" b="b"/>
              <a:pathLst>
                <a:path w="4915" h="4850" extrusionOk="0">
                  <a:moveTo>
                    <a:pt x="2134" y="0"/>
                  </a:moveTo>
                  <a:cubicBezTo>
                    <a:pt x="1763" y="0"/>
                    <a:pt x="1392" y="62"/>
                    <a:pt x="1051" y="215"/>
                  </a:cubicBezTo>
                  <a:cubicBezTo>
                    <a:pt x="404" y="680"/>
                    <a:pt x="1" y="1451"/>
                    <a:pt x="1" y="2287"/>
                  </a:cubicBezTo>
                  <a:cubicBezTo>
                    <a:pt x="1" y="3708"/>
                    <a:pt x="1145" y="4850"/>
                    <a:pt x="2534" y="4850"/>
                  </a:cubicBezTo>
                  <a:cubicBezTo>
                    <a:pt x="3493" y="4850"/>
                    <a:pt x="4326" y="4356"/>
                    <a:pt x="4791" y="3584"/>
                  </a:cubicBezTo>
                  <a:cubicBezTo>
                    <a:pt x="4853" y="3305"/>
                    <a:pt x="4914" y="3028"/>
                    <a:pt x="4914" y="2749"/>
                  </a:cubicBezTo>
                  <a:cubicBezTo>
                    <a:pt x="4914" y="1236"/>
                    <a:pt x="3679" y="0"/>
                    <a:pt x="213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4218825" y="1307475"/>
              <a:ext cx="64900" cy="65650"/>
            </a:xfrm>
            <a:custGeom>
              <a:avLst/>
              <a:gdLst/>
              <a:ahLst/>
              <a:cxnLst/>
              <a:rect l="l" t="t" r="r" b="b"/>
              <a:pathLst>
                <a:path w="2596" h="2626" extrusionOk="0">
                  <a:moveTo>
                    <a:pt x="1298" y="1"/>
                  </a:moveTo>
                  <a:cubicBezTo>
                    <a:pt x="589" y="1"/>
                    <a:pt x="1" y="587"/>
                    <a:pt x="1" y="1299"/>
                  </a:cubicBezTo>
                  <a:cubicBezTo>
                    <a:pt x="1" y="2040"/>
                    <a:pt x="589" y="2626"/>
                    <a:pt x="1298" y="2626"/>
                  </a:cubicBezTo>
                  <a:cubicBezTo>
                    <a:pt x="2010" y="2626"/>
                    <a:pt x="2596" y="2040"/>
                    <a:pt x="2596" y="1299"/>
                  </a:cubicBezTo>
                  <a:cubicBezTo>
                    <a:pt x="2596" y="587"/>
                    <a:pt x="2010" y="1"/>
                    <a:pt x="1298" y="1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061750" y="1346750"/>
              <a:ext cx="45625" cy="58075"/>
            </a:xfrm>
            <a:custGeom>
              <a:avLst/>
              <a:gdLst/>
              <a:ahLst/>
              <a:cxnLst/>
              <a:rect l="l" t="t" r="r" b="b"/>
              <a:pathLst>
                <a:path w="1825" h="2323" extrusionOk="0">
                  <a:moveTo>
                    <a:pt x="1617" y="1"/>
                  </a:moveTo>
                  <a:cubicBezTo>
                    <a:pt x="1586" y="1"/>
                    <a:pt x="1574" y="102"/>
                    <a:pt x="1607" y="375"/>
                  </a:cubicBezTo>
                  <a:cubicBezTo>
                    <a:pt x="1731" y="1087"/>
                    <a:pt x="651" y="1920"/>
                    <a:pt x="1" y="2076"/>
                  </a:cubicBezTo>
                  <a:lnTo>
                    <a:pt x="124" y="2323"/>
                  </a:lnTo>
                  <a:cubicBezTo>
                    <a:pt x="1145" y="2105"/>
                    <a:pt x="1825" y="902"/>
                    <a:pt x="1793" y="531"/>
                  </a:cubicBezTo>
                  <a:cubicBezTo>
                    <a:pt x="1774" y="297"/>
                    <a:pt x="1669" y="1"/>
                    <a:pt x="1617" y="1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022400" y="1314550"/>
              <a:ext cx="40175" cy="60125"/>
            </a:xfrm>
            <a:custGeom>
              <a:avLst/>
              <a:gdLst/>
              <a:ahLst/>
              <a:cxnLst/>
              <a:rect l="l" t="t" r="r" b="b"/>
              <a:pathLst>
                <a:path w="1607" h="2405" extrusionOk="0">
                  <a:moveTo>
                    <a:pt x="180" y="0"/>
                  </a:moveTo>
                  <a:cubicBezTo>
                    <a:pt x="131" y="0"/>
                    <a:pt x="30" y="314"/>
                    <a:pt x="30" y="551"/>
                  </a:cubicBezTo>
                  <a:cubicBezTo>
                    <a:pt x="0" y="922"/>
                    <a:pt x="648" y="2158"/>
                    <a:pt x="1545" y="2405"/>
                  </a:cubicBezTo>
                  <a:lnTo>
                    <a:pt x="1607" y="2190"/>
                  </a:lnTo>
                  <a:cubicBezTo>
                    <a:pt x="989" y="2034"/>
                    <a:pt x="92" y="1077"/>
                    <a:pt x="186" y="366"/>
                  </a:cubicBezTo>
                  <a:cubicBezTo>
                    <a:pt x="219" y="99"/>
                    <a:pt x="208" y="0"/>
                    <a:pt x="180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3055575" y="1315950"/>
              <a:ext cx="12400" cy="146050"/>
            </a:xfrm>
            <a:custGeom>
              <a:avLst/>
              <a:gdLst/>
              <a:ahLst/>
              <a:cxnLst/>
              <a:rect l="l" t="t" r="r" b="b"/>
              <a:pathLst>
                <a:path w="496" h="5842" extrusionOk="0">
                  <a:moveTo>
                    <a:pt x="33" y="1"/>
                  </a:moveTo>
                  <a:lnTo>
                    <a:pt x="1" y="5841"/>
                  </a:lnTo>
                  <a:lnTo>
                    <a:pt x="495" y="5841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3056375" y="1343750"/>
              <a:ext cx="10850" cy="15875"/>
            </a:xfrm>
            <a:custGeom>
              <a:avLst/>
              <a:gdLst/>
              <a:ahLst/>
              <a:cxnLst/>
              <a:rect l="l" t="t" r="r" b="b"/>
              <a:pathLst>
                <a:path w="434" h="635" extrusionOk="0">
                  <a:moveTo>
                    <a:pt x="1" y="1"/>
                  </a:moveTo>
                  <a:lnTo>
                    <a:pt x="1" y="557"/>
                  </a:lnTo>
                  <a:cubicBezTo>
                    <a:pt x="77" y="619"/>
                    <a:pt x="186" y="634"/>
                    <a:pt x="275" y="634"/>
                  </a:cubicBezTo>
                  <a:cubicBezTo>
                    <a:pt x="364" y="634"/>
                    <a:pt x="433" y="619"/>
                    <a:pt x="433" y="619"/>
                  </a:cubicBezTo>
                  <a:lnTo>
                    <a:pt x="433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3055575" y="1315950"/>
              <a:ext cx="4675" cy="146050"/>
            </a:xfrm>
            <a:custGeom>
              <a:avLst/>
              <a:gdLst/>
              <a:ahLst/>
              <a:cxnLst/>
              <a:rect l="l" t="t" r="r" b="b"/>
              <a:pathLst>
                <a:path w="187" h="5842" extrusionOk="0">
                  <a:moveTo>
                    <a:pt x="33" y="1"/>
                  </a:moveTo>
                  <a:lnTo>
                    <a:pt x="1" y="5841"/>
                  </a:lnTo>
                  <a:lnTo>
                    <a:pt x="156" y="58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93050" y="1217075"/>
              <a:ext cx="132075" cy="132150"/>
            </a:xfrm>
            <a:custGeom>
              <a:avLst/>
              <a:gdLst/>
              <a:ahLst/>
              <a:cxnLst/>
              <a:rect l="l" t="t" r="r" b="b"/>
              <a:pathLst>
                <a:path w="5283" h="5286" extrusionOk="0">
                  <a:moveTo>
                    <a:pt x="2657" y="1"/>
                  </a:moveTo>
                  <a:cubicBezTo>
                    <a:pt x="1204" y="1"/>
                    <a:pt x="0" y="1175"/>
                    <a:pt x="0" y="2628"/>
                  </a:cubicBezTo>
                  <a:cubicBezTo>
                    <a:pt x="0" y="4111"/>
                    <a:pt x="1204" y="5285"/>
                    <a:pt x="2657" y="5285"/>
                  </a:cubicBezTo>
                  <a:cubicBezTo>
                    <a:pt x="4108" y="5285"/>
                    <a:pt x="5282" y="4111"/>
                    <a:pt x="5282" y="2628"/>
                  </a:cubicBezTo>
                  <a:cubicBezTo>
                    <a:pt x="5282" y="1175"/>
                    <a:pt x="4108" y="1"/>
                    <a:pt x="2657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3007700" y="1217075"/>
              <a:ext cx="117425" cy="116700"/>
            </a:xfrm>
            <a:custGeom>
              <a:avLst/>
              <a:gdLst/>
              <a:ahLst/>
              <a:cxnLst/>
              <a:rect l="l" t="t" r="r" b="b"/>
              <a:pathLst>
                <a:path w="4697" h="4668" extrusionOk="0">
                  <a:moveTo>
                    <a:pt x="2071" y="1"/>
                  </a:moveTo>
                  <a:cubicBezTo>
                    <a:pt x="1701" y="1"/>
                    <a:pt x="1360" y="63"/>
                    <a:pt x="1021" y="218"/>
                  </a:cubicBezTo>
                  <a:cubicBezTo>
                    <a:pt x="403" y="651"/>
                    <a:pt x="0" y="1392"/>
                    <a:pt x="0" y="2196"/>
                  </a:cubicBezTo>
                  <a:cubicBezTo>
                    <a:pt x="0" y="3555"/>
                    <a:pt x="1083" y="4667"/>
                    <a:pt x="2442" y="4667"/>
                  </a:cubicBezTo>
                  <a:cubicBezTo>
                    <a:pt x="3369" y="4667"/>
                    <a:pt x="4172" y="4173"/>
                    <a:pt x="4573" y="3432"/>
                  </a:cubicBezTo>
                  <a:cubicBezTo>
                    <a:pt x="4667" y="3184"/>
                    <a:pt x="4696" y="2905"/>
                    <a:pt x="4696" y="2628"/>
                  </a:cubicBezTo>
                  <a:cubicBezTo>
                    <a:pt x="4696" y="1175"/>
                    <a:pt x="3522" y="1"/>
                    <a:pt x="2071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3043225" y="1227900"/>
              <a:ext cx="62625" cy="62625"/>
            </a:xfrm>
            <a:custGeom>
              <a:avLst/>
              <a:gdLst/>
              <a:ahLst/>
              <a:cxnLst/>
              <a:rect l="l" t="t" r="r" b="b"/>
              <a:pathLst>
                <a:path w="2505" h="2505" extrusionOk="0">
                  <a:moveTo>
                    <a:pt x="1268" y="0"/>
                  </a:moveTo>
                  <a:cubicBezTo>
                    <a:pt x="556" y="0"/>
                    <a:pt x="0" y="557"/>
                    <a:pt x="0" y="1236"/>
                  </a:cubicBezTo>
                  <a:cubicBezTo>
                    <a:pt x="0" y="1916"/>
                    <a:pt x="556" y="2504"/>
                    <a:pt x="1268" y="2504"/>
                  </a:cubicBezTo>
                  <a:cubicBezTo>
                    <a:pt x="1948" y="2504"/>
                    <a:pt x="2504" y="1916"/>
                    <a:pt x="2504" y="1236"/>
                  </a:cubicBezTo>
                  <a:cubicBezTo>
                    <a:pt x="2504" y="557"/>
                    <a:pt x="1948" y="0"/>
                    <a:pt x="1268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078750" y="1314400"/>
              <a:ext cx="70350" cy="70350"/>
            </a:xfrm>
            <a:custGeom>
              <a:avLst/>
              <a:gdLst/>
              <a:ahLst/>
              <a:cxnLst/>
              <a:rect l="l" t="t" r="r" b="b"/>
              <a:pathLst>
                <a:path w="2814" h="2814" extrusionOk="0">
                  <a:moveTo>
                    <a:pt x="1392" y="1"/>
                  </a:moveTo>
                  <a:cubicBezTo>
                    <a:pt x="618" y="1"/>
                    <a:pt x="1" y="651"/>
                    <a:pt x="1" y="1422"/>
                  </a:cubicBezTo>
                  <a:cubicBezTo>
                    <a:pt x="1" y="2196"/>
                    <a:pt x="618" y="2814"/>
                    <a:pt x="1392" y="2814"/>
                  </a:cubicBezTo>
                  <a:cubicBezTo>
                    <a:pt x="2163" y="2814"/>
                    <a:pt x="2813" y="2196"/>
                    <a:pt x="2813" y="1422"/>
                  </a:cubicBezTo>
                  <a:cubicBezTo>
                    <a:pt x="2813" y="651"/>
                    <a:pt x="2163" y="1"/>
                    <a:pt x="1392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086475" y="1314400"/>
              <a:ext cx="62625" cy="61825"/>
            </a:xfrm>
            <a:custGeom>
              <a:avLst/>
              <a:gdLst/>
              <a:ahLst/>
              <a:cxnLst/>
              <a:rect l="l" t="t" r="r" b="b"/>
              <a:pathLst>
                <a:path w="2505" h="2473" extrusionOk="0">
                  <a:moveTo>
                    <a:pt x="1083" y="1"/>
                  </a:moveTo>
                  <a:cubicBezTo>
                    <a:pt x="898" y="1"/>
                    <a:pt x="712" y="63"/>
                    <a:pt x="557" y="124"/>
                  </a:cubicBezTo>
                  <a:cubicBezTo>
                    <a:pt x="218" y="372"/>
                    <a:pt x="1" y="742"/>
                    <a:pt x="1" y="1175"/>
                  </a:cubicBezTo>
                  <a:cubicBezTo>
                    <a:pt x="1" y="1887"/>
                    <a:pt x="589" y="2473"/>
                    <a:pt x="1298" y="2473"/>
                  </a:cubicBezTo>
                  <a:cubicBezTo>
                    <a:pt x="1793" y="2473"/>
                    <a:pt x="2195" y="2225"/>
                    <a:pt x="2443" y="1825"/>
                  </a:cubicBezTo>
                  <a:cubicBezTo>
                    <a:pt x="2472" y="1701"/>
                    <a:pt x="2504" y="1546"/>
                    <a:pt x="2504" y="1422"/>
                  </a:cubicBezTo>
                  <a:cubicBezTo>
                    <a:pt x="2504" y="651"/>
                    <a:pt x="1854" y="1"/>
                    <a:pt x="1083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3105025" y="1319850"/>
              <a:ext cx="33250" cy="33200"/>
            </a:xfrm>
            <a:custGeom>
              <a:avLst/>
              <a:gdLst/>
              <a:ahLst/>
              <a:cxnLst/>
              <a:rect l="l" t="t" r="r" b="b"/>
              <a:pathLst>
                <a:path w="1330" h="1328" extrusionOk="0">
                  <a:moveTo>
                    <a:pt x="680" y="0"/>
                  </a:moveTo>
                  <a:cubicBezTo>
                    <a:pt x="309" y="0"/>
                    <a:pt x="0" y="309"/>
                    <a:pt x="0" y="680"/>
                  </a:cubicBezTo>
                  <a:cubicBezTo>
                    <a:pt x="0" y="1051"/>
                    <a:pt x="309" y="1328"/>
                    <a:pt x="680" y="1328"/>
                  </a:cubicBezTo>
                  <a:cubicBezTo>
                    <a:pt x="1051" y="1328"/>
                    <a:pt x="1330" y="1051"/>
                    <a:pt x="1330" y="680"/>
                  </a:cubicBezTo>
                  <a:cubicBezTo>
                    <a:pt x="1330" y="309"/>
                    <a:pt x="1051" y="0"/>
                    <a:pt x="680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788325" y="1430275"/>
              <a:ext cx="1569575" cy="100425"/>
            </a:xfrm>
            <a:custGeom>
              <a:avLst/>
              <a:gdLst/>
              <a:ahLst/>
              <a:cxnLst/>
              <a:rect l="l" t="t" r="r" b="b"/>
              <a:pathLst>
                <a:path w="62783" h="4017" extrusionOk="0">
                  <a:moveTo>
                    <a:pt x="51474" y="0"/>
                  </a:moveTo>
                  <a:cubicBezTo>
                    <a:pt x="44153" y="0"/>
                    <a:pt x="38344" y="2348"/>
                    <a:pt x="31176" y="2348"/>
                  </a:cubicBezTo>
                  <a:cubicBezTo>
                    <a:pt x="23976" y="2348"/>
                    <a:pt x="14987" y="712"/>
                    <a:pt x="9796" y="712"/>
                  </a:cubicBezTo>
                  <a:cubicBezTo>
                    <a:pt x="3678" y="712"/>
                    <a:pt x="1" y="4017"/>
                    <a:pt x="1" y="4017"/>
                  </a:cubicBezTo>
                  <a:lnTo>
                    <a:pt x="62782" y="4017"/>
                  </a:lnTo>
                  <a:cubicBezTo>
                    <a:pt x="62782" y="4017"/>
                    <a:pt x="58798" y="0"/>
                    <a:pt x="51474" y="0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898000" y="1448075"/>
              <a:ext cx="637725" cy="52475"/>
            </a:xfrm>
            <a:custGeom>
              <a:avLst/>
              <a:gdLst/>
              <a:ahLst/>
              <a:cxnLst/>
              <a:rect l="l" t="t" r="r" b="b"/>
              <a:pathLst>
                <a:path w="25509" h="2099" extrusionOk="0">
                  <a:moveTo>
                    <a:pt x="5409" y="0"/>
                  </a:moveTo>
                  <a:cubicBezTo>
                    <a:pt x="4667" y="0"/>
                    <a:pt x="3988" y="62"/>
                    <a:pt x="3338" y="124"/>
                  </a:cubicBezTo>
                  <a:lnTo>
                    <a:pt x="3152" y="247"/>
                  </a:lnTo>
                  <a:cubicBezTo>
                    <a:pt x="928" y="618"/>
                    <a:pt x="1" y="1945"/>
                    <a:pt x="4235" y="1945"/>
                  </a:cubicBezTo>
                  <a:cubicBezTo>
                    <a:pt x="7441" y="1945"/>
                    <a:pt x="8866" y="1281"/>
                    <a:pt x="11077" y="1281"/>
                  </a:cubicBezTo>
                  <a:cubicBezTo>
                    <a:pt x="11764" y="1281"/>
                    <a:pt x="12526" y="1345"/>
                    <a:pt x="13442" y="1513"/>
                  </a:cubicBezTo>
                  <a:cubicBezTo>
                    <a:pt x="15488" y="1887"/>
                    <a:pt x="19317" y="2099"/>
                    <a:pt x="21889" y="2099"/>
                  </a:cubicBezTo>
                  <a:cubicBezTo>
                    <a:pt x="24211" y="2099"/>
                    <a:pt x="25508" y="1926"/>
                    <a:pt x="23544" y="1545"/>
                  </a:cubicBezTo>
                  <a:lnTo>
                    <a:pt x="23420" y="1545"/>
                  </a:lnTo>
                  <a:cubicBezTo>
                    <a:pt x="16994" y="1174"/>
                    <a:pt x="9826" y="0"/>
                    <a:pt x="5409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3884175" y="1430275"/>
              <a:ext cx="398025" cy="82375"/>
            </a:xfrm>
            <a:custGeom>
              <a:avLst/>
              <a:gdLst/>
              <a:ahLst/>
              <a:cxnLst/>
              <a:rect l="l" t="t" r="r" b="b"/>
              <a:pathLst>
                <a:path w="15921" h="3295" extrusionOk="0">
                  <a:moveTo>
                    <a:pt x="7640" y="0"/>
                  </a:moveTo>
                  <a:cubicBezTo>
                    <a:pt x="5724" y="0"/>
                    <a:pt x="3903" y="156"/>
                    <a:pt x="2140" y="403"/>
                  </a:cubicBezTo>
                  <a:cubicBezTo>
                    <a:pt x="0" y="732"/>
                    <a:pt x="2148" y="1524"/>
                    <a:pt x="5772" y="1524"/>
                  </a:cubicBezTo>
                  <a:cubicBezTo>
                    <a:pt x="6229" y="1524"/>
                    <a:pt x="6709" y="1511"/>
                    <a:pt x="7207" y="1483"/>
                  </a:cubicBezTo>
                  <a:cubicBezTo>
                    <a:pt x="7829" y="1449"/>
                    <a:pt x="8388" y="1434"/>
                    <a:pt x="8889" y="1434"/>
                  </a:cubicBezTo>
                  <a:cubicBezTo>
                    <a:pt x="11973" y="1434"/>
                    <a:pt x="12807" y="2012"/>
                    <a:pt x="11904" y="2225"/>
                  </a:cubicBezTo>
                  <a:cubicBezTo>
                    <a:pt x="11058" y="2418"/>
                    <a:pt x="11708" y="3294"/>
                    <a:pt x="13069" y="3294"/>
                  </a:cubicBezTo>
                  <a:cubicBezTo>
                    <a:pt x="13446" y="3294"/>
                    <a:pt x="13877" y="3227"/>
                    <a:pt x="14346" y="3060"/>
                  </a:cubicBezTo>
                  <a:cubicBezTo>
                    <a:pt x="15735" y="2534"/>
                    <a:pt x="15920" y="2072"/>
                    <a:pt x="15302" y="1669"/>
                  </a:cubicBezTo>
                  <a:cubicBezTo>
                    <a:pt x="14840" y="1421"/>
                    <a:pt x="14314" y="1206"/>
                    <a:pt x="13728" y="1021"/>
                  </a:cubicBezTo>
                  <a:cubicBezTo>
                    <a:pt x="13604" y="959"/>
                    <a:pt x="13481" y="927"/>
                    <a:pt x="13357" y="865"/>
                  </a:cubicBezTo>
                  <a:cubicBezTo>
                    <a:pt x="11780" y="371"/>
                    <a:pt x="9865" y="0"/>
                    <a:pt x="7640" y="0"/>
                  </a:cubicBezTo>
                  <a:close/>
                </a:path>
              </a:pathLst>
            </a:custGeom>
            <a:solidFill>
              <a:srgbClr val="FFF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2728875" y="1508300"/>
              <a:ext cx="1676900" cy="19325"/>
            </a:xfrm>
            <a:custGeom>
              <a:avLst/>
              <a:gdLst/>
              <a:ahLst/>
              <a:cxnLst/>
              <a:rect l="l" t="t" r="r" b="b"/>
              <a:pathLst>
                <a:path w="67076" h="773" extrusionOk="0">
                  <a:moveTo>
                    <a:pt x="772" y="1"/>
                  </a:moveTo>
                  <a:cubicBezTo>
                    <a:pt x="371" y="1"/>
                    <a:pt x="1" y="340"/>
                    <a:pt x="1" y="772"/>
                  </a:cubicBezTo>
                  <a:lnTo>
                    <a:pt x="67076" y="772"/>
                  </a:lnTo>
                  <a:cubicBezTo>
                    <a:pt x="67076" y="340"/>
                    <a:pt x="66737" y="1"/>
                    <a:pt x="66304" y="1"/>
                  </a:cubicBezTo>
                  <a:close/>
                </a:path>
              </a:pathLst>
            </a:custGeom>
            <a:solidFill>
              <a:srgbClr val="78C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3844250" y="1458075"/>
              <a:ext cx="25" cy="825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0"/>
                  </a:move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691000" y="1526850"/>
              <a:ext cx="1753400" cy="40200"/>
            </a:xfrm>
            <a:custGeom>
              <a:avLst/>
              <a:gdLst/>
              <a:ahLst/>
              <a:cxnLst/>
              <a:rect l="l" t="t" r="r" b="b"/>
              <a:pathLst>
                <a:path w="70136" h="1608" extrusionOk="0">
                  <a:moveTo>
                    <a:pt x="156" y="0"/>
                  </a:moveTo>
                  <a:cubicBezTo>
                    <a:pt x="62" y="0"/>
                    <a:pt x="1" y="62"/>
                    <a:pt x="1" y="124"/>
                  </a:cubicBezTo>
                  <a:lnTo>
                    <a:pt x="1" y="1484"/>
                  </a:lnTo>
                  <a:cubicBezTo>
                    <a:pt x="1" y="1545"/>
                    <a:pt x="62" y="1607"/>
                    <a:pt x="156" y="1607"/>
                  </a:cubicBezTo>
                  <a:lnTo>
                    <a:pt x="69982" y="1607"/>
                  </a:lnTo>
                  <a:cubicBezTo>
                    <a:pt x="70074" y="1607"/>
                    <a:pt x="70135" y="1545"/>
                    <a:pt x="70135" y="1484"/>
                  </a:cubicBezTo>
                  <a:lnTo>
                    <a:pt x="70135" y="124"/>
                  </a:lnTo>
                  <a:cubicBezTo>
                    <a:pt x="70135" y="62"/>
                    <a:pt x="70074" y="0"/>
                    <a:pt x="69982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7" name="Google Shape;1687;p44"/>
          <p:cNvSpPr txBox="1">
            <a:spLocks noGrp="1"/>
          </p:cNvSpPr>
          <p:nvPr>
            <p:ph type="title"/>
          </p:nvPr>
        </p:nvSpPr>
        <p:spPr>
          <a:xfrm>
            <a:off x="1081769" y="1468452"/>
            <a:ext cx="5361886" cy="713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 program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1BA5FF-AC98-1829-CEA4-4353620324DF}"/>
              </a:ext>
            </a:extLst>
          </p:cNvPr>
          <p:cNvSpPr txBox="1"/>
          <p:nvPr/>
        </p:nvSpPr>
        <p:spPr>
          <a:xfrm>
            <a:off x="1018174" y="-80963"/>
            <a:ext cx="49924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Offside"/>
              <a:buNone/>
              <a:tabLst/>
              <a:defRPr/>
            </a:pPr>
            <a:r>
              <a:rPr kumimoji="0" lang="en" sz="1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ffside"/>
                <a:sym typeface="Offside"/>
              </a:rPr>
              <a:t>07</a:t>
            </a:r>
          </a:p>
        </p:txBody>
      </p:sp>
      <p:grpSp>
        <p:nvGrpSpPr>
          <p:cNvPr id="1949" name="Google Shape;3046;p63">
            <a:extLst>
              <a:ext uri="{FF2B5EF4-FFF2-40B4-BE49-F238E27FC236}">
                <a16:creationId xmlns:a16="http://schemas.microsoft.com/office/drawing/2014/main" xmlns="" id="{E249CFB7-C473-1307-CE82-8C86245B4FF0}"/>
              </a:ext>
            </a:extLst>
          </p:cNvPr>
          <p:cNvGrpSpPr/>
          <p:nvPr/>
        </p:nvGrpSpPr>
        <p:grpSpPr>
          <a:xfrm>
            <a:off x="4812803" y="2611630"/>
            <a:ext cx="4136972" cy="1811409"/>
            <a:chOff x="7840113" y="4032775"/>
            <a:chExt cx="1276725" cy="559025"/>
          </a:xfrm>
        </p:grpSpPr>
        <p:sp>
          <p:nvSpPr>
            <p:cNvPr id="1950" name="Google Shape;3047;p63">
              <a:extLst>
                <a:ext uri="{FF2B5EF4-FFF2-40B4-BE49-F238E27FC236}">
                  <a16:creationId xmlns:a16="http://schemas.microsoft.com/office/drawing/2014/main" xmlns="" id="{7106516D-FA9D-576B-DE07-27F918575668}"/>
                </a:ext>
              </a:extLst>
            </p:cNvPr>
            <p:cNvSpPr/>
            <p:nvPr/>
          </p:nvSpPr>
          <p:spPr>
            <a:xfrm>
              <a:off x="8830063" y="4357400"/>
              <a:ext cx="250575" cy="165875"/>
            </a:xfrm>
            <a:custGeom>
              <a:avLst/>
              <a:gdLst/>
              <a:ahLst/>
              <a:cxnLst/>
              <a:rect l="l" t="t" r="r" b="b"/>
              <a:pathLst>
                <a:path w="10023" h="6635" extrusionOk="0">
                  <a:moveTo>
                    <a:pt x="7429" y="0"/>
                  </a:moveTo>
                  <a:lnTo>
                    <a:pt x="0" y="451"/>
                  </a:lnTo>
                  <a:lnTo>
                    <a:pt x="1097" y="6635"/>
                  </a:lnTo>
                  <a:cubicBezTo>
                    <a:pt x="1097" y="6635"/>
                    <a:pt x="9523" y="6136"/>
                    <a:pt x="9575" y="6136"/>
                  </a:cubicBezTo>
                  <a:lnTo>
                    <a:pt x="10022" y="4141"/>
                  </a:lnTo>
                  <a:lnTo>
                    <a:pt x="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3048;p63">
              <a:extLst>
                <a:ext uri="{FF2B5EF4-FFF2-40B4-BE49-F238E27FC236}">
                  <a16:creationId xmlns:a16="http://schemas.microsoft.com/office/drawing/2014/main" xmlns="" id="{8430A7D3-B317-D076-8947-C32B7B7E03BC}"/>
                </a:ext>
              </a:extLst>
            </p:cNvPr>
            <p:cNvSpPr/>
            <p:nvPr/>
          </p:nvSpPr>
          <p:spPr>
            <a:xfrm>
              <a:off x="8826263" y="4354900"/>
              <a:ext cx="258150" cy="170875"/>
            </a:xfrm>
            <a:custGeom>
              <a:avLst/>
              <a:gdLst/>
              <a:ahLst/>
              <a:cxnLst/>
              <a:rect l="l" t="t" r="r" b="b"/>
              <a:pathLst>
                <a:path w="10326" h="6835" extrusionOk="0">
                  <a:moveTo>
                    <a:pt x="7533" y="252"/>
                  </a:moveTo>
                  <a:lnTo>
                    <a:pt x="10074" y="4241"/>
                  </a:lnTo>
                  <a:lnTo>
                    <a:pt x="9628" y="6136"/>
                  </a:lnTo>
                  <a:cubicBezTo>
                    <a:pt x="8830" y="6184"/>
                    <a:pt x="2494" y="6535"/>
                    <a:pt x="1349" y="6635"/>
                  </a:cubicBezTo>
                  <a:lnTo>
                    <a:pt x="252" y="651"/>
                  </a:lnTo>
                  <a:lnTo>
                    <a:pt x="7533" y="252"/>
                  </a:lnTo>
                  <a:close/>
                  <a:moveTo>
                    <a:pt x="7581" y="0"/>
                  </a:moveTo>
                  <a:lnTo>
                    <a:pt x="100" y="451"/>
                  </a:lnTo>
                  <a:lnTo>
                    <a:pt x="52" y="451"/>
                  </a:lnTo>
                  <a:cubicBezTo>
                    <a:pt x="1" y="499"/>
                    <a:pt x="1" y="551"/>
                    <a:pt x="1" y="551"/>
                  </a:cubicBezTo>
                  <a:lnTo>
                    <a:pt x="1150" y="6783"/>
                  </a:lnTo>
                  <a:cubicBezTo>
                    <a:pt x="1150" y="6835"/>
                    <a:pt x="1197" y="6835"/>
                    <a:pt x="1249" y="6835"/>
                  </a:cubicBezTo>
                  <a:cubicBezTo>
                    <a:pt x="1349" y="6835"/>
                    <a:pt x="9628" y="6384"/>
                    <a:pt x="9727" y="6384"/>
                  </a:cubicBezTo>
                  <a:cubicBezTo>
                    <a:pt x="9775" y="6384"/>
                    <a:pt x="9827" y="6336"/>
                    <a:pt x="9827" y="6284"/>
                  </a:cubicBezTo>
                  <a:lnTo>
                    <a:pt x="10274" y="4241"/>
                  </a:lnTo>
                  <a:cubicBezTo>
                    <a:pt x="10326" y="4241"/>
                    <a:pt x="10274" y="4189"/>
                    <a:pt x="10274" y="4189"/>
                  </a:cubicBezTo>
                  <a:lnTo>
                    <a:pt x="7681" y="52"/>
                  </a:lnTo>
                  <a:cubicBezTo>
                    <a:pt x="7633" y="0"/>
                    <a:pt x="7581" y="0"/>
                    <a:pt x="7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3049;p63">
              <a:extLst>
                <a:ext uri="{FF2B5EF4-FFF2-40B4-BE49-F238E27FC236}">
                  <a16:creationId xmlns:a16="http://schemas.microsoft.com/office/drawing/2014/main" xmlns="" id="{EA38ED2D-5CD5-87E3-E5D0-E38141AC5097}"/>
                </a:ext>
              </a:extLst>
            </p:cNvPr>
            <p:cNvSpPr/>
            <p:nvPr/>
          </p:nvSpPr>
          <p:spPr>
            <a:xfrm>
              <a:off x="8210363" y="4357400"/>
              <a:ext cx="273125" cy="177050"/>
            </a:xfrm>
            <a:custGeom>
              <a:avLst/>
              <a:gdLst/>
              <a:ahLst/>
              <a:cxnLst/>
              <a:rect l="l" t="t" r="r" b="b"/>
              <a:pathLst>
                <a:path w="10925" h="7082" extrusionOk="0">
                  <a:moveTo>
                    <a:pt x="7481" y="0"/>
                  </a:moveTo>
                  <a:lnTo>
                    <a:pt x="0" y="1049"/>
                  </a:lnTo>
                  <a:lnTo>
                    <a:pt x="152" y="6236"/>
                  </a:lnTo>
                  <a:lnTo>
                    <a:pt x="8530" y="7082"/>
                  </a:lnTo>
                  <a:cubicBezTo>
                    <a:pt x="8530" y="7082"/>
                    <a:pt x="10924" y="5139"/>
                    <a:pt x="10924" y="5039"/>
                  </a:cubicBezTo>
                  <a:cubicBezTo>
                    <a:pt x="10924" y="4987"/>
                    <a:pt x="748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3050;p63">
              <a:extLst>
                <a:ext uri="{FF2B5EF4-FFF2-40B4-BE49-F238E27FC236}">
                  <a16:creationId xmlns:a16="http://schemas.microsoft.com/office/drawing/2014/main" xmlns="" id="{F8A21742-0EB5-0A2E-1A52-DDF14CB0DB6F}"/>
                </a:ext>
              </a:extLst>
            </p:cNvPr>
            <p:cNvSpPr/>
            <p:nvPr/>
          </p:nvSpPr>
          <p:spPr>
            <a:xfrm>
              <a:off x="8207863" y="4354900"/>
              <a:ext cx="278100" cy="182050"/>
            </a:xfrm>
            <a:custGeom>
              <a:avLst/>
              <a:gdLst/>
              <a:ahLst/>
              <a:cxnLst/>
              <a:rect l="l" t="t" r="r" b="b"/>
              <a:pathLst>
                <a:path w="11124" h="7282" extrusionOk="0">
                  <a:moveTo>
                    <a:pt x="7533" y="252"/>
                  </a:moveTo>
                  <a:cubicBezTo>
                    <a:pt x="8778" y="2047"/>
                    <a:pt x="10573" y="4688"/>
                    <a:pt x="10873" y="5139"/>
                  </a:cubicBezTo>
                  <a:cubicBezTo>
                    <a:pt x="10625" y="5386"/>
                    <a:pt x="9376" y="6436"/>
                    <a:pt x="8578" y="7082"/>
                  </a:cubicBezTo>
                  <a:lnTo>
                    <a:pt x="352" y="6236"/>
                  </a:lnTo>
                  <a:lnTo>
                    <a:pt x="200" y="1249"/>
                  </a:lnTo>
                  <a:lnTo>
                    <a:pt x="7533" y="252"/>
                  </a:lnTo>
                  <a:close/>
                  <a:moveTo>
                    <a:pt x="7533" y="0"/>
                  </a:moveTo>
                  <a:lnTo>
                    <a:pt x="100" y="1050"/>
                  </a:lnTo>
                  <a:cubicBezTo>
                    <a:pt x="53" y="1050"/>
                    <a:pt x="1" y="1098"/>
                    <a:pt x="1" y="1149"/>
                  </a:cubicBezTo>
                  <a:lnTo>
                    <a:pt x="100" y="6336"/>
                  </a:lnTo>
                  <a:cubicBezTo>
                    <a:pt x="100" y="6384"/>
                    <a:pt x="152" y="6436"/>
                    <a:pt x="200" y="6436"/>
                  </a:cubicBezTo>
                  <a:lnTo>
                    <a:pt x="8578" y="7281"/>
                  </a:lnTo>
                  <a:lnTo>
                    <a:pt x="8678" y="7281"/>
                  </a:lnTo>
                  <a:cubicBezTo>
                    <a:pt x="11124" y="5287"/>
                    <a:pt x="11124" y="5239"/>
                    <a:pt x="11124" y="5139"/>
                  </a:cubicBezTo>
                  <a:cubicBezTo>
                    <a:pt x="11124" y="5087"/>
                    <a:pt x="11124" y="5039"/>
                    <a:pt x="7681" y="52"/>
                  </a:cubicBezTo>
                  <a:cubicBezTo>
                    <a:pt x="7633" y="0"/>
                    <a:pt x="7581" y="0"/>
                    <a:pt x="75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3051;p63">
              <a:extLst>
                <a:ext uri="{FF2B5EF4-FFF2-40B4-BE49-F238E27FC236}">
                  <a16:creationId xmlns:a16="http://schemas.microsoft.com/office/drawing/2014/main" xmlns="" id="{49918D0A-0B94-E211-0514-2A7FF698C41E}"/>
                </a:ext>
              </a:extLst>
            </p:cNvPr>
            <p:cNvSpPr/>
            <p:nvPr/>
          </p:nvSpPr>
          <p:spPr>
            <a:xfrm>
              <a:off x="7886213" y="4389800"/>
              <a:ext cx="143450" cy="198325"/>
            </a:xfrm>
            <a:custGeom>
              <a:avLst/>
              <a:gdLst/>
              <a:ahLst/>
              <a:cxnLst/>
              <a:rect l="l" t="t" r="r" b="b"/>
              <a:pathLst>
                <a:path w="5738" h="7933" extrusionOk="0">
                  <a:moveTo>
                    <a:pt x="3144" y="1"/>
                  </a:moveTo>
                  <a:cubicBezTo>
                    <a:pt x="1249" y="1"/>
                    <a:pt x="0" y="1796"/>
                    <a:pt x="0" y="3990"/>
                  </a:cubicBezTo>
                  <a:cubicBezTo>
                    <a:pt x="0" y="6185"/>
                    <a:pt x="1249" y="7932"/>
                    <a:pt x="3144" y="7932"/>
                  </a:cubicBezTo>
                  <a:lnTo>
                    <a:pt x="5386" y="7932"/>
                  </a:lnTo>
                  <a:lnTo>
                    <a:pt x="5386" y="5885"/>
                  </a:lnTo>
                  <a:cubicBezTo>
                    <a:pt x="5638" y="5339"/>
                    <a:pt x="5737" y="4689"/>
                    <a:pt x="5737" y="3990"/>
                  </a:cubicBezTo>
                  <a:cubicBezTo>
                    <a:pt x="5737" y="3292"/>
                    <a:pt x="5638" y="2646"/>
                    <a:pt x="5386" y="2095"/>
                  </a:cubicBezTo>
                  <a:lnTo>
                    <a:pt x="5386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3052;p63">
              <a:extLst>
                <a:ext uri="{FF2B5EF4-FFF2-40B4-BE49-F238E27FC236}">
                  <a16:creationId xmlns:a16="http://schemas.microsoft.com/office/drawing/2014/main" xmlns="" id="{C148D4C9-FAA0-7DC1-6CF0-D02FDB4E88B8}"/>
                </a:ext>
              </a:extLst>
            </p:cNvPr>
            <p:cNvSpPr/>
            <p:nvPr/>
          </p:nvSpPr>
          <p:spPr>
            <a:xfrm>
              <a:off x="7882513" y="4387325"/>
              <a:ext cx="149625" cy="204475"/>
            </a:xfrm>
            <a:custGeom>
              <a:avLst/>
              <a:gdLst/>
              <a:ahLst/>
              <a:cxnLst/>
              <a:rect l="l" t="t" r="r" b="b"/>
              <a:pathLst>
                <a:path w="5985" h="8179" extrusionOk="0">
                  <a:moveTo>
                    <a:pt x="5434" y="251"/>
                  </a:moveTo>
                  <a:lnTo>
                    <a:pt x="5434" y="2194"/>
                  </a:lnTo>
                  <a:cubicBezTo>
                    <a:pt x="5686" y="2793"/>
                    <a:pt x="5786" y="3443"/>
                    <a:pt x="5786" y="4089"/>
                  </a:cubicBezTo>
                  <a:cubicBezTo>
                    <a:pt x="5786" y="4740"/>
                    <a:pt x="5686" y="5386"/>
                    <a:pt x="5434" y="5937"/>
                  </a:cubicBezTo>
                  <a:lnTo>
                    <a:pt x="5434" y="5984"/>
                  </a:lnTo>
                  <a:lnTo>
                    <a:pt x="5434" y="7931"/>
                  </a:lnTo>
                  <a:lnTo>
                    <a:pt x="3292" y="7931"/>
                  </a:lnTo>
                  <a:cubicBezTo>
                    <a:pt x="1545" y="7931"/>
                    <a:pt x="248" y="6336"/>
                    <a:pt x="248" y="4089"/>
                  </a:cubicBezTo>
                  <a:cubicBezTo>
                    <a:pt x="248" y="1847"/>
                    <a:pt x="1545" y="251"/>
                    <a:pt x="3292" y="251"/>
                  </a:cubicBezTo>
                  <a:close/>
                  <a:moveTo>
                    <a:pt x="3292" y="0"/>
                  </a:moveTo>
                  <a:cubicBezTo>
                    <a:pt x="1397" y="0"/>
                    <a:pt x="1" y="1747"/>
                    <a:pt x="1" y="4089"/>
                  </a:cubicBezTo>
                  <a:cubicBezTo>
                    <a:pt x="1" y="6435"/>
                    <a:pt x="1397" y="8179"/>
                    <a:pt x="3292" y="8179"/>
                  </a:cubicBezTo>
                  <a:lnTo>
                    <a:pt x="5534" y="8179"/>
                  </a:lnTo>
                  <a:cubicBezTo>
                    <a:pt x="5586" y="8179"/>
                    <a:pt x="5634" y="8131"/>
                    <a:pt x="5634" y="8031"/>
                  </a:cubicBezTo>
                  <a:lnTo>
                    <a:pt x="5634" y="6036"/>
                  </a:lnTo>
                  <a:cubicBezTo>
                    <a:pt x="5885" y="5438"/>
                    <a:pt x="5985" y="4788"/>
                    <a:pt x="5985" y="4089"/>
                  </a:cubicBezTo>
                  <a:cubicBezTo>
                    <a:pt x="5985" y="3391"/>
                    <a:pt x="5885" y="2745"/>
                    <a:pt x="5634" y="2146"/>
                  </a:cubicBezTo>
                  <a:lnTo>
                    <a:pt x="5634" y="100"/>
                  </a:lnTo>
                  <a:cubicBezTo>
                    <a:pt x="5634" y="52"/>
                    <a:pt x="5586" y="0"/>
                    <a:pt x="55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3053;p63">
              <a:extLst>
                <a:ext uri="{FF2B5EF4-FFF2-40B4-BE49-F238E27FC236}">
                  <a16:creationId xmlns:a16="http://schemas.microsoft.com/office/drawing/2014/main" xmlns="" id="{EB556781-3605-9BC6-FDAF-BF7F09C45216}"/>
                </a:ext>
              </a:extLst>
            </p:cNvPr>
            <p:cNvSpPr/>
            <p:nvPr/>
          </p:nvSpPr>
          <p:spPr>
            <a:xfrm>
              <a:off x="7941063" y="4389800"/>
              <a:ext cx="159600" cy="198325"/>
            </a:xfrm>
            <a:custGeom>
              <a:avLst/>
              <a:gdLst/>
              <a:ahLst/>
              <a:cxnLst/>
              <a:rect l="l" t="t" r="r" b="b"/>
              <a:pathLst>
                <a:path w="6384" h="7933" extrusionOk="0">
                  <a:moveTo>
                    <a:pt x="3192" y="1"/>
                  </a:moveTo>
                  <a:cubicBezTo>
                    <a:pt x="1249" y="1"/>
                    <a:pt x="0" y="1796"/>
                    <a:pt x="0" y="3990"/>
                  </a:cubicBezTo>
                  <a:cubicBezTo>
                    <a:pt x="0" y="6185"/>
                    <a:pt x="1249" y="7932"/>
                    <a:pt x="3192" y="7932"/>
                  </a:cubicBezTo>
                  <a:cubicBezTo>
                    <a:pt x="5139" y="7932"/>
                    <a:pt x="6384" y="6185"/>
                    <a:pt x="6384" y="3990"/>
                  </a:cubicBezTo>
                  <a:cubicBezTo>
                    <a:pt x="6384" y="1796"/>
                    <a:pt x="5139" y="1"/>
                    <a:pt x="3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3054;p63">
              <a:extLst>
                <a:ext uri="{FF2B5EF4-FFF2-40B4-BE49-F238E27FC236}">
                  <a16:creationId xmlns:a16="http://schemas.microsoft.com/office/drawing/2014/main" xmlns="" id="{60EC2BB1-64E9-EF7A-9C39-91D2097181AE}"/>
                </a:ext>
              </a:extLst>
            </p:cNvPr>
            <p:cNvSpPr/>
            <p:nvPr/>
          </p:nvSpPr>
          <p:spPr>
            <a:xfrm>
              <a:off x="7938563" y="4387325"/>
              <a:ext cx="164600" cy="204475"/>
            </a:xfrm>
            <a:custGeom>
              <a:avLst/>
              <a:gdLst/>
              <a:ahLst/>
              <a:cxnLst/>
              <a:rect l="l" t="t" r="r" b="b"/>
              <a:pathLst>
                <a:path w="6584" h="8179" extrusionOk="0">
                  <a:moveTo>
                    <a:pt x="3292" y="251"/>
                  </a:moveTo>
                  <a:cubicBezTo>
                    <a:pt x="5088" y="251"/>
                    <a:pt x="6384" y="1847"/>
                    <a:pt x="6384" y="4089"/>
                  </a:cubicBezTo>
                  <a:cubicBezTo>
                    <a:pt x="6384" y="6336"/>
                    <a:pt x="5088" y="7931"/>
                    <a:pt x="3292" y="7931"/>
                  </a:cubicBezTo>
                  <a:cubicBezTo>
                    <a:pt x="1497" y="7931"/>
                    <a:pt x="252" y="6336"/>
                    <a:pt x="252" y="4089"/>
                  </a:cubicBezTo>
                  <a:cubicBezTo>
                    <a:pt x="252" y="1847"/>
                    <a:pt x="1497" y="251"/>
                    <a:pt x="3292" y="251"/>
                  </a:cubicBezTo>
                  <a:close/>
                  <a:moveTo>
                    <a:pt x="3292" y="0"/>
                  </a:moveTo>
                  <a:cubicBezTo>
                    <a:pt x="1397" y="0"/>
                    <a:pt x="1" y="1747"/>
                    <a:pt x="1" y="4089"/>
                  </a:cubicBezTo>
                  <a:cubicBezTo>
                    <a:pt x="1" y="6435"/>
                    <a:pt x="1397" y="8179"/>
                    <a:pt x="3292" y="8179"/>
                  </a:cubicBezTo>
                  <a:cubicBezTo>
                    <a:pt x="5187" y="8179"/>
                    <a:pt x="6584" y="6435"/>
                    <a:pt x="6584" y="4089"/>
                  </a:cubicBezTo>
                  <a:cubicBezTo>
                    <a:pt x="6584" y="1747"/>
                    <a:pt x="5187" y="0"/>
                    <a:pt x="32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3055;p63">
              <a:extLst>
                <a:ext uri="{FF2B5EF4-FFF2-40B4-BE49-F238E27FC236}">
                  <a16:creationId xmlns:a16="http://schemas.microsoft.com/office/drawing/2014/main" xmlns="" id="{1CDE87D4-E217-44E5-28C0-B0869444C153}"/>
                </a:ext>
              </a:extLst>
            </p:cNvPr>
            <p:cNvSpPr/>
            <p:nvPr/>
          </p:nvSpPr>
          <p:spPr>
            <a:xfrm>
              <a:off x="8527038" y="4389800"/>
              <a:ext cx="144650" cy="198325"/>
            </a:xfrm>
            <a:custGeom>
              <a:avLst/>
              <a:gdLst/>
              <a:ahLst/>
              <a:cxnLst/>
              <a:rect l="l" t="t" r="r" b="b"/>
              <a:pathLst>
                <a:path w="5786" h="7933" extrusionOk="0">
                  <a:moveTo>
                    <a:pt x="3192" y="1"/>
                  </a:moveTo>
                  <a:cubicBezTo>
                    <a:pt x="1249" y="1"/>
                    <a:pt x="1" y="1796"/>
                    <a:pt x="1" y="3990"/>
                  </a:cubicBezTo>
                  <a:cubicBezTo>
                    <a:pt x="1" y="6185"/>
                    <a:pt x="1249" y="7932"/>
                    <a:pt x="3192" y="7932"/>
                  </a:cubicBezTo>
                  <a:lnTo>
                    <a:pt x="5387" y="7932"/>
                  </a:lnTo>
                  <a:lnTo>
                    <a:pt x="5387" y="5885"/>
                  </a:lnTo>
                  <a:cubicBezTo>
                    <a:pt x="5638" y="5339"/>
                    <a:pt x="5786" y="4689"/>
                    <a:pt x="5786" y="3990"/>
                  </a:cubicBezTo>
                  <a:cubicBezTo>
                    <a:pt x="5786" y="3292"/>
                    <a:pt x="5638" y="2646"/>
                    <a:pt x="5387" y="2095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3056;p63">
              <a:extLst>
                <a:ext uri="{FF2B5EF4-FFF2-40B4-BE49-F238E27FC236}">
                  <a16:creationId xmlns:a16="http://schemas.microsoft.com/office/drawing/2014/main" xmlns="" id="{2B484539-77B6-C2A0-0C41-369ECF59141C}"/>
                </a:ext>
              </a:extLst>
            </p:cNvPr>
            <p:cNvSpPr/>
            <p:nvPr/>
          </p:nvSpPr>
          <p:spPr>
            <a:xfrm>
              <a:off x="8524538" y="4387325"/>
              <a:ext cx="149650" cy="204475"/>
            </a:xfrm>
            <a:custGeom>
              <a:avLst/>
              <a:gdLst/>
              <a:ahLst/>
              <a:cxnLst/>
              <a:rect l="l" t="t" r="r" b="b"/>
              <a:pathLst>
                <a:path w="5986" h="8179" extrusionOk="0">
                  <a:moveTo>
                    <a:pt x="5387" y="251"/>
                  </a:moveTo>
                  <a:lnTo>
                    <a:pt x="5387" y="2194"/>
                  </a:lnTo>
                  <a:cubicBezTo>
                    <a:pt x="5638" y="2793"/>
                    <a:pt x="5738" y="3443"/>
                    <a:pt x="5738" y="4089"/>
                  </a:cubicBezTo>
                  <a:cubicBezTo>
                    <a:pt x="5738" y="4740"/>
                    <a:pt x="5638" y="5386"/>
                    <a:pt x="5387" y="5937"/>
                  </a:cubicBezTo>
                  <a:lnTo>
                    <a:pt x="5387" y="5984"/>
                  </a:lnTo>
                  <a:lnTo>
                    <a:pt x="5387" y="7931"/>
                  </a:lnTo>
                  <a:lnTo>
                    <a:pt x="3292" y="7931"/>
                  </a:lnTo>
                  <a:cubicBezTo>
                    <a:pt x="1497" y="7931"/>
                    <a:pt x="200" y="6336"/>
                    <a:pt x="200" y="4089"/>
                  </a:cubicBezTo>
                  <a:cubicBezTo>
                    <a:pt x="200" y="1847"/>
                    <a:pt x="1497" y="251"/>
                    <a:pt x="3292" y="251"/>
                  </a:cubicBezTo>
                  <a:close/>
                  <a:moveTo>
                    <a:pt x="3292" y="0"/>
                  </a:moveTo>
                  <a:cubicBezTo>
                    <a:pt x="1349" y="0"/>
                    <a:pt x="1" y="1747"/>
                    <a:pt x="1" y="4089"/>
                  </a:cubicBezTo>
                  <a:cubicBezTo>
                    <a:pt x="1" y="6435"/>
                    <a:pt x="1349" y="8179"/>
                    <a:pt x="3292" y="8179"/>
                  </a:cubicBezTo>
                  <a:lnTo>
                    <a:pt x="5487" y="8179"/>
                  </a:lnTo>
                  <a:cubicBezTo>
                    <a:pt x="5586" y="8179"/>
                    <a:pt x="5638" y="8131"/>
                    <a:pt x="5638" y="8031"/>
                  </a:cubicBezTo>
                  <a:lnTo>
                    <a:pt x="5638" y="6036"/>
                  </a:lnTo>
                  <a:cubicBezTo>
                    <a:pt x="5838" y="5438"/>
                    <a:pt x="5985" y="4788"/>
                    <a:pt x="5985" y="4089"/>
                  </a:cubicBezTo>
                  <a:cubicBezTo>
                    <a:pt x="5985" y="3391"/>
                    <a:pt x="5838" y="2745"/>
                    <a:pt x="5638" y="2146"/>
                  </a:cubicBezTo>
                  <a:lnTo>
                    <a:pt x="5638" y="100"/>
                  </a:lnTo>
                  <a:cubicBezTo>
                    <a:pt x="5638" y="52"/>
                    <a:pt x="5586" y="0"/>
                    <a:pt x="5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3057;p63">
              <a:extLst>
                <a:ext uri="{FF2B5EF4-FFF2-40B4-BE49-F238E27FC236}">
                  <a16:creationId xmlns:a16="http://schemas.microsoft.com/office/drawing/2014/main" xmlns="" id="{2A94ADB0-A26D-2336-87E5-56E8249A9723}"/>
                </a:ext>
              </a:extLst>
            </p:cNvPr>
            <p:cNvSpPr/>
            <p:nvPr/>
          </p:nvSpPr>
          <p:spPr>
            <a:xfrm>
              <a:off x="8583188" y="4389800"/>
              <a:ext cx="158325" cy="198325"/>
            </a:xfrm>
            <a:custGeom>
              <a:avLst/>
              <a:gdLst/>
              <a:ahLst/>
              <a:cxnLst/>
              <a:rect l="l" t="t" r="r" b="b"/>
              <a:pathLst>
                <a:path w="6333" h="7933" extrusionOk="0">
                  <a:moveTo>
                    <a:pt x="3141" y="1"/>
                  </a:moveTo>
                  <a:cubicBezTo>
                    <a:pt x="1246" y="1"/>
                    <a:pt x="1" y="1796"/>
                    <a:pt x="1" y="3990"/>
                  </a:cubicBezTo>
                  <a:cubicBezTo>
                    <a:pt x="1" y="6185"/>
                    <a:pt x="1246" y="7932"/>
                    <a:pt x="3141" y="7932"/>
                  </a:cubicBezTo>
                  <a:cubicBezTo>
                    <a:pt x="5088" y="7932"/>
                    <a:pt x="6332" y="6185"/>
                    <a:pt x="6332" y="3990"/>
                  </a:cubicBezTo>
                  <a:cubicBezTo>
                    <a:pt x="6332" y="1796"/>
                    <a:pt x="5088" y="1"/>
                    <a:pt x="3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3058;p63">
              <a:extLst>
                <a:ext uri="{FF2B5EF4-FFF2-40B4-BE49-F238E27FC236}">
                  <a16:creationId xmlns:a16="http://schemas.microsoft.com/office/drawing/2014/main" xmlns="" id="{F22CC4F8-4CCD-BF4C-BE12-61799B5F7650}"/>
                </a:ext>
              </a:extLst>
            </p:cNvPr>
            <p:cNvSpPr/>
            <p:nvPr/>
          </p:nvSpPr>
          <p:spPr>
            <a:xfrm>
              <a:off x="8579413" y="4387325"/>
              <a:ext cx="164600" cy="204475"/>
            </a:xfrm>
            <a:custGeom>
              <a:avLst/>
              <a:gdLst/>
              <a:ahLst/>
              <a:cxnLst/>
              <a:rect l="l" t="t" r="r" b="b"/>
              <a:pathLst>
                <a:path w="6584" h="8179" extrusionOk="0">
                  <a:moveTo>
                    <a:pt x="3292" y="251"/>
                  </a:moveTo>
                  <a:cubicBezTo>
                    <a:pt x="5087" y="251"/>
                    <a:pt x="6384" y="1847"/>
                    <a:pt x="6384" y="4089"/>
                  </a:cubicBezTo>
                  <a:cubicBezTo>
                    <a:pt x="6384" y="6336"/>
                    <a:pt x="5087" y="7931"/>
                    <a:pt x="3292" y="7931"/>
                  </a:cubicBezTo>
                  <a:cubicBezTo>
                    <a:pt x="1548" y="7931"/>
                    <a:pt x="252" y="6336"/>
                    <a:pt x="252" y="4089"/>
                  </a:cubicBezTo>
                  <a:cubicBezTo>
                    <a:pt x="252" y="1847"/>
                    <a:pt x="1548" y="251"/>
                    <a:pt x="3292" y="251"/>
                  </a:cubicBezTo>
                  <a:close/>
                  <a:moveTo>
                    <a:pt x="3292" y="0"/>
                  </a:moveTo>
                  <a:cubicBezTo>
                    <a:pt x="1397" y="0"/>
                    <a:pt x="0" y="1747"/>
                    <a:pt x="0" y="4089"/>
                  </a:cubicBezTo>
                  <a:cubicBezTo>
                    <a:pt x="0" y="6435"/>
                    <a:pt x="1397" y="8179"/>
                    <a:pt x="3292" y="8179"/>
                  </a:cubicBezTo>
                  <a:cubicBezTo>
                    <a:pt x="5239" y="8179"/>
                    <a:pt x="6583" y="6435"/>
                    <a:pt x="6583" y="4089"/>
                  </a:cubicBezTo>
                  <a:cubicBezTo>
                    <a:pt x="6583" y="1747"/>
                    <a:pt x="5239" y="0"/>
                    <a:pt x="32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3059;p63">
              <a:extLst>
                <a:ext uri="{FF2B5EF4-FFF2-40B4-BE49-F238E27FC236}">
                  <a16:creationId xmlns:a16="http://schemas.microsoft.com/office/drawing/2014/main" xmlns="" id="{60DCA487-E4E2-B799-D35F-DF1246910771}"/>
                </a:ext>
              </a:extLst>
            </p:cNvPr>
            <p:cNvSpPr/>
            <p:nvPr/>
          </p:nvSpPr>
          <p:spPr>
            <a:xfrm>
              <a:off x="8195413" y="4389800"/>
              <a:ext cx="143450" cy="198325"/>
            </a:xfrm>
            <a:custGeom>
              <a:avLst/>
              <a:gdLst/>
              <a:ahLst/>
              <a:cxnLst/>
              <a:rect l="l" t="t" r="r" b="b"/>
              <a:pathLst>
                <a:path w="5738" h="7933" extrusionOk="0">
                  <a:moveTo>
                    <a:pt x="3192" y="1"/>
                  </a:moveTo>
                  <a:cubicBezTo>
                    <a:pt x="1249" y="1"/>
                    <a:pt x="0" y="1796"/>
                    <a:pt x="0" y="3990"/>
                  </a:cubicBezTo>
                  <a:cubicBezTo>
                    <a:pt x="0" y="6185"/>
                    <a:pt x="1249" y="7932"/>
                    <a:pt x="3192" y="7932"/>
                  </a:cubicBezTo>
                  <a:lnTo>
                    <a:pt x="5386" y="7932"/>
                  </a:lnTo>
                  <a:lnTo>
                    <a:pt x="5386" y="5885"/>
                  </a:lnTo>
                  <a:cubicBezTo>
                    <a:pt x="5637" y="5339"/>
                    <a:pt x="5737" y="4689"/>
                    <a:pt x="5737" y="3990"/>
                  </a:cubicBezTo>
                  <a:cubicBezTo>
                    <a:pt x="5737" y="3292"/>
                    <a:pt x="5637" y="2646"/>
                    <a:pt x="5386" y="2095"/>
                  </a:cubicBezTo>
                  <a:lnTo>
                    <a:pt x="5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3060;p63">
              <a:extLst>
                <a:ext uri="{FF2B5EF4-FFF2-40B4-BE49-F238E27FC236}">
                  <a16:creationId xmlns:a16="http://schemas.microsoft.com/office/drawing/2014/main" xmlns="" id="{CB78249E-9664-63EF-E542-37F4678C8EBE}"/>
                </a:ext>
              </a:extLst>
            </p:cNvPr>
            <p:cNvSpPr/>
            <p:nvPr/>
          </p:nvSpPr>
          <p:spPr>
            <a:xfrm>
              <a:off x="8192913" y="4387325"/>
              <a:ext cx="149625" cy="204475"/>
            </a:xfrm>
            <a:custGeom>
              <a:avLst/>
              <a:gdLst/>
              <a:ahLst/>
              <a:cxnLst/>
              <a:rect l="l" t="t" r="r" b="b"/>
              <a:pathLst>
                <a:path w="5985" h="8179" extrusionOk="0">
                  <a:moveTo>
                    <a:pt x="5386" y="251"/>
                  </a:moveTo>
                  <a:lnTo>
                    <a:pt x="5386" y="2194"/>
                  </a:lnTo>
                  <a:cubicBezTo>
                    <a:pt x="5638" y="2793"/>
                    <a:pt x="5737" y="3443"/>
                    <a:pt x="5737" y="4089"/>
                  </a:cubicBezTo>
                  <a:cubicBezTo>
                    <a:pt x="5737" y="4740"/>
                    <a:pt x="5638" y="5386"/>
                    <a:pt x="5386" y="5937"/>
                  </a:cubicBezTo>
                  <a:lnTo>
                    <a:pt x="5386" y="5984"/>
                  </a:lnTo>
                  <a:lnTo>
                    <a:pt x="5386" y="7931"/>
                  </a:lnTo>
                  <a:lnTo>
                    <a:pt x="3292" y="7931"/>
                  </a:lnTo>
                  <a:cubicBezTo>
                    <a:pt x="1496" y="7931"/>
                    <a:pt x="200" y="6336"/>
                    <a:pt x="200" y="4089"/>
                  </a:cubicBezTo>
                  <a:cubicBezTo>
                    <a:pt x="200" y="1847"/>
                    <a:pt x="1496" y="251"/>
                    <a:pt x="3292" y="251"/>
                  </a:cubicBezTo>
                  <a:close/>
                  <a:moveTo>
                    <a:pt x="3292" y="0"/>
                  </a:moveTo>
                  <a:cubicBezTo>
                    <a:pt x="1349" y="0"/>
                    <a:pt x="0" y="1747"/>
                    <a:pt x="0" y="4089"/>
                  </a:cubicBezTo>
                  <a:cubicBezTo>
                    <a:pt x="0" y="6435"/>
                    <a:pt x="1349" y="8179"/>
                    <a:pt x="3292" y="8179"/>
                  </a:cubicBezTo>
                  <a:lnTo>
                    <a:pt x="5486" y="8179"/>
                  </a:lnTo>
                  <a:cubicBezTo>
                    <a:pt x="5586" y="8179"/>
                    <a:pt x="5638" y="8131"/>
                    <a:pt x="5638" y="8031"/>
                  </a:cubicBezTo>
                  <a:lnTo>
                    <a:pt x="5638" y="6036"/>
                  </a:lnTo>
                  <a:cubicBezTo>
                    <a:pt x="5837" y="5438"/>
                    <a:pt x="5985" y="4788"/>
                    <a:pt x="5985" y="4089"/>
                  </a:cubicBezTo>
                  <a:cubicBezTo>
                    <a:pt x="5985" y="3391"/>
                    <a:pt x="5837" y="2745"/>
                    <a:pt x="5638" y="2146"/>
                  </a:cubicBezTo>
                  <a:lnTo>
                    <a:pt x="5638" y="100"/>
                  </a:lnTo>
                  <a:cubicBezTo>
                    <a:pt x="5638" y="52"/>
                    <a:pt x="5586" y="0"/>
                    <a:pt x="54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3061;p63">
              <a:extLst>
                <a:ext uri="{FF2B5EF4-FFF2-40B4-BE49-F238E27FC236}">
                  <a16:creationId xmlns:a16="http://schemas.microsoft.com/office/drawing/2014/main" xmlns="" id="{84C14928-339F-77FB-A074-014CED2ABFA9}"/>
                </a:ext>
              </a:extLst>
            </p:cNvPr>
            <p:cNvSpPr/>
            <p:nvPr/>
          </p:nvSpPr>
          <p:spPr>
            <a:xfrm>
              <a:off x="8251563" y="4389800"/>
              <a:ext cx="158300" cy="198325"/>
            </a:xfrm>
            <a:custGeom>
              <a:avLst/>
              <a:gdLst/>
              <a:ahLst/>
              <a:cxnLst/>
              <a:rect l="l" t="t" r="r" b="b"/>
              <a:pathLst>
                <a:path w="6332" h="7933" extrusionOk="0">
                  <a:moveTo>
                    <a:pt x="3140" y="1"/>
                  </a:moveTo>
                  <a:cubicBezTo>
                    <a:pt x="1245" y="1"/>
                    <a:pt x="0" y="1796"/>
                    <a:pt x="0" y="3990"/>
                  </a:cubicBezTo>
                  <a:cubicBezTo>
                    <a:pt x="0" y="6185"/>
                    <a:pt x="1245" y="7932"/>
                    <a:pt x="3140" y="7932"/>
                  </a:cubicBezTo>
                  <a:cubicBezTo>
                    <a:pt x="5087" y="7932"/>
                    <a:pt x="6332" y="6185"/>
                    <a:pt x="6332" y="3990"/>
                  </a:cubicBezTo>
                  <a:cubicBezTo>
                    <a:pt x="6332" y="1796"/>
                    <a:pt x="5087" y="1"/>
                    <a:pt x="3140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3062;p63">
              <a:extLst>
                <a:ext uri="{FF2B5EF4-FFF2-40B4-BE49-F238E27FC236}">
                  <a16:creationId xmlns:a16="http://schemas.microsoft.com/office/drawing/2014/main" xmlns="" id="{624C5377-B151-3139-387F-2800E055865E}"/>
                </a:ext>
              </a:extLst>
            </p:cNvPr>
            <p:cNvSpPr/>
            <p:nvPr/>
          </p:nvSpPr>
          <p:spPr>
            <a:xfrm>
              <a:off x="8247763" y="4387325"/>
              <a:ext cx="164600" cy="204475"/>
            </a:xfrm>
            <a:custGeom>
              <a:avLst/>
              <a:gdLst/>
              <a:ahLst/>
              <a:cxnLst/>
              <a:rect l="l" t="t" r="r" b="b"/>
              <a:pathLst>
                <a:path w="6584" h="8179" extrusionOk="0">
                  <a:moveTo>
                    <a:pt x="3292" y="251"/>
                  </a:moveTo>
                  <a:cubicBezTo>
                    <a:pt x="5087" y="251"/>
                    <a:pt x="6384" y="1847"/>
                    <a:pt x="6384" y="4089"/>
                  </a:cubicBezTo>
                  <a:cubicBezTo>
                    <a:pt x="6384" y="6336"/>
                    <a:pt x="5087" y="7931"/>
                    <a:pt x="3292" y="7931"/>
                  </a:cubicBezTo>
                  <a:cubicBezTo>
                    <a:pt x="1549" y="7931"/>
                    <a:pt x="252" y="6336"/>
                    <a:pt x="252" y="4089"/>
                  </a:cubicBezTo>
                  <a:cubicBezTo>
                    <a:pt x="252" y="1847"/>
                    <a:pt x="1549" y="251"/>
                    <a:pt x="3292" y="251"/>
                  </a:cubicBezTo>
                  <a:close/>
                  <a:moveTo>
                    <a:pt x="3292" y="0"/>
                  </a:moveTo>
                  <a:cubicBezTo>
                    <a:pt x="1397" y="0"/>
                    <a:pt x="1" y="1747"/>
                    <a:pt x="1" y="4089"/>
                  </a:cubicBezTo>
                  <a:cubicBezTo>
                    <a:pt x="1" y="6435"/>
                    <a:pt x="1397" y="8179"/>
                    <a:pt x="3292" y="8179"/>
                  </a:cubicBezTo>
                  <a:cubicBezTo>
                    <a:pt x="5239" y="8179"/>
                    <a:pt x="6584" y="6435"/>
                    <a:pt x="6584" y="4089"/>
                  </a:cubicBezTo>
                  <a:cubicBezTo>
                    <a:pt x="6584" y="1747"/>
                    <a:pt x="5239" y="0"/>
                    <a:pt x="32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3063;p63">
              <a:extLst>
                <a:ext uri="{FF2B5EF4-FFF2-40B4-BE49-F238E27FC236}">
                  <a16:creationId xmlns:a16="http://schemas.microsoft.com/office/drawing/2014/main" xmlns="" id="{53E5035A-BBC6-A47E-C0E3-BDFA112161D4}"/>
                </a:ext>
              </a:extLst>
            </p:cNvPr>
            <p:cNvSpPr/>
            <p:nvPr/>
          </p:nvSpPr>
          <p:spPr>
            <a:xfrm>
              <a:off x="8280188" y="4421025"/>
              <a:ext cx="101050" cy="137175"/>
            </a:xfrm>
            <a:custGeom>
              <a:avLst/>
              <a:gdLst/>
              <a:ahLst/>
              <a:cxnLst/>
              <a:rect l="l" t="t" r="r" b="b"/>
              <a:pathLst>
                <a:path w="4042" h="5487" extrusionOk="0">
                  <a:moveTo>
                    <a:pt x="1995" y="1"/>
                  </a:moveTo>
                  <a:cubicBezTo>
                    <a:pt x="798" y="1"/>
                    <a:pt x="0" y="1245"/>
                    <a:pt x="0" y="2741"/>
                  </a:cubicBezTo>
                  <a:cubicBezTo>
                    <a:pt x="0" y="4237"/>
                    <a:pt x="798" y="5486"/>
                    <a:pt x="1995" y="5486"/>
                  </a:cubicBezTo>
                  <a:cubicBezTo>
                    <a:pt x="3244" y="5486"/>
                    <a:pt x="4042" y="4237"/>
                    <a:pt x="4042" y="2741"/>
                  </a:cubicBezTo>
                  <a:cubicBezTo>
                    <a:pt x="4042" y="1245"/>
                    <a:pt x="3244" y="1"/>
                    <a:pt x="1995" y="1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3064;p63">
              <a:extLst>
                <a:ext uri="{FF2B5EF4-FFF2-40B4-BE49-F238E27FC236}">
                  <a16:creationId xmlns:a16="http://schemas.microsoft.com/office/drawing/2014/main" xmlns="" id="{50DAA35D-5C04-F7EB-C7F9-65C10ABBEF9F}"/>
                </a:ext>
              </a:extLst>
            </p:cNvPr>
            <p:cNvSpPr/>
            <p:nvPr/>
          </p:nvSpPr>
          <p:spPr>
            <a:xfrm>
              <a:off x="8277688" y="4418525"/>
              <a:ext cx="106050" cy="142150"/>
            </a:xfrm>
            <a:custGeom>
              <a:avLst/>
              <a:gdLst/>
              <a:ahLst/>
              <a:cxnLst/>
              <a:rect l="l" t="t" r="r" b="b"/>
              <a:pathLst>
                <a:path w="4242" h="5686" extrusionOk="0">
                  <a:moveTo>
                    <a:pt x="2095" y="200"/>
                  </a:moveTo>
                  <a:cubicBezTo>
                    <a:pt x="3244" y="200"/>
                    <a:pt x="4042" y="1297"/>
                    <a:pt x="4042" y="2841"/>
                  </a:cubicBezTo>
                  <a:cubicBezTo>
                    <a:pt x="4042" y="4389"/>
                    <a:pt x="3244" y="5486"/>
                    <a:pt x="2095" y="5486"/>
                  </a:cubicBezTo>
                  <a:cubicBezTo>
                    <a:pt x="998" y="5486"/>
                    <a:pt x="200" y="4389"/>
                    <a:pt x="200" y="2841"/>
                  </a:cubicBezTo>
                  <a:cubicBezTo>
                    <a:pt x="200" y="1297"/>
                    <a:pt x="998" y="200"/>
                    <a:pt x="2095" y="200"/>
                  </a:cubicBezTo>
                  <a:close/>
                  <a:moveTo>
                    <a:pt x="2095" y="1"/>
                  </a:moveTo>
                  <a:cubicBezTo>
                    <a:pt x="898" y="1"/>
                    <a:pt x="0" y="1198"/>
                    <a:pt x="0" y="2841"/>
                  </a:cubicBezTo>
                  <a:cubicBezTo>
                    <a:pt x="0" y="4489"/>
                    <a:pt x="898" y="5686"/>
                    <a:pt x="2095" y="5686"/>
                  </a:cubicBezTo>
                  <a:cubicBezTo>
                    <a:pt x="3344" y="5686"/>
                    <a:pt x="4241" y="4489"/>
                    <a:pt x="4241" y="2841"/>
                  </a:cubicBezTo>
                  <a:cubicBezTo>
                    <a:pt x="4241" y="1198"/>
                    <a:pt x="3344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3065;p63">
              <a:extLst>
                <a:ext uri="{FF2B5EF4-FFF2-40B4-BE49-F238E27FC236}">
                  <a16:creationId xmlns:a16="http://schemas.microsoft.com/office/drawing/2014/main" xmlns="" id="{D3F588D8-1D75-4BE3-3C4E-48EF3905D618}"/>
                </a:ext>
              </a:extLst>
            </p:cNvPr>
            <p:cNvSpPr/>
            <p:nvPr/>
          </p:nvSpPr>
          <p:spPr>
            <a:xfrm>
              <a:off x="8292638" y="4437175"/>
              <a:ext cx="76150" cy="104750"/>
            </a:xfrm>
            <a:custGeom>
              <a:avLst/>
              <a:gdLst/>
              <a:ahLst/>
              <a:cxnLst/>
              <a:rect l="l" t="t" r="r" b="b"/>
              <a:pathLst>
                <a:path w="3046" h="4190" extrusionOk="0">
                  <a:moveTo>
                    <a:pt x="1497" y="1"/>
                  </a:moveTo>
                  <a:cubicBezTo>
                    <a:pt x="599" y="1"/>
                    <a:pt x="1" y="950"/>
                    <a:pt x="1" y="2095"/>
                  </a:cubicBezTo>
                  <a:cubicBezTo>
                    <a:pt x="1" y="3244"/>
                    <a:pt x="599" y="4190"/>
                    <a:pt x="1497" y="4190"/>
                  </a:cubicBezTo>
                  <a:cubicBezTo>
                    <a:pt x="2447" y="4190"/>
                    <a:pt x="3045" y="3244"/>
                    <a:pt x="3045" y="2095"/>
                  </a:cubicBezTo>
                  <a:cubicBezTo>
                    <a:pt x="3045" y="950"/>
                    <a:pt x="2447" y="1"/>
                    <a:pt x="1497" y="1"/>
                  </a:cubicBezTo>
                  <a:close/>
                </a:path>
              </a:pathLst>
            </a:custGeom>
            <a:solidFill>
              <a:srgbClr val="B7C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3066;p63">
              <a:extLst>
                <a:ext uri="{FF2B5EF4-FFF2-40B4-BE49-F238E27FC236}">
                  <a16:creationId xmlns:a16="http://schemas.microsoft.com/office/drawing/2014/main" xmlns="" id="{0E59E10E-E5D0-05EB-A7FE-43C21ADA9403}"/>
                </a:ext>
              </a:extLst>
            </p:cNvPr>
            <p:cNvSpPr/>
            <p:nvPr/>
          </p:nvSpPr>
          <p:spPr>
            <a:xfrm>
              <a:off x="8290163" y="4429700"/>
              <a:ext cx="81100" cy="118525"/>
            </a:xfrm>
            <a:custGeom>
              <a:avLst/>
              <a:gdLst/>
              <a:ahLst/>
              <a:cxnLst/>
              <a:rect l="l" t="t" r="r" b="b"/>
              <a:pathLst>
                <a:path w="3244" h="4741" extrusionOk="0">
                  <a:moveTo>
                    <a:pt x="1596" y="1"/>
                  </a:moveTo>
                  <a:cubicBezTo>
                    <a:pt x="599" y="1"/>
                    <a:pt x="0" y="1098"/>
                    <a:pt x="0" y="2394"/>
                  </a:cubicBezTo>
                  <a:cubicBezTo>
                    <a:pt x="0" y="3691"/>
                    <a:pt x="599" y="4740"/>
                    <a:pt x="1596" y="4740"/>
                  </a:cubicBezTo>
                  <a:cubicBezTo>
                    <a:pt x="2593" y="4740"/>
                    <a:pt x="3244" y="3691"/>
                    <a:pt x="3244" y="2394"/>
                  </a:cubicBezTo>
                  <a:cubicBezTo>
                    <a:pt x="3244" y="1098"/>
                    <a:pt x="2593" y="1"/>
                    <a:pt x="1596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3067;p63">
              <a:extLst>
                <a:ext uri="{FF2B5EF4-FFF2-40B4-BE49-F238E27FC236}">
                  <a16:creationId xmlns:a16="http://schemas.microsoft.com/office/drawing/2014/main" xmlns="" id="{C4C6B36A-A23D-069B-C258-F52A61CAEC5D}"/>
                </a:ext>
              </a:extLst>
            </p:cNvPr>
            <p:cNvSpPr/>
            <p:nvPr/>
          </p:nvSpPr>
          <p:spPr>
            <a:xfrm>
              <a:off x="8298938" y="4460925"/>
              <a:ext cx="41100" cy="57375"/>
            </a:xfrm>
            <a:custGeom>
              <a:avLst/>
              <a:gdLst/>
              <a:ahLst/>
              <a:cxnLst/>
              <a:rect l="l" t="t" r="r" b="b"/>
              <a:pathLst>
                <a:path w="1644" h="2295" extrusionOk="0">
                  <a:moveTo>
                    <a:pt x="798" y="0"/>
                  </a:moveTo>
                  <a:cubicBezTo>
                    <a:pt x="300" y="0"/>
                    <a:pt x="0" y="499"/>
                    <a:pt x="0" y="1145"/>
                  </a:cubicBezTo>
                  <a:cubicBezTo>
                    <a:pt x="0" y="1796"/>
                    <a:pt x="300" y="2294"/>
                    <a:pt x="798" y="2294"/>
                  </a:cubicBezTo>
                  <a:cubicBezTo>
                    <a:pt x="1345" y="2294"/>
                    <a:pt x="1644" y="1796"/>
                    <a:pt x="1644" y="1145"/>
                  </a:cubicBezTo>
                  <a:cubicBezTo>
                    <a:pt x="1644" y="499"/>
                    <a:pt x="1345" y="0"/>
                    <a:pt x="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3068;p63">
              <a:extLst>
                <a:ext uri="{FF2B5EF4-FFF2-40B4-BE49-F238E27FC236}">
                  <a16:creationId xmlns:a16="http://schemas.microsoft.com/office/drawing/2014/main" xmlns="" id="{4B112DE2-D8AA-7810-08BD-1C7B60FF4D46}"/>
                </a:ext>
              </a:extLst>
            </p:cNvPr>
            <p:cNvSpPr/>
            <p:nvPr/>
          </p:nvSpPr>
          <p:spPr>
            <a:xfrm>
              <a:off x="8296438" y="4458425"/>
              <a:ext cx="46100" cy="62375"/>
            </a:xfrm>
            <a:custGeom>
              <a:avLst/>
              <a:gdLst/>
              <a:ahLst/>
              <a:cxnLst/>
              <a:rect l="l" t="t" r="r" b="b"/>
              <a:pathLst>
                <a:path w="1844" h="2495" extrusionOk="0">
                  <a:moveTo>
                    <a:pt x="898" y="200"/>
                  </a:moveTo>
                  <a:cubicBezTo>
                    <a:pt x="1345" y="200"/>
                    <a:pt x="1644" y="647"/>
                    <a:pt x="1644" y="1245"/>
                  </a:cubicBezTo>
                  <a:cubicBezTo>
                    <a:pt x="1644" y="1844"/>
                    <a:pt x="1345" y="2295"/>
                    <a:pt x="898" y="2295"/>
                  </a:cubicBezTo>
                  <a:cubicBezTo>
                    <a:pt x="499" y="2295"/>
                    <a:pt x="200" y="1844"/>
                    <a:pt x="200" y="1245"/>
                  </a:cubicBezTo>
                  <a:cubicBezTo>
                    <a:pt x="200" y="647"/>
                    <a:pt x="499" y="200"/>
                    <a:pt x="898" y="200"/>
                  </a:cubicBezTo>
                  <a:close/>
                  <a:moveTo>
                    <a:pt x="898" y="1"/>
                  </a:moveTo>
                  <a:cubicBezTo>
                    <a:pt x="400" y="1"/>
                    <a:pt x="1" y="499"/>
                    <a:pt x="1" y="1245"/>
                  </a:cubicBezTo>
                  <a:cubicBezTo>
                    <a:pt x="1" y="1995"/>
                    <a:pt x="400" y="2494"/>
                    <a:pt x="898" y="2494"/>
                  </a:cubicBezTo>
                  <a:cubicBezTo>
                    <a:pt x="1445" y="2494"/>
                    <a:pt x="1844" y="1995"/>
                    <a:pt x="1844" y="1245"/>
                  </a:cubicBezTo>
                  <a:cubicBezTo>
                    <a:pt x="1844" y="499"/>
                    <a:pt x="1445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3069;p63">
              <a:extLst>
                <a:ext uri="{FF2B5EF4-FFF2-40B4-BE49-F238E27FC236}">
                  <a16:creationId xmlns:a16="http://schemas.microsoft.com/office/drawing/2014/main" xmlns="" id="{F3CA87E8-B44E-A16F-43E0-7F9D990FB3E5}"/>
                </a:ext>
              </a:extLst>
            </p:cNvPr>
            <p:cNvSpPr/>
            <p:nvPr/>
          </p:nvSpPr>
          <p:spPr>
            <a:xfrm>
              <a:off x="8319938" y="4491725"/>
              <a:ext cx="45050" cy="52500"/>
            </a:xfrm>
            <a:custGeom>
              <a:avLst/>
              <a:gdLst/>
              <a:ahLst/>
              <a:cxnLst/>
              <a:rect l="l" t="t" r="r" b="b"/>
              <a:pathLst>
                <a:path w="1802" h="2100" extrusionOk="0">
                  <a:moveTo>
                    <a:pt x="1578" y="1"/>
                  </a:moveTo>
                  <a:cubicBezTo>
                    <a:pt x="1453" y="1"/>
                    <a:pt x="1327" y="126"/>
                    <a:pt x="1355" y="364"/>
                  </a:cubicBezTo>
                  <a:cubicBezTo>
                    <a:pt x="1402" y="763"/>
                    <a:pt x="1004" y="1609"/>
                    <a:pt x="405" y="1761"/>
                  </a:cubicBezTo>
                  <a:cubicBezTo>
                    <a:pt x="1" y="1880"/>
                    <a:pt x="24" y="2100"/>
                    <a:pt x="339" y="2100"/>
                  </a:cubicBezTo>
                  <a:cubicBezTo>
                    <a:pt x="412" y="2100"/>
                    <a:pt x="501" y="2088"/>
                    <a:pt x="605" y="2060"/>
                  </a:cubicBezTo>
                  <a:cubicBezTo>
                    <a:pt x="1203" y="1908"/>
                    <a:pt x="1754" y="1310"/>
                    <a:pt x="1801" y="312"/>
                  </a:cubicBezTo>
                  <a:cubicBezTo>
                    <a:pt x="1801" y="101"/>
                    <a:pt x="1690" y="1"/>
                    <a:pt x="1578" y="1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3070;p63">
              <a:extLst>
                <a:ext uri="{FF2B5EF4-FFF2-40B4-BE49-F238E27FC236}">
                  <a16:creationId xmlns:a16="http://schemas.microsoft.com/office/drawing/2014/main" xmlns="" id="{9E0B7D00-327C-672C-E219-E8A50F5E4849}"/>
                </a:ext>
              </a:extLst>
            </p:cNvPr>
            <p:cNvSpPr/>
            <p:nvPr/>
          </p:nvSpPr>
          <p:spPr>
            <a:xfrm>
              <a:off x="8827563" y="4389800"/>
              <a:ext cx="143350" cy="198325"/>
            </a:xfrm>
            <a:custGeom>
              <a:avLst/>
              <a:gdLst/>
              <a:ahLst/>
              <a:cxnLst/>
              <a:rect l="l" t="t" r="r" b="b"/>
              <a:pathLst>
                <a:path w="5734" h="7933" extrusionOk="0">
                  <a:moveTo>
                    <a:pt x="3192" y="1"/>
                  </a:moveTo>
                  <a:cubicBezTo>
                    <a:pt x="1245" y="1"/>
                    <a:pt x="0" y="1796"/>
                    <a:pt x="0" y="3990"/>
                  </a:cubicBezTo>
                  <a:cubicBezTo>
                    <a:pt x="0" y="6185"/>
                    <a:pt x="1245" y="7932"/>
                    <a:pt x="3192" y="7932"/>
                  </a:cubicBezTo>
                  <a:lnTo>
                    <a:pt x="5386" y="7932"/>
                  </a:lnTo>
                  <a:lnTo>
                    <a:pt x="5386" y="5885"/>
                  </a:lnTo>
                  <a:cubicBezTo>
                    <a:pt x="5634" y="5339"/>
                    <a:pt x="5733" y="4689"/>
                    <a:pt x="5733" y="3990"/>
                  </a:cubicBezTo>
                  <a:cubicBezTo>
                    <a:pt x="5733" y="3292"/>
                    <a:pt x="5634" y="2646"/>
                    <a:pt x="5386" y="2095"/>
                  </a:cubicBezTo>
                  <a:lnTo>
                    <a:pt x="5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3071;p63">
              <a:extLst>
                <a:ext uri="{FF2B5EF4-FFF2-40B4-BE49-F238E27FC236}">
                  <a16:creationId xmlns:a16="http://schemas.microsoft.com/office/drawing/2014/main" xmlns="" id="{8F0705EF-C5D6-B5A0-D2FD-75A3DFA45444}"/>
                </a:ext>
              </a:extLst>
            </p:cNvPr>
            <p:cNvSpPr/>
            <p:nvPr/>
          </p:nvSpPr>
          <p:spPr>
            <a:xfrm>
              <a:off x="8825063" y="4387325"/>
              <a:ext cx="149650" cy="204475"/>
            </a:xfrm>
            <a:custGeom>
              <a:avLst/>
              <a:gdLst/>
              <a:ahLst/>
              <a:cxnLst/>
              <a:rect l="l" t="t" r="r" b="b"/>
              <a:pathLst>
                <a:path w="5986" h="8179" extrusionOk="0">
                  <a:moveTo>
                    <a:pt x="5387" y="251"/>
                  </a:moveTo>
                  <a:lnTo>
                    <a:pt x="5387" y="2194"/>
                  </a:lnTo>
                  <a:cubicBezTo>
                    <a:pt x="5634" y="2793"/>
                    <a:pt x="5734" y="3443"/>
                    <a:pt x="5734" y="4089"/>
                  </a:cubicBezTo>
                  <a:cubicBezTo>
                    <a:pt x="5734" y="4740"/>
                    <a:pt x="5634" y="5386"/>
                    <a:pt x="5387" y="5937"/>
                  </a:cubicBezTo>
                  <a:lnTo>
                    <a:pt x="5387" y="5984"/>
                  </a:lnTo>
                  <a:lnTo>
                    <a:pt x="5387" y="7931"/>
                  </a:lnTo>
                  <a:lnTo>
                    <a:pt x="3292" y="7931"/>
                  </a:lnTo>
                  <a:cubicBezTo>
                    <a:pt x="1497" y="7931"/>
                    <a:pt x="200" y="6336"/>
                    <a:pt x="200" y="4089"/>
                  </a:cubicBezTo>
                  <a:cubicBezTo>
                    <a:pt x="200" y="1847"/>
                    <a:pt x="1497" y="251"/>
                    <a:pt x="3292" y="251"/>
                  </a:cubicBezTo>
                  <a:close/>
                  <a:moveTo>
                    <a:pt x="3292" y="0"/>
                  </a:moveTo>
                  <a:cubicBezTo>
                    <a:pt x="1345" y="0"/>
                    <a:pt x="1" y="1747"/>
                    <a:pt x="1" y="4089"/>
                  </a:cubicBezTo>
                  <a:cubicBezTo>
                    <a:pt x="1" y="6435"/>
                    <a:pt x="1345" y="8179"/>
                    <a:pt x="3292" y="8179"/>
                  </a:cubicBezTo>
                  <a:lnTo>
                    <a:pt x="5486" y="8179"/>
                  </a:lnTo>
                  <a:cubicBezTo>
                    <a:pt x="5534" y="8179"/>
                    <a:pt x="5586" y="8131"/>
                    <a:pt x="5586" y="8031"/>
                  </a:cubicBezTo>
                  <a:lnTo>
                    <a:pt x="5586" y="6036"/>
                  </a:lnTo>
                  <a:cubicBezTo>
                    <a:pt x="5833" y="5438"/>
                    <a:pt x="5985" y="4788"/>
                    <a:pt x="5985" y="4089"/>
                  </a:cubicBezTo>
                  <a:cubicBezTo>
                    <a:pt x="5985" y="3391"/>
                    <a:pt x="5833" y="2745"/>
                    <a:pt x="5586" y="2146"/>
                  </a:cubicBezTo>
                  <a:lnTo>
                    <a:pt x="5586" y="100"/>
                  </a:lnTo>
                  <a:cubicBezTo>
                    <a:pt x="5586" y="52"/>
                    <a:pt x="5534" y="0"/>
                    <a:pt x="54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3072;p63">
              <a:extLst>
                <a:ext uri="{FF2B5EF4-FFF2-40B4-BE49-F238E27FC236}">
                  <a16:creationId xmlns:a16="http://schemas.microsoft.com/office/drawing/2014/main" xmlns="" id="{F1D9A68D-A507-8B0E-B0AA-B41575716EFD}"/>
                </a:ext>
              </a:extLst>
            </p:cNvPr>
            <p:cNvSpPr/>
            <p:nvPr/>
          </p:nvSpPr>
          <p:spPr>
            <a:xfrm>
              <a:off x="8882413" y="4389800"/>
              <a:ext cx="159625" cy="198325"/>
            </a:xfrm>
            <a:custGeom>
              <a:avLst/>
              <a:gdLst/>
              <a:ahLst/>
              <a:cxnLst/>
              <a:rect l="l" t="t" r="r" b="b"/>
              <a:pathLst>
                <a:path w="6385" h="7933" extrusionOk="0">
                  <a:moveTo>
                    <a:pt x="3192" y="1"/>
                  </a:moveTo>
                  <a:cubicBezTo>
                    <a:pt x="1245" y="1"/>
                    <a:pt x="1" y="1796"/>
                    <a:pt x="1" y="3990"/>
                  </a:cubicBezTo>
                  <a:cubicBezTo>
                    <a:pt x="1" y="6185"/>
                    <a:pt x="1245" y="7932"/>
                    <a:pt x="3192" y="7932"/>
                  </a:cubicBezTo>
                  <a:cubicBezTo>
                    <a:pt x="5135" y="7932"/>
                    <a:pt x="6384" y="6185"/>
                    <a:pt x="6384" y="3990"/>
                  </a:cubicBezTo>
                  <a:cubicBezTo>
                    <a:pt x="6384" y="1796"/>
                    <a:pt x="5135" y="1"/>
                    <a:pt x="3192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3073;p63">
              <a:extLst>
                <a:ext uri="{FF2B5EF4-FFF2-40B4-BE49-F238E27FC236}">
                  <a16:creationId xmlns:a16="http://schemas.microsoft.com/office/drawing/2014/main" xmlns="" id="{BC8B6276-1BED-111E-0528-2076952EDE2A}"/>
                </a:ext>
              </a:extLst>
            </p:cNvPr>
            <p:cNvSpPr/>
            <p:nvPr/>
          </p:nvSpPr>
          <p:spPr>
            <a:xfrm>
              <a:off x="8879913" y="4387325"/>
              <a:ext cx="164600" cy="204475"/>
            </a:xfrm>
            <a:custGeom>
              <a:avLst/>
              <a:gdLst/>
              <a:ahLst/>
              <a:cxnLst/>
              <a:rect l="l" t="t" r="r" b="b"/>
              <a:pathLst>
                <a:path w="6584" h="8179" extrusionOk="0">
                  <a:moveTo>
                    <a:pt x="3292" y="251"/>
                  </a:moveTo>
                  <a:cubicBezTo>
                    <a:pt x="5088" y="251"/>
                    <a:pt x="6384" y="1847"/>
                    <a:pt x="6384" y="4089"/>
                  </a:cubicBezTo>
                  <a:cubicBezTo>
                    <a:pt x="6384" y="6336"/>
                    <a:pt x="5088" y="7931"/>
                    <a:pt x="3292" y="7931"/>
                  </a:cubicBezTo>
                  <a:cubicBezTo>
                    <a:pt x="1545" y="7931"/>
                    <a:pt x="248" y="6336"/>
                    <a:pt x="248" y="4089"/>
                  </a:cubicBezTo>
                  <a:cubicBezTo>
                    <a:pt x="248" y="1847"/>
                    <a:pt x="1545" y="251"/>
                    <a:pt x="3292" y="251"/>
                  </a:cubicBezTo>
                  <a:close/>
                  <a:moveTo>
                    <a:pt x="3292" y="0"/>
                  </a:moveTo>
                  <a:cubicBezTo>
                    <a:pt x="1397" y="0"/>
                    <a:pt x="1" y="1747"/>
                    <a:pt x="1" y="4089"/>
                  </a:cubicBezTo>
                  <a:cubicBezTo>
                    <a:pt x="1" y="6435"/>
                    <a:pt x="1397" y="8179"/>
                    <a:pt x="3292" y="8179"/>
                  </a:cubicBezTo>
                  <a:cubicBezTo>
                    <a:pt x="5187" y="8179"/>
                    <a:pt x="6584" y="6435"/>
                    <a:pt x="6584" y="4089"/>
                  </a:cubicBezTo>
                  <a:cubicBezTo>
                    <a:pt x="6584" y="1747"/>
                    <a:pt x="5187" y="0"/>
                    <a:pt x="32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3074;p63">
              <a:extLst>
                <a:ext uri="{FF2B5EF4-FFF2-40B4-BE49-F238E27FC236}">
                  <a16:creationId xmlns:a16="http://schemas.microsoft.com/office/drawing/2014/main" xmlns="" id="{E67E3055-1751-1914-3764-0FD04FCF4252}"/>
                </a:ext>
              </a:extLst>
            </p:cNvPr>
            <p:cNvSpPr/>
            <p:nvPr/>
          </p:nvSpPr>
          <p:spPr>
            <a:xfrm>
              <a:off x="8912338" y="4421025"/>
              <a:ext cx="100975" cy="137175"/>
            </a:xfrm>
            <a:custGeom>
              <a:avLst/>
              <a:gdLst/>
              <a:ahLst/>
              <a:cxnLst/>
              <a:rect l="l" t="t" r="r" b="b"/>
              <a:pathLst>
                <a:path w="4039" h="5487" extrusionOk="0">
                  <a:moveTo>
                    <a:pt x="1995" y="1"/>
                  </a:moveTo>
                  <a:cubicBezTo>
                    <a:pt x="799" y="1"/>
                    <a:pt x="1" y="1245"/>
                    <a:pt x="1" y="2741"/>
                  </a:cubicBezTo>
                  <a:cubicBezTo>
                    <a:pt x="1" y="4237"/>
                    <a:pt x="799" y="5486"/>
                    <a:pt x="1995" y="5486"/>
                  </a:cubicBezTo>
                  <a:cubicBezTo>
                    <a:pt x="3240" y="5486"/>
                    <a:pt x="4038" y="4237"/>
                    <a:pt x="4038" y="2741"/>
                  </a:cubicBezTo>
                  <a:cubicBezTo>
                    <a:pt x="4038" y="1245"/>
                    <a:pt x="3240" y="1"/>
                    <a:pt x="1995" y="1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3075;p63">
              <a:extLst>
                <a:ext uri="{FF2B5EF4-FFF2-40B4-BE49-F238E27FC236}">
                  <a16:creationId xmlns:a16="http://schemas.microsoft.com/office/drawing/2014/main" xmlns="" id="{93548EC3-0313-650B-A81A-E010219E849C}"/>
                </a:ext>
              </a:extLst>
            </p:cNvPr>
            <p:cNvSpPr/>
            <p:nvPr/>
          </p:nvSpPr>
          <p:spPr>
            <a:xfrm>
              <a:off x="8909838" y="4418525"/>
              <a:ext cx="104750" cy="142150"/>
            </a:xfrm>
            <a:custGeom>
              <a:avLst/>
              <a:gdLst/>
              <a:ahLst/>
              <a:cxnLst/>
              <a:rect l="l" t="t" r="r" b="b"/>
              <a:pathLst>
                <a:path w="4190" h="5686" extrusionOk="0">
                  <a:moveTo>
                    <a:pt x="2095" y="200"/>
                  </a:moveTo>
                  <a:cubicBezTo>
                    <a:pt x="3240" y="200"/>
                    <a:pt x="4038" y="1297"/>
                    <a:pt x="4038" y="2841"/>
                  </a:cubicBezTo>
                  <a:cubicBezTo>
                    <a:pt x="4038" y="4389"/>
                    <a:pt x="3240" y="5486"/>
                    <a:pt x="2095" y="5486"/>
                  </a:cubicBezTo>
                  <a:cubicBezTo>
                    <a:pt x="998" y="5486"/>
                    <a:pt x="148" y="4389"/>
                    <a:pt x="148" y="2841"/>
                  </a:cubicBezTo>
                  <a:cubicBezTo>
                    <a:pt x="148" y="1297"/>
                    <a:pt x="998" y="200"/>
                    <a:pt x="2095" y="200"/>
                  </a:cubicBezTo>
                  <a:close/>
                  <a:moveTo>
                    <a:pt x="2095" y="1"/>
                  </a:moveTo>
                  <a:cubicBezTo>
                    <a:pt x="899" y="1"/>
                    <a:pt x="1" y="1198"/>
                    <a:pt x="1" y="2841"/>
                  </a:cubicBezTo>
                  <a:cubicBezTo>
                    <a:pt x="1" y="4489"/>
                    <a:pt x="899" y="5686"/>
                    <a:pt x="2095" y="5686"/>
                  </a:cubicBezTo>
                  <a:cubicBezTo>
                    <a:pt x="3340" y="5686"/>
                    <a:pt x="4190" y="4489"/>
                    <a:pt x="4190" y="2841"/>
                  </a:cubicBezTo>
                  <a:cubicBezTo>
                    <a:pt x="4190" y="1198"/>
                    <a:pt x="3340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3076;p63">
              <a:extLst>
                <a:ext uri="{FF2B5EF4-FFF2-40B4-BE49-F238E27FC236}">
                  <a16:creationId xmlns:a16="http://schemas.microsoft.com/office/drawing/2014/main" xmlns="" id="{B8FF3A58-BCE7-6308-9C3A-316D358237AE}"/>
                </a:ext>
              </a:extLst>
            </p:cNvPr>
            <p:cNvSpPr/>
            <p:nvPr/>
          </p:nvSpPr>
          <p:spPr>
            <a:xfrm>
              <a:off x="8923513" y="4437175"/>
              <a:ext cx="77325" cy="104750"/>
            </a:xfrm>
            <a:custGeom>
              <a:avLst/>
              <a:gdLst/>
              <a:ahLst/>
              <a:cxnLst/>
              <a:rect l="l" t="t" r="r" b="b"/>
              <a:pathLst>
                <a:path w="3093" h="4190" extrusionOk="0">
                  <a:moveTo>
                    <a:pt x="1548" y="1"/>
                  </a:moveTo>
                  <a:cubicBezTo>
                    <a:pt x="599" y="1"/>
                    <a:pt x="0" y="950"/>
                    <a:pt x="0" y="2095"/>
                  </a:cubicBezTo>
                  <a:cubicBezTo>
                    <a:pt x="0" y="3244"/>
                    <a:pt x="599" y="4190"/>
                    <a:pt x="1548" y="4190"/>
                  </a:cubicBezTo>
                  <a:cubicBezTo>
                    <a:pt x="2494" y="4190"/>
                    <a:pt x="3092" y="3244"/>
                    <a:pt x="3092" y="2095"/>
                  </a:cubicBezTo>
                  <a:cubicBezTo>
                    <a:pt x="3092" y="950"/>
                    <a:pt x="2494" y="1"/>
                    <a:pt x="1548" y="1"/>
                  </a:cubicBezTo>
                  <a:close/>
                </a:path>
              </a:pathLst>
            </a:custGeom>
            <a:solidFill>
              <a:srgbClr val="B7C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3077;p63">
              <a:extLst>
                <a:ext uri="{FF2B5EF4-FFF2-40B4-BE49-F238E27FC236}">
                  <a16:creationId xmlns:a16="http://schemas.microsoft.com/office/drawing/2014/main" xmlns="" id="{90B6CE43-DD89-7DB3-AE03-3DA64DF50CB0}"/>
                </a:ext>
              </a:extLst>
            </p:cNvPr>
            <p:cNvSpPr/>
            <p:nvPr/>
          </p:nvSpPr>
          <p:spPr>
            <a:xfrm>
              <a:off x="8921013" y="4429700"/>
              <a:ext cx="82325" cy="118525"/>
            </a:xfrm>
            <a:custGeom>
              <a:avLst/>
              <a:gdLst/>
              <a:ahLst/>
              <a:cxnLst/>
              <a:rect l="l" t="t" r="r" b="b"/>
              <a:pathLst>
                <a:path w="3293" h="4741" extrusionOk="0">
                  <a:moveTo>
                    <a:pt x="1648" y="1"/>
                  </a:moveTo>
                  <a:cubicBezTo>
                    <a:pt x="651" y="1"/>
                    <a:pt x="1" y="1098"/>
                    <a:pt x="1" y="2394"/>
                  </a:cubicBezTo>
                  <a:cubicBezTo>
                    <a:pt x="1" y="3691"/>
                    <a:pt x="651" y="4740"/>
                    <a:pt x="1648" y="4740"/>
                  </a:cubicBezTo>
                  <a:cubicBezTo>
                    <a:pt x="2646" y="4740"/>
                    <a:pt x="3292" y="3691"/>
                    <a:pt x="3292" y="2394"/>
                  </a:cubicBezTo>
                  <a:cubicBezTo>
                    <a:pt x="3292" y="1098"/>
                    <a:pt x="2646" y="1"/>
                    <a:pt x="1648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078;p63">
              <a:extLst>
                <a:ext uri="{FF2B5EF4-FFF2-40B4-BE49-F238E27FC236}">
                  <a16:creationId xmlns:a16="http://schemas.microsoft.com/office/drawing/2014/main" xmlns="" id="{2EA6A9FB-6AD7-365F-CDFA-2D663DA09812}"/>
                </a:ext>
              </a:extLst>
            </p:cNvPr>
            <p:cNvSpPr/>
            <p:nvPr/>
          </p:nvSpPr>
          <p:spPr>
            <a:xfrm>
              <a:off x="8930988" y="4460925"/>
              <a:ext cx="41225" cy="57375"/>
            </a:xfrm>
            <a:custGeom>
              <a:avLst/>
              <a:gdLst/>
              <a:ahLst/>
              <a:cxnLst/>
              <a:rect l="l" t="t" r="r" b="b"/>
              <a:pathLst>
                <a:path w="1649" h="2295" extrusionOk="0">
                  <a:moveTo>
                    <a:pt x="799" y="0"/>
                  </a:moveTo>
                  <a:cubicBezTo>
                    <a:pt x="300" y="0"/>
                    <a:pt x="1" y="499"/>
                    <a:pt x="1" y="1145"/>
                  </a:cubicBezTo>
                  <a:cubicBezTo>
                    <a:pt x="1" y="1796"/>
                    <a:pt x="300" y="2294"/>
                    <a:pt x="799" y="2294"/>
                  </a:cubicBezTo>
                  <a:cubicBezTo>
                    <a:pt x="1297" y="2294"/>
                    <a:pt x="1648" y="1796"/>
                    <a:pt x="1648" y="1145"/>
                  </a:cubicBezTo>
                  <a:cubicBezTo>
                    <a:pt x="1648" y="499"/>
                    <a:pt x="1297" y="0"/>
                    <a:pt x="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079;p63">
              <a:extLst>
                <a:ext uri="{FF2B5EF4-FFF2-40B4-BE49-F238E27FC236}">
                  <a16:creationId xmlns:a16="http://schemas.microsoft.com/office/drawing/2014/main" xmlns="" id="{EC1FBFFB-FFAF-F5A4-E57B-5C69236449D1}"/>
                </a:ext>
              </a:extLst>
            </p:cNvPr>
            <p:cNvSpPr/>
            <p:nvPr/>
          </p:nvSpPr>
          <p:spPr>
            <a:xfrm>
              <a:off x="8927313" y="4458425"/>
              <a:ext cx="47400" cy="62375"/>
            </a:xfrm>
            <a:custGeom>
              <a:avLst/>
              <a:gdLst/>
              <a:ahLst/>
              <a:cxnLst/>
              <a:rect l="l" t="t" r="r" b="b"/>
              <a:pathLst>
                <a:path w="1896" h="2495" extrusionOk="0">
                  <a:moveTo>
                    <a:pt x="946" y="200"/>
                  </a:moveTo>
                  <a:cubicBezTo>
                    <a:pt x="1396" y="200"/>
                    <a:pt x="1696" y="647"/>
                    <a:pt x="1696" y="1245"/>
                  </a:cubicBezTo>
                  <a:cubicBezTo>
                    <a:pt x="1696" y="1844"/>
                    <a:pt x="1396" y="2295"/>
                    <a:pt x="946" y="2295"/>
                  </a:cubicBezTo>
                  <a:cubicBezTo>
                    <a:pt x="547" y="2295"/>
                    <a:pt x="247" y="1844"/>
                    <a:pt x="247" y="1245"/>
                  </a:cubicBezTo>
                  <a:cubicBezTo>
                    <a:pt x="247" y="647"/>
                    <a:pt x="547" y="200"/>
                    <a:pt x="946" y="200"/>
                  </a:cubicBezTo>
                  <a:close/>
                  <a:moveTo>
                    <a:pt x="946" y="1"/>
                  </a:moveTo>
                  <a:cubicBezTo>
                    <a:pt x="399" y="1"/>
                    <a:pt x="0" y="499"/>
                    <a:pt x="0" y="1245"/>
                  </a:cubicBezTo>
                  <a:cubicBezTo>
                    <a:pt x="0" y="1995"/>
                    <a:pt x="399" y="2494"/>
                    <a:pt x="946" y="2494"/>
                  </a:cubicBezTo>
                  <a:cubicBezTo>
                    <a:pt x="1496" y="2494"/>
                    <a:pt x="1895" y="1995"/>
                    <a:pt x="1895" y="1245"/>
                  </a:cubicBezTo>
                  <a:cubicBezTo>
                    <a:pt x="1895" y="499"/>
                    <a:pt x="1496" y="1"/>
                    <a:pt x="9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080;p63">
              <a:extLst>
                <a:ext uri="{FF2B5EF4-FFF2-40B4-BE49-F238E27FC236}">
                  <a16:creationId xmlns:a16="http://schemas.microsoft.com/office/drawing/2014/main" xmlns="" id="{EE715A4A-10D9-2993-7734-72786C8412D8}"/>
                </a:ext>
              </a:extLst>
            </p:cNvPr>
            <p:cNvSpPr/>
            <p:nvPr/>
          </p:nvSpPr>
          <p:spPr>
            <a:xfrm>
              <a:off x="8952113" y="4491725"/>
              <a:ext cx="45025" cy="52500"/>
            </a:xfrm>
            <a:custGeom>
              <a:avLst/>
              <a:gdLst/>
              <a:ahLst/>
              <a:cxnLst/>
              <a:rect l="l" t="t" r="r" b="b"/>
              <a:pathLst>
                <a:path w="1801" h="2100" extrusionOk="0">
                  <a:moveTo>
                    <a:pt x="1559" y="1"/>
                  </a:moveTo>
                  <a:cubicBezTo>
                    <a:pt x="1426" y="1"/>
                    <a:pt x="1297" y="126"/>
                    <a:pt x="1350" y="364"/>
                  </a:cubicBezTo>
                  <a:cubicBezTo>
                    <a:pt x="1402" y="763"/>
                    <a:pt x="1003" y="1609"/>
                    <a:pt x="404" y="1761"/>
                  </a:cubicBezTo>
                  <a:cubicBezTo>
                    <a:pt x="0" y="1880"/>
                    <a:pt x="21" y="2100"/>
                    <a:pt x="336" y="2100"/>
                  </a:cubicBezTo>
                  <a:cubicBezTo>
                    <a:pt x="410" y="2100"/>
                    <a:pt x="500" y="2088"/>
                    <a:pt x="604" y="2060"/>
                  </a:cubicBezTo>
                  <a:cubicBezTo>
                    <a:pt x="1150" y="1908"/>
                    <a:pt x="1749" y="1310"/>
                    <a:pt x="1801" y="312"/>
                  </a:cubicBezTo>
                  <a:cubicBezTo>
                    <a:pt x="1801" y="101"/>
                    <a:pt x="1678" y="1"/>
                    <a:pt x="1559" y="1"/>
                  </a:cubicBezTo>
                  <a:close/>
                </a:path>
              </a:pathLst>
            </a:custGeom>
            <a:solidFill>
              <a:srgbClr val="89B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081;p63">
              <a:extLst>
                <a:ext uri="{FF2B5EF4-FFF2-40B4-BE49-F238E27FC236}">
                  <a16:creationId xmlns:a16="http://schemas.microsoft.com/office/drawing/2014/main" xmlns="" id="{A8D1ED4A-8729-3D09-6EFD-CE1B57924DC3}"/>
                </a:ext>
              </a:extLst>
            </p:cNvPr>
            <p:cNvSpPr/>
            <p:nvPr/>
          </p:nvSpPr>
          <p:spPr>
            <a:xfrm>
              <a:off x="7842613" y="4036550"/>
              <a:ext cx="1272925" cy="515350"/>
            </a:xfrm>
            <a:custGeom>
              <a:avLst/>
              <a:gdLst/>
              <a:ahLst/>
              <a:cxnLst/>
              <a:rect l="l" t="t" r="r" b="b"/>
              <a:pathLst>
                <a:path w="50917" h="20614" extrusionOk="0">
                  <a:moveTo>
                    <a:pt x="34299" y="1"/>
                  </a:moveTo>
                  <a:cubicBezTo>
                    <a:pt x="29829" y="1"/>
                    <a:pt x="22821" y="1406"/>
                    <a:pt x="17304" y="4256"/>
                  </a:cubicBezTo>
                  <a:cubicBezTo>
                    <a:pt x="11419" y="7348"/>
                    <a:pt x="10473" y="8398"/>
                    <a:pt x="10473" y="8398"/>
                  </a:cubicBezTo>
                  <a:cubicBezTo>
                    <a:pt x="8128" y="9044"/>
                    <a:pt x="5734" y="9842"/>
                    <a:pt x="4537" y="10293"/>
                  </a:cubicBezTo>
                  <a:cubicBezTo>
                    <a:pt x="4038" y="10492"/>
                    <a:pt x="3639" y="10839"/>
                    <a:pt x="3440" y="11338"/>
                  </a:cubicBezTo>
                  <a:lnTo>
                    <a:pt x="2793" y="12834"/>
                  </a:lnTo>
                  <a:lnTo>
                    <a:pt x="1198" y="13684"/>
                  </a:lnTo>
                  <a:cubicBezTo>
                    <a:pt x="699" y="13931"/>
                    <a:pt x="348" y="14430"/>
                    <a:pt x="248" y="15028"/>
                  </a:cubicBezTo>
                  <a:cubicBezTo>
                    <a:pt x="1" y="16876"/>
                    <a:pt x="148" y="18471"/>
                    <a:pt x="400" y="19118"/>
                  </a:cubicBezTo>
                  <a:cubicBezTo>
                    <a:pt x="599" y="19569"/>
                    <a:pt x="998" y="19968"/>
                    <a:pt x="1297" y="20215"/>
                  </a:cubicBezTo>
                  <a:cubicBezTo>
                    <a:pt x="1329" y="20231"/>
                    <a:pt x="1364" y="20238"/>
                    <a:pt x="1400" y="20238"/>
                  </a:cubicBezTo>
                  <a:cubicBezTo>
                    <a:pt x="1589" y="20238"/>
                    <a:pt x="1820" y="20043"/>
                    <a:pt x="1944" y="19916"/>
                  </a:cubicBezTo>
                  <a:lnTo>
                    <a:pt x="2095" y="19816"/>
                  </a:lnTo>
                  <a:cubicBezTo>
                    <a:pt x="2095" y="19816"/>
                    <a:pt x="2394" y="20614"/>
                    <a:pt x="2694" y="20614"/>
                  </a:cubicBezTo>
                  <a:cubicBezTo>
                    <a:pt x="4290" y="20614"/>
                    <a:pt x="10023" y="20514"/>
                    <a:pt x="10023" y="20514"/>
                  </a:cubicBezTo>
                  <a:cubicBezTo>
                    <a:pt x="10174" y="20514"/>
                    <a:pt x="10274" y="20466"/>
                    <a:pt x="10374" y="20414"/>
                  </a:cubicBezTo>
                  <a:lnTo>
                    <a:pt x="11718" y="19816"/>
                  </a:lnTo>
                  <a:cubicBezTo>
                    <a:pt x="11902" y="20233"/>
                    <a:pt x="12112" y="20378"/>
                    <a:pt x="12342" y="20378"/>
                  </a:cubicBezTo>
                  <a:cubicBezTo>
                    <a:pt x="12551" y="20378"/>
                    <a:pt x="12777" y="20258"/>
                    <a:pt x="13015" y="20115"/>
                  </a:cubicBezTo>
                  <a:cubicBezTo>
                    <a:pt x="13514" y="19816"/>
                    <a:pt x="14862" y="19070"/>
                    <a:pt x="14862" y="19070"/>
                  </a:cubicBezTo>
                  <a:cubicBezTo>
                    <a:pt x="15209" y="15627"/>
                    <a:pt x="16705" y="13931"/>
                    <a:pt x="19598" y="13931"/>
                  </a:cubicBezTo>
                  <a:cubicBezTo>
                    <a:pt x="21992" y="13931"/>
                    <a:pt x="24138" y="16126"/>
                    <a:pt x="23240" y="19916"/>
                  </a:cubicBezTo>
                  <a:lnTo>
                    <a:pt x="25036" y="19916"/>
                  </a:lnTo>
                  <a:cubicBezTo>
                    <a:pt x="25383" y="19916"/>
                    <a:pt x="25682" y="19768"/>
                    <a:pt x="25834" y="19469"/>
                  </a:cubicBezTo>
                  <a:lnTo>
                    <a:pt x="26181" y="18918"/>
                  </a:lnTo>
                  <a:lnTo>
                    <a:pt x="36554" y="18918"/>
                  </a:lnTo>
                  <a:cubicBezTo>
                    <a:pt x="37145" y="19424"/>
                    <a:pt x="38355" y="19535"/>
                    <a:pt x="39297" y="19535"/>
                  </a:cubicBezTo>
                  <a:cubicBezTo>
                    <a:pt x="40026" y="19535"/>
                    <a:pt x="40595" y="19469"/>
                    <a:pt x="40595" y="19469"/>
                  </a:cubicBezTo>
                  <a:cubicBezTo>
                    <a:pt x="40595" y="15926"/>
                    <a:pt x="42291" y="13931"/>
                    <a:pt x="45084" y="13931"/>
                  </a:cubicBezTo>
                  <a:cubicBezTo>
                    <a:pt x="47027" y="13931"/>
                    <a:pt x="49273" y="15479"/>
                    <a:pt x="48774" y="18471"/>
                  </a:cubicBezTo>
                  <a:cubicBezTo>
                    <a:pt x="48742" y="18687"/>
                    <a:pt x="48845" y="18982"/>
                    <a:pt x="49024" y="18982"/>
                  </a:cubicBezTo>
                  <a:cubicBezTo>
                    <a:pt x="49133" y="18982"/>
                    <a:pt x="49269" y="18873"/>
                    <a:pt x="49420" y="18571"/>
                  </a:cubicBezTo>
                  <a:cubicBezTo>
                    <a:pt x="49819" y="17773"/>
                    <a:pt x="50916" y="15427"/>
                    <a:pt x="50170" y="14083"/>
                  </a:cubicBezTo>
                  <a:cubicBezTo>
                    <a:pt x="50617" y="10592"/>
                    <a:pt x="49420" y="8645"/>
                    <a:pt x="49121" y="8398"/>
                  </a:cubicBezTo>
                  <a:cubicBezTo>
                    <a:pt x="48822" y="8146"/>
                    <a:pt x="44884" y="8047"/>
                    <a:pt x="44884" y="8047"/>
                  </a:cubicBezTo>
                  <a:cubicBezTo>
                    <a:pt x="45730" y="2561"/>
                    <a:pt x="39546" y="219"/>
                    <a:pt x="35157" y="20"/>
                  </a:cubicBezTo>
                  <a:cubicBezTo>
                    <a:pt x="34883" y="7"/>
                    <a:pt x="34597" y="1"/>
                    <a:pt x="34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082;p63">
              <a:extLst>
                <a:ext uri="{FF2B5EF4-FFF2-40B4-BE49-F238E27FC236}">
                  <a16:creationId xmlns:a16="http://schemas.microsoft.com/office/drawing/2014/main" xmlns="" id="{C7F6BB3B-8A7D-77BE-B40A-035FAF5CB4AA}"/>
                </a:ext>
              </a:extLst>
            </p:cNvPr>
            <p:cNvSpPr/>
            <p:nvPr/>
          </p:nvSpPr>
          <p:spPr>
            <a:xfrm>
              <a:off x="7882513" y="4392300"/>
              <a:ext cx="256850" cy="157125"/>
            </a:xfrm>
            <a:custGeom>
              <a:avLst/>
              <a:gdLst/>
              <a:ahLst/>
              <a:cxnLst/>
              <a:rect l="l" t="t" r="r" b="b"/>
              <a:pathLst>
                <a:path w="10274" h="6285" extrusionOk="0">
                  <a:moveTo>
                    <a:pt x="300" y="0"/>
                  </a:moveTo>
                  <a:lnTo>
                    <a:pt x="1" y="998"/>
                  </a:lnTo>
                  <a:lnTo>
                    <a:pt x="547" y="5686"/>
                  </a:lnTo>
                  <a:lnTo>
                    <a:pt x="846" y="6284"/>
                  </a:lnTo>
                  <a:lnTo>
                    <a:pt x="8427" y="6284"/>
                  </a:lnTo>
                  <a:lnTo>
                    <a:pt x="10274" y="5486"/>
                  </a:lnTo>
                  <a:lnTo>
                    <a:pt x="10023" y="699"/>
                  </a:lnTo>
                  <a:cubicBezTo>
                    <a:pt x="10023" y="699"/>
                    <a:pt x="8877" y="1548"/>
                    <a:pt x="8427" y="1548"/>
                  </a:cubicBezTo>
                  <a:lnTo>
                    <a:pt x="547" y="1548"/>
                  </a:lnTo>
                  <a:cubicBezTo>
                    <a:pt x="248" y="1548"/>
                    <a:pt x="148" y="751"/>
                    <a:pt x="499" y="200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083;p63">
              <a:extLst>
                <a:ext uri="{FF2B5EF4-FFF2-40B4-BE49-F238E27FC236}">
                  <a16:creationId xmlns:a16="http://schemas.microsoft.com/office/drawing/2014/main" xmlns="" id="{466AE422-5852-F4ED-DB15-4FA08D411255}"/>
                </a:ext>
              </a:extLst>
            </p:cNvPr>
            <p:cNvSpPr/>
            <p:nvPr/>
          </p:nvSpPr>
          <p:spPr>
            <a:xfrm>
              <a:off x="8279588" y="4247675"/>
              <a:ext cx="81700" cy="41525"/>
            </a:xfrm>
            <a:custGeom>
              <a:avLst/>
              <a:gdLst/>
              <a:ahLst/>
              <a:cxnLst/>
              <a:rect l="l" t="t" r="r" b="b"/>
              <a:pathLst>
                <a:path w="3268" h="1661" extrusionOk="0">
                  <a:moveTo>
                    <a:pt x="2917" y="1"/>
                  </a:moveTo>
                  <a:cubicBezTo>
                    <a:pt x="2917" y="1"/>
                    <a:pt x="1121" y="300"/>
                    <a:pt x="523" y="551"/>
                  </a:cubicBezTo>
                  <a:cubicBezTo>
                    <a:pt x="0" y="725"/>
                    <a:pt x="86" y="1660"/>
                    <a:pt x="550" y="1660"/>
                  </a:cubicBezTo>
                  <a:cubicBezTo>
                    <a:pt x="617" y="1660"/>
                    <a:pt x="692" y="1641"/>
                    <a:pt x="774" y="1596"/>
                  </a:cubicBezTo>
                  <a:cubicBezTo>
                    <a:pt x="1373" y="1249"/>
                    <a:pt x="3268" y="898"/>
                    <a:pt x="3216" y="850"/>
                  </a:cubicBezTo>
                  <a:cubicBezTo>
                    <a:pt x="3116" y="798"/>
                    <a:pt x="2917" y="1"/>
                    <a:pt x="2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084;p63">
              <a:extLst>
                <a:ext uri="{FF2B5EF4-FFF2-40B4-BE49-F238E27FC236}">
                  <a16:creationId xmlns:a16="http://schemas.microsoft.com/office/drawing/2014/main" xmlns="" id="{C71B2E1E-D8E1-AE5A-59C8-B88E08C8B7CF}"/>
                </a:ext>
              </a:extLst>
            </p:cNvPr>
            <p:cNvSpPr/>
            <p:nvPr/>
          </p:nvSpPr>
          <p:spPr>
            <a:xfrm>
              <a:off x="7892488" y="4273700"/>
              <a:ext cx="226550" cy="146625"/>
            </a:xfrm>
            <a:custGeom>
              <a:avLst/>
              <a:gdLst/>
              <a:ahLst/>
              <a:cxnLst/>
              <a:rect l="l" t="t" r="r" b="b"/>
              <a:pathLst>
                <a:path w="9062" h="5865" extrusionOk="0">
                  <a:moveTo>
                    <a:pt x="6494" y="0"/>
                  </a:moveTo>
                  <a:cubicBezTo>
                    <a:pt x="6455" y="0"/>
                    <a:pt x="6418" y="18"/>
                    <a:pt x="6384" y="57"/>
                  </a:cubicBezTo>
                  <a:cubicBezTo>
                    <a:pt x="6332" y="456"/>
                    <a:pt x="6085" y="707"/>
                    <a:pt x="6085" y="707"/>
                  </a:cubicBezTo>
                  <a:cubicBezTo>
                    <a:pt x="6085" y="707"/>
                    <a:pt x="1497" y="4046"/>
                    <a:pt x="647" y="4697"/>
                  </a:cubicBezTo>
                  <a:cubicBezTo>
                    <a:pt x="200" y="4996"/>
                    <a:pt x="1" y="5842"/>
                    <a:pt x="547" y="5842"/>
                  </a:cubicBezTo>
                  <a:cubicBezTo>
                    <a:pt x="981" y="5842"/>
                    <a:pt x="1524" y="5865"/>
                    <a:pt x="2207" y="5865"/>
                  </a:cubicBezTo>
                  <a:cubicBezTo>
                    <a:pt x="2549" y="5865"/>
                    <a:pt x="2925" y="5859"/>
                    <a:pt x="3340" y="5842"/>
                  </a:cubicBezTo>
                  <a:lnTo>
                    <a:pt x="7182" y="5842"/>
                  </a:lnTo>
                  <a:cubicBezTo>
                    <a:pt x="7828" y="5842"/>
                    <a:pt x="8279" y="5495"/>
                    <a:pt x="8578" y="5243"/>
                  </a:cubicBezTo>
                  <a:cubicBezTo>
                    <a:pt x="9062" y="4889"/>
                    <a:pt x="9022" y="4575"/>
                    <a:pt x="8772" y="4575"/>
                  </a:cubicBezTo>
                  <a:cubicBezTo>
                    <a:pt x="8636" y="4575"/>
                    <a:pt x="8438" y="4667"/>
                    <a:pt x="8227" y="4896"/>
                  </a:cubicBezTo>
                  <a:cubicBezTo>
                    <a:pt x="7934" y="5190"/>
                    <a:pt x="5961" y="5306"/>
                    <a:pt x="4274" y="5306"/>
                  </a:cubicBezTo>
                  <a:cubicBezTo>
                    <a:pt x="3966" y="5306"/>
                    <a:pt x="3668" y="5302"/>
                    <a:pt x="3392" y="5295"/>
                  </a:cubicBezTo>
                  <a:cubicBezTo>
                    <a:pt x="3223" y="5295"/>
                    <a:pt x="3064" y="5296"/>
                    <a:pt x="2914" y="5296"/>
                  </a:cubicBezTo>
                  <a:cubicBezTo>
                    <a:pt x="1820" y="5296"/>
                    <a:pt x="1246" y="5259"/>
                    <a:pt x="1596" y="4645"/>
                  </a:cubicBezTo>
                  <a:cubicBezTo>
                    <a:pt x="2342" y="3448"/>
                    <a:pt x="5534" y="2251"/>
                    <a:pt x="6631" y="1453"/>
                  </a:cubicBezTo>
                  <a:cubicBezTo>
                    <a:pt x="7208" y="1099"/>
                    <a:pt x="6802" y="0"/>
                    <a:pt x="6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085;p63">
              <a:extLst>
                <a:ext uri="{FF2B5EF4-FFF2-40B4-BE49-F238E27FC236}">
                  <a16:creationId xmlns:a16="http://schemas.microsoft.com/office/drawing/2014/main" xmlns="" id="{EB25116C-0B3B-42A2-C931-F8EA1C6BB9B8}"/>
                </a:ext>
              </a:extLst>
            </p:cNvPr>
            <p:cNvSpPr/>
            <p:nvPr/>
          </p:nvSpPr>
          <p:spPr>
            <a:xfrm>
              <a:off x="8745263" y="4237700"/>
              <a:ext cx="370275" cy="287225"/>
            </a:xfrm>
            <a:custGeom>
              <a:avLst/>
              <a:gdLst/>
              <a:ahLst/>
              <a:cxnLst/>
              <a:rect l="l" t="t" r="r" b="b"/>
              <a:pathLst>
                <a:path w="14811" h="11489" extrusionOk="0">
                  <a:moveTo>
                    <a:pt x="9077" y="1"/>
                  </a:moveTo>
                  <a:lnTo>
                    <a:pt x="8579" y="352"/>
                  </a:lnTo>
                  <a:cubicBezTo>
                    <a:pt x="8579" y="352"/>
                    <a:pt x="7182" y="2793"/>
                    <a:pt x="5686" y="3743"/>
                  </a:cubicBezTo>
                  <a:cubicBezTo>
                    <a:pt x="7707" y="2708"/>
                    <a:pt x="11859" y="829"/>
                    <a:pt x="12617" y="829"/>
                  </a:cubicBezTo>
                  <a:cubicBezTo>
                    <a:pt x="12663" y="829"/>
                    <a:pt x="12696" y="836"/>
                    <a:pt x="12716" y="850"/>
                  </a:cubicBezTo>
                  <a:cubicBezTo>
                    <a:pt x="13067" y="1050"/>
                    <a:pt x="13414" y="3591"/>
                    <a:pt x="13115" y="4788"/>
                  </a:cubicBezTo>
                  <a:cubicBezTo>
                    <a:pt x="13665" y="5638"/>
                    <a:pt x="13713" y="7082"/>
                    <a:pt x="13566" y="7681"/>
                  </a:cubicBezTo>
                  <a:cubicBezTo>
                    <a:pt x="13497" y="7976"/>
                    <a:pt x="13418" y="8167"/>
                    <a:pt x="13306" y="8167"/>
                  </a:cubicBezTo>
                  <a:cubicBezTo>
                    <a:pt x="13171" y="8167"/>
                    <a:pt x="12988" y="7890"/>
                    <a:pt x="12716" y="7182"/>
                  </a:cubicBezTo>
                  <a:cubicBezTo>
                    <a:pt x="12257" y="5944"/>
                    <a:pt x="10361" y="5170"/>
                    <a:pt x="8780" y="5170"/>
                  </a:cubicBezTo>
                  <a:cubicBezTo>
                    <a:pt x="8644" y="5170"/>
                    <a:pt x="8510" y="5175"/>
                    <a:pt x="8379" y="5187"/>
                  </a:cubicBezTo>
                  <a:cubicBezTo>
                    <a:pt x="6731" y="5287"/>
                    <a:pt x="4637" y="6484"/>
                    <a:pt x="4190" y="8630"/>
                  </a:cubicBezTo>
                  <a:cubicBezTo>
                    <a:pt x="3859" y="10063"/>
                    <a:pt x="2950" y="10384"/>
                    <a:pt x="2202" y="10384"/>
                  </a:cubicBezTo>
                  <a:cubicBezTo>
                    <a:pt x="1597" y="10384"/>
                    <a:pt x="1098" y="10174"/>
                    <a:pt x="1098" y="10174"/>
                  </a:cubicBezTo>
                  <a:lnTo>
                    <a:pt x="1" y="10872"/>
                  </a:lnTo>
                  <a:lnTo>
                    <a:pt x="448" y="10872"/>
                  </a:lnTo>
                  <a:cubicBezTo>
                    <a:pt x="1039" y="11378"/>
                    <a:pt x="2249" y="11489"/>
                    <a:pt x="3191" y="11489"/>
                  </a:cubicBezTo>
                  <a:cubicBezTo>
                    <a:pt x="3920" y="11489"/>
                    <a:pt x="4489" y="11423"/>
                    <a:pt x="4489" y="11423"/>
                  </a:cubicBezTo>
                  <a:cubicBezTo>
                    <a:pt x="4489" y="7880"/>
                    <a:pt x="6185" y="5885"/>
                    <a:pt x="8978" y="5885"/>
                  </a:cubicBezTo>
                  <a:cubicBezTo>
                    <a:pt x="10921" y="5885"/>
                    <a:pt x="13167" y="7433"/>
                    <a:pt x="12668" y="10425"/>
                  </a:cubicBezTo>
                  <a:cubicBezTo>
                    <a:pt x="12636" y="10641"/>
                    <a:pt x="12739" y="10936"/>
                    <a:pt x="12918" y="10936"/>
                  </a:cubicBezTo>
                  <a:cubicBezTo>
                    <a:pt x="13027" y="10936"/>
                    <a:pt x="13163" y="10827"/>
                    <a:pt x="13314" y="10525"/>
                  </a:cubicBezTo>
                  <a:cubicBezTo>
                    <a:pt x="13713" y="9727"/>
                    <a:pt x="14810" y="7381"/>
                    <a:pt x="14064" y="6037"/>
                  </a:cubicBezTo>
                  <a:cubicBezTo>
                    <a:pt x="14511" y="2546"/>
                    <a:pt x="13314" y="599"/>
                    <a:pt x="13015" y="352"/>
                  </a:cubicBezTo>
                  <a:cubicBezTo>
                    <a:pt x="12768" y="152"/>
                    <a:pt x="9975" y="52"/>
                    <a:pt x="9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086;p63">
              <a:extLst>
                <a:ext uri="{FF2B5EF4-FFF2-40B4-BE49-F238E27FC236}">
                  <a16:creationId xmlns:a16="http://schemas.microsoft.com/office/drawing/2014/main" xmlns="" id="{B7F8DC55-7E2D-64DD-60DF-3ED6BF2DE327}"/>
                </a:ext>
              </a:extLst>
            </p:cNvPr>
            <p:cNvSpPr/>
            <p:nvPr/>
          </p:nvSpPr>
          <p:spPr>
            <a:xfrm>
              <a:off x="8505888" y="4306325"/>
              <a:ext cx="406475" cy="147150"/>
            </a:xfrm>
            <a:custGeom>
              <a:avLst/>
              <a:gdLst/>
              <a:ahLst/>
              <a:cxnLst/>
              <a:rect l="l" t="t" r="r" b="b"/>
              <a:pathLst>
                <a:path w="16259" h="5886" extrusionOk="0">
                  <a:moveTo>
                    <a:pt x="16259" y="0"/>
                  </a:moveTo>
                  <a:cubicBezTo>
                    <a:pt x="15816" y="322"/>
                    <a:pt x="15194" y="866"/>
                    <a:pt x="14322" y="1499"/>
                  </a:cubicBezTo>
                  <a:lnTo>
                    <a:pt x="14322" y="1499"/>
                  </a:lnTo>
                  <a:cubicBezTo>
                    <a:pt x="14996" y="1056"/>
                    <a:pt x="15646" y="558"/>
                    <a:pt x="16259" y="0"/>
                  </a:cubicBezTo>
                  <a:close/>
                  <a:moveTo>
                    <a:pt x="14322" y="1499"/>
                  </a:moveTo>
                  <a:lnTo>
                    <a:pt x="14322" y="1499"/>
                  </a:lnTo>
                  <a:cubicBezTo>
                    <a:pt x="10277" y="4155"/>
                    <a:pt x="5325" y="4855"/>
                    <a:pt x="1823" y="4855"/>
                  </a:cubicBezTo>
                  <a:cubicBezTo>
                    <a:pt x="1158" y="4855"/>
                    <a:pt x="545" y="4830"/>
                    <a:pt x="1" y="4788"/>
                  </a:cubicBezTo>
                  <a:lnTo>
                    <a:pt x="1" y="5686"/>
                  </a:lnTo>
                  <a:lnTo>
                    <a:pt x="200" y="5885"/>
                  </a:lnTo>
                  <a:cubicBezTo>
                    <a:pt x="7715" y="5593"/>
                    <a:pt x="11946" y="3220"/>
                    <a:pt x="14322" y="1499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087;p63">
              <a:extLst>
                <a:ext uri="{FF2B5EF4-FFF2-40B4-BE49-F238E27FC236}">
                  <a16:creationId xmlns:a16="http://schemas.microsoft.com/office/drawing/2014/main" xmlns="" id="{94D51BC2-6B45-43D9-57C4-8A644EA22B7E}"/>
                </a:ext>
              </a:extLst>
            </p:cNvPr>
            <p:cNvSpPr/>
            <p:nvPr/>
          </p:nvSpPr>
          <p:spPr>
            <a:xfrm>
              <a:off x="8702888" y="4127025"/>
              <a:ext cx="184550" cy="42175"/>
            </a:xfrm>
            <a:custGeom>
              <a:avLst/>
              <a:gdLst/>
              <a:ahLst/>
              <a:cxnLst/>
              <a:rect l="l" t="t" r="r" b="b"/>
              <a:pathLst>
                <a:path w="7382" h="1687" extrusionOk="0">
                  <a:moveTo>
                    <a:pt x="2865" y="0"/>
                  </a:moveTo>
                  <a:cubicBezTo>
                    <a:pt x="1841" y="0"/>
                    <a:pt x="931" y="157"/>
                    <a:pt x="0" y="390"/>
                  </a:cubicBezTo>
                  <a:lnTo>
                    <a:pt x="48" y="637"/>
                  </a:lnTo>
                  <a:cubicBezTo>
                    <a:pt x="639" y="571"/>
                    <a:pt x="1199" y="541"/>
                    <a:pt x="1729" y="541"/>
                  </a:cubicBezTo>
                  <a:cubicBezTo>
                    <a:pt x="3975" y="541"/>
                    <a:pt x="5691" y="1080"/>
                    <a:pt x="6982" y="1687"/>
                  </a:cubicBezTo>
                  <a:lnTo>
                    <a:pt x="7230" y="1336"/>
                  </a:lnTo>
                  <a:cubicBezTo>
                    <a:pt x="7381" y="1088"/>
                    <a:pt x="7281" y="789"/>
                    <a:pt x="7030" y="737"/>
                  </a:cubicBezTo>
                  <a:cubicBezTo>
                    <a:pt x="5356" y="205"/>
                    <a:pt x="4035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3088;p63">
              <a:extLst>
                <a:ext uri="{FF2B5EF4-FFF2-40B4-BE49-F238E27FC236}">
                  <a16:creationId xmlns:a16="http://schemas.microsoft.com/office/drawing/2014/main" xmlns="" id="{D46EBE45-9729-6ECC-5362-7F2D349DFAD3}"/>
                </a:ext>
              </a:extLst>
            </p:cNvPr>
            <p:cNvSpPr/>
            <p:nvPr/>
          </p:nvSpPr>
          <p:spPr>
            <a:xfrm>
              <a:off x="8461013" y="4089400"/>
              <a:ext cx="503725" cy="338425"/>
            </a:xfrm>
            <a:custGeom>
              <a:avLst/>
              <a:gdLst/>
              <a:ahLst/>
              <a:cxnLst/>
              <a:rect l="l" t="t" r="r" b="b"/>
              <a:pathLst>
                <a:path w="20149" h="13537" extrusionOk="0">
                  <a:moveTo>
                    <a:pt x="17355" y="0"/>
                  </a:moveTo>
                  <a:lnTo>
                    <a:pt x="17355" y="299"/>
                  </a:lnTo>
                  <a:cubicBezTo>
                    <a:pt x="18999" y="1795"/>
                    <a:pt x="19199" y="3240"/>
                    <a:pt x="19199" y="3240"/>
                  </a:cubicBezTo>
                  <a:cubicBezTo>
                    <a:pt x="19199" y="3240"/>
                    <a:pt x="19897" y="4436"/>
                    <a:pt x="14762" y="7129"/>
                  </a:cubicBezTo>
                  <a:cubicBezTo>
                    <a:pt x="10767" y="9210"/>
                    <a:pt x="3161" y="9382"/>
                    <a:pt x="752" y="9382"/>
                  </a:cubicBezTo>
                  <a:cubicBezTo>
                    <a:pt x="274" y="9382"/>
                    <a:pt x="1" y="9376"/>
                    <a:pt x="0" y="9376"/>
                  </a:cubicBezTo>
                  <a:lnTo>
                    <a:pt x="0" y="9376"/>
                  </a:lnTo>
                  <a:cubicBezTo>
                    <a:pt x="0" y="9376"/>
                    <a:pt x="998" y="11271"/>
                    <a:pt x="1245" y="11917"/>
                  </a:cubicBezTo>
                  <a:cubicBezTo>
                    <a:pt x="1445" y="12515"/>
                    <a:pt x="1544" y="13465"/>
                    <a:pt x="1995" y="13513"/>
                  </a:cubicBezTo>
                  <a:cubicBezTo>
                    <a:pt x="2064" y="13528"/>
                    <a:pt x="2240" y="13537"/>
                    <a:pt x="2499" y="13537"/>
                  </a:cubicBezTo>
                  <a:cubicBezTo>
                    <a:pt x="3915" y="13537"/>
                    <a:pt x="7831" y="13290"/>
                    <a:pt x="10573" y="12615"/>
                  </a:cubicBezTo>
                  <a:cubicBezTo>
                    <a:pt x="13813" y="11769"/>
                    <a:pt x="16506" y="9874"/>
                    <a:pt x="17403" y="9224"/>
                  </a:cubicBezTo>
                  <a:cubicBezTo>
                    <a:pt x="18301" y="8578"/>
                    <a:pt x="18002" y="8526"/>
                    <a:pt x="17603" y="8526"/>
                  </a:cubicBezTo>
                  <a:cubicBezTo>
                    <a:pt x="17204" y="8526"/>
                    <a:pt x="16406" y="8378"/>
                    <a:pt x="16206" y="8326"/>
                  </a:cubicBezTo>
                  <a:cubicBezTo>
                    <a:pt x="16007" y="8326"/>
                    <a:pt x="15508" y="7129"/>
                    <a:pt x="16857" y="6683"/>
                  </a:cubicBezTo>
                  <a:cubicBezTo>
                    <a:pt x="18652" y="6032"/>
                    <a:pt x="20148" y="3990"/>
                    <a:pt x="20148" y="3990"/>
                  </a:cubicBezTo>
                  <a:cubicBezTo>
                    <a:pt x="19849" y="2294"/>
                    <a:pt x="18800" y="946"/>
                    <a:pt x="17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3089;p63">
              <a:extLst>
                <a:ext uri="{FF2B5EF4-FFF2-40B4-BE49-F238E27FC236}">
                  <a16:creationId xmlns:a16="http://schemas.microsoft.com/office/drawing/2014/main" xmlns="" id="{C6D97F47-3A17-4CC1-7F95-772270FCD659}"/>
                </a:ext>
              </a:extLst>
            </p:cNvPr>
            <p:cNvSpPr/>
            <p:nvPr/>
          </p:nvSpPr>
          <p:spPr>
            <a:xfrm>
              <a:off x="8497113" y="4323775"/>
              <a:ext cx="394000" cy="185750"/>
            </a:xfrm>
            <a:custGeom>
              <a:avLst/>
              <a:gdLst/>
              <a:ahLst/>
              <a:cxnLst/>
              <a:rect l="l" t="t" r="r" b="b"/>
              <a:pathLst>
                <a:path w="15760" h="7430" extrusionOk="0">
                  <a:moveTo>
                    <a:pt x="15760" y="1"/>
                  </a:moveTo>
                  <a:lnTo>
                    <a:pt x="15760" y="1"/>
                  </a:lnTo>
                  <a:cubicBezTo>
                    <a:pt x="9122" y="5015"/>
                    <a:pt x="2872" y="5188"/>
                    <a:pt x="1275" y="5188"/>
                  </a:cubicBezTo>
                  <a:cubicBezTo>
                    <a:pt x="1156" y="5188"/>
                    <a:pt x="1064" y="5187"/>
                    <a:pt x="998" y="5187"/>
                  </a:cubicBezTo>
                  <a:cubicBezTo>
                    <a:pt x="1" y="5187"/>
                    <a:pt x="300" y="5985"/>
                    <a:pt x="300" y="5985"/>
                  </a:cubicBezTo>
                  <a:lnTo>
                    <a:pt x="1" y="7282"/>
                  </a:lnTo>
                  <a:cubicBezTo>
                    <a:pt x="1" y="7282"/>
                    <a:pt x="53" y="7429"/>
                    <a:pt x="300" y="7429"/>
                  </a:cubicBezTo>
                  <a:lnTo>
                    <a:pt x="10374" y="7429"/>
                  </a:lnTo>
                  <a:cubicBezTo>
                    <a:pt x="13916" y="4637"/>
                    <a:pt x="15760" y="1"/>
                    <a:pt x="15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3090;p63">
              <a:extLst>
                <a:ext uri="{FF2B5EF4-FFF2-40B4-BE49-F238E27FC236}">
                  <a16:creationId xmlns:a16="http://schemas.microsoft.com/office/drawing/2014/main" xmlns="" id="{937DECC4-05FC-BBB4-5711-FA4CF092F0E4}"/>
                </a:ext>
              </a:extLst>
            </p:cNvPr>
            <p:cNvSpPr/>
            <p:nvPr/>
          </p:nvSpPr>
          <p:spPr>
            <a:xfrm>
              <a:off x="8119388" y="4286550"/>
              <a:ext cx="400200" cy="258375"/>
            </a:xfrm>
            <a:custGeom>
              <a:avLst/>
              <a:gdLst/>
              <a:ahLst/>
              <a:cxnLst/>
              <a:rect l="l" t="t" r="r" b="b"/>
              <a:pathLst>
                <a:path w="16008" h="10335" extrusionOk="0">
                  <a:moveTo>
                    <a:pt x="12081" y="0"/>
                  </a:moveTo>
                  <a:cubicBezTo>
                    <a:pt x="11520" y="0"/>
                    <a:pt x="10621" y="193"/>
                    <a:pt x="10621" y="193"/>
                  </a:cubicBezTo>
                  <a:cubicBezTo>
                    <a:pt x="10621" y="193"/>
                    <a:pt x="10671" y="183"/>
                    <a:pt x="10763" y="183"/>
                  </a:cubicBezTo>
                  <a:cubicBezTo>
                    <a:pt x="11182" y="183"/>
                    <a:pt x="12482" y="385"/>
                    <a:pt x="13913" y="2635"/>
                  </a:cubicBezTo>
                  <a:cubicBezTo>
                    <a:pt x="16007" y="5926"/>
                    <a:pt x="14463" y="8220"/>
                    <a:pt x="13913" y="8220"/>
                  </a:cubicBezTo>
                  <a:cubicBezTo>
                    <a:pt x="13775" y="8220"/>
                    <a:pt x="13628" y="8236"/>
                    <a:pt x="13486" y="8236"/>
                  </a:cubicBezTo>
                  <a:cubicBezTo>
                    <a:pt x="13062" y="8236"/>
                    <a:pt x="12680" y="8095"/>
                    <a:pt x="12716" y="6975"/>
                  </a:cubicBezTo>
                  <a:cubicBezTo>
                    <a:pt x="12763" y="5612"/>
                    <a:pt x="11193" y="3420"/>
                    <a:pt x="8347" y="3420"/>
                  </a:cubicBezTo>
                  <a:cubicBezTo>
                    <a:pt x="8070" y="3420"/>
                    <a:pt x="7782" y="3440"/>
                    <a:pt x="7482" y="3484"/>
                  </a:cubicBezTo>
                  <a:cubicBezTo>
                    <a:pt x="4090" y="3931"/>
                    <a:pt x="3540" y="6824"/>
                    <a:pt x="3292" y="7873"/>
                  </a:cubicBezTo>
                  <a:cubicBezTo>
                    <a:pt x="3092" y="8706"/>
                    <a:pt x="2008" y="9351"/>
                    <a:pt x="1424" y="9351"/>
                  </a:cubicBezTo>
                  <a:cubicBezTo>
                    <a:pt x="1275" y="9351"/>
                    <a:pt x="1159" y="9309"/>
                    <a:pt x="1098" y="9218"/>
                  </a:cubicBezTo>
                  <a:cubicBezTo>
                    <a:pt x="799" y="8771"/>
                    <a:pt x="1" y="6824"/>
                    <a:pt x="1146" y="4131"/>
                  </a:cubicBezTo>
                  <a:lnTo>
                    <a:pt x="1146" y="4131"/>
                  </a:lnTo>
                  <a:cubicBezTo>
                    <a:pt x="1146" y="4131"/>
                    <a:pt x="699" y="4530"/>
                    <a:pt x="348" y="4929"/>
                  </a:cubicBezTo>
                  <a:cubicBezTo>
                    <a:pt x="1" y="5328"/>
                    <a:pt x="101" y="6676"/>
                    <a:pt x="101" y="6676"/>
                  </a:cubicBezTo>
                  <a:cubicBezTo>
                    <a:pt x="101" y="6676"/>
                    <a:pt x="149" y="8571"/>
                    <a:pt x="300" y="9070"/>
                  </a:cubicBezTo>
                  <a:cubicBezTo>
                    <a:pt x="623" y="10158"/>
                    <a:pt x="1012" y="10334"/>
                    <a:pt x="1332" y="10334"/>
                  </a:cubicBezTo>
                  <a:cubicBezTo>
                    <a:pt x="1407" y="10334"/>
                    <a:pt x="1479" y="10325"/>
                    <a:pt x="1545" y="10315"/>
                  </a:cubicBezTo>
                  <a:cubicBezTo>
                    <a:pt x="1896" y="10267"/>
                    <a:pt x="2893" y="9569"/>
                    <a:pt x="3791" y="9070"/>
                  </a:cubicBezTo>
                  <a:cubicBezTo>
                    <a:pt x="4138" y="6377"/>
                    <a:pt x="4737" y="5727"/>
                    <a:pt x="5686" y="4729"/>
                  </a:cubicBezTo>
                  <a:cubicBezTo>
                    <a:pt x="6170" y="4191"/>
                    <a:pt x="7177" y="3914"/>
                    <a:pt x="8212" y="3914"/>
                  </a:cubicBezTo>
                  <a:cubicBezTo>
                    <a:pt x="9097" y="3914"/>
                    <a:pt x="10002" y="4116"/>
                    <a:pt x="10621" y="4530"/>
                  </a:cubicBezTo>
                  <a:cubicBezTo>
                    <a:pt x="11918" y="5427"/>
                    <a:pt x="12018" y="6676"/>
                    <a:pt x="12269" y="7721"/>
                  </a:cubicBezTo>
                  <a:cubicBezTo>
                    <a:pt x="12516" y="8719"/>
                    <a:pt x="12169" y="9916"/>
                    <a:pt x="12169" y="9916"/>
                  </a:cubicBezTo>
                  <a:lnTo>
                    <a:pt x="14212" y="9916"/>
                  </a:lnTo>
                  <a:cubicBezTo>
                    <a:pt x="14463" y="9916"/>
                    <a:pt x="15261" y="8918"/>
                    <a:pt x="15409" y="7474"/>
                  </a:cubicBezTo>
                  <a:cubicBezTo>
                    <a:pt x="15561" y="6026"/>
                    <a:pt x="14463" y="2934"/>
                    <a:pt x="14264" y="2535"/>
                  </a:cubicBezTo>
                  <a:cubicBezTo>
                    <a:pt x="14064" y="2136"/>
                    <a:pt x="12868" y="241"/>
                    <a:pt x="12417" y="41"/>
                  </a:cubicBezTo>
                  <a:cubicBezTo>
                    <a:pt x="12338" y="12"/>
                    <a:pt x="12220" y="0"/>
                    <a:pt x="120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3091;p63">
              <a:extLst>
                <a:ext uri="{FF2B5EF4-FFF2-40B4-BE49-F238E27FC236}">
                  <a16:creationId xmlns:a16="http://schemas.microsoft.com/office/drawing/2014/main" xmlns="" id="{BBCCE27D-B21D-AD21-664E-FF768CFD8F0C}"/>
                </a:ext>
              </a:extLst>
            </p:cNvPr>
            <p:cNvSpPr/>
            <p:nvPr/>
          </p:nvSpPr>
          <p:spPr>
            <a:xfrm>
              <a:off x="7842613" y="4357400"/>
              <a:ext cx="69850" cy="185350"/>
            </a:xfrm>
            <a:custGeom>
              <a:avLst/>
              <a:gdLst/>
              <a:ahLst/>
              <a:cxnLst/>
              <a:rect l="l" t="t" r="r" b="b"/>
              <a:pathLst>
                <a:path w="2794" h="7414" extrusionOk="0">
                  <a:moveTo>
                    <a:pt x="2793" y="0"/>
                  </a:moveTo>
                  <a:lnTo>
                    <a:pt x="2793" y="0"/>
                  </a:lnTo>
                  <a:cubicBezTo>
                    <a:pt x="2793" y="0"/>
                    <a:pt x="2243" y="299"/>
                    <a:pt x="1744" y="551"/>
                  </a:cubicBezTo>
                  <a:cubicBezTo>
                    <a:pt x="1245" y="798"/>
                    <a:pt x="248" y="1049"/>
                    <a:pt x="148" y="3292"/>
                  </a:cubicBezTo>
                  <a:cubicBezTo>
                    <a:pt x="1" y="5538"/>
                    <a:pt x="400" y="6284"/>
                    <a:pt x="898" y="6982"/>
                  </a:cubicBezTo>
                  <a:cubicBezTo>
                    <a:pt x="1140" y="7320"/>
                    <a:pt x="1323" y="7413"/>
                    <a:pt x="1458" y="7413"/>
                  </a:cubicBezTo>
                  <a:cubicBezTo>
                    <a:pt x="1602" y="7413"/>
                    <a:pt x="1693" y="7308"/>
                    <a:pt x="1744" y="7281"/>
                  </a:cubicBezTo>
                  <a:cubicBezTo>
                    <a:pt x="1844" y="7181"/>
                    <a:pt x="2043" y="7082"/>
                    <a:pt x="1844" y="6583"/>
                  </a:cubicBezTo>
                  <a:cubicBezTo>
                    <a:pt x="1644" y="6136"/>
                    <a:pt x="1597" y="3842"/>
                    <a:pt x="1597" y="2793"/>
                  </a:cubicBezTo>
                  <a:cubicBezTo>
                    <a:pt x="1597" y="1795"/>
                    <a:pt x="1996" y="1297"/>
                    <a:pt x="1996" y="1297"/>
                  </a:cubicBezTo>
                  <a:lnTo>
                    <a:pt x="27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3092;p63">
              <a:extLst>
                <a:ext uri="{FF2B5EF4-FFF2-40B4-BE49-F238E27FC236}">
                  <a16:creationId xmlns:a16="http://schemas.microsoft.com/office/drawing/2014/main" xmlns="" id="{C506EFB1-3E4D-3CD4-457F-080E9FD54877}"/>
                </a:ext>
              </a:extLst>
            </p:cNvPr>
            <p:cNvSpPr/>
            <p:nvPr/>
          </p:nvSpPr>
          <p:spPr>
            <a:xfrm>
              <a:off x="8861163" y="4189125"/>
              <a:ext cx="107250" cy="113425"/>
            </a:xfrm>
            <a:custGeom>
              <a:avLst/>
              <a:gdLst/>
              <a:ahLst/>
              <a:cxnLst/>
              <a:rect l="l" t="t" r="r" b="b"/>
              <a:pathLst>
                <a:path w="4290" h="4537" extrusionOk="0">
                  <a:moveTo>
                    <a:pt x="4142" y="1"/>
                  </a:moveTo>
                  <a:cubicBezTo>
                    <a:pt x="3093" y="2043"/>
                    <a:pt x="950" y="2642"/>
                    <a:pt x="500" y="2793"/>
                  </a:cubicBezTo>
                  <a:cubicBezTo>
                    <a:pt x="101" y="2941"/>
                    <a:pt x="1" y="3340"/>
                    <a:pt x="1" y="3938"/>
                  </a:cubicBezTo>
                  <a:cubicBezTo>
                    <a:pt x="1" y="4537"/>
                    <a:pt x="1098" y="4537"/>
                    <a:pt x="2195" y="4537"/>
                  </a:cubicBezTo>
                  <a:lnTo>
                    <a:pt x="2295" y="4389"/>
                  </a:lnTo>
                  <a:cubicBezTo>
                    <a:pt x="2295" y="4389"/>
                    <a:pt x="3093" y="3591"/>
                    <a:pt x="3344" y="3240"/>
                  </a:cubicBezTo>
                  <a:cubicBezTo>
                    <a:pt x="3643" y="2893"/>
                    <a:pt x="4042" y="2195"/>
                    <a:pt x="4190" y="1696"/>
                  </a:cubicBezTo>
                  <a:cubicBezTo>
                    <a:pt x="4290" y="1245"/>
                    <a:pt x="4142" y="1"/>
                    <a:pt x="4142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3093;p63">
              <a:extLst>
                <a:ext uri="{FF2B5EF4-FFF2-40B4-BE49-F238E27FC236}">
                  <a16:creationId xmlns:a16="http://schemas.microsoft.com/office/drawing/2014/main" xmlns="" id="{42A4D50A-A671-BAA2-858C-25693FAEC63A}"/>
                </a:ext>
              </a:extLst>
            </p:cNvPr>
            <p:cNvSpPr/>
            <p:nvPr/>
          </p:nvSpPr>
          <p:spPr>
            <a:xfrm>
              <a:off x="8081988" y="4036550"/>
              <a:ext cx="826575" cy="273500"/>
            </a:xfrm>
            <a:custGeom>
              <a:avLst/>
              <a:gdLst/>
              <a:ahLst/>
              <a:cxnLst/>
              <a:rect l="l" t="t" r="r" b="b"/>
              <a:pathLst>
                <a:path w="33063" h="10940" extrusionOk="0">
                  <a:moveTo>
                    <a:pt x="24724" y="1"/>
                  </a:moveTo>
                  <a:cubicBezTo>
                    <a:pt x="20254" y="1"/>
                    <a:pt x="13246" y="1406"/>
                    <a:pt x="7729" y="4256"/>
                  </a:cubicBezTo>
                  <a:cubicBezTo>
                    <a:pt x="1844" y="7348"/>
                    <a:pt x="898" y="8398"/>
                    <a:pt x="898" y="8398"/>
                  </a:cubicBezTo>
                  <a:cubicBezTo>
                    <a:pt x="448" y="8745"/>
                    <a:pt x="1" y="9595"/>
                    <a:pt x="101" y="10041"/>
                  </a:cubicBezTo>
                  <a:cubicBezTo>
                    <a:pt x="248" y="10440"/>
                    <a:pt x="448" y="10891"/>
                    <a:pt x="3240" y="10939"/>
                  </a:cubicBezTo>
                  <a:cubicBezTo>
                    <a:pt x="3240" y="10939"/>
                    <a:pt x="5933" y="9343"/>
                    <a:pt x="10821" y="8446"/>
                  </a:cubicBezTo>
                  <a:lnTo>
                    <a:pt x="10821" y="8446"/>
                  </a:lnTo>
                  <a:cubicBezTo>
                    <a:pt x="10821" y="8446"/>
                    <a:pt x="10621" y="9196"/>
                    <a:pt x="11519" y="9543"/>
                  </a:cubicBezTo>
                  <a:cubicBezTo>
                    <a:pt x="11636" y="9589"/>
                    <a:pt x="11967" y="9609"/>
                    <a:pt x="12457" y="9609"/>
                  </a:cubicBezTo>
                  <a:cubicBezTo>
                    <a:pt x="15719" y="9609"/>
                    <a:pt x="26062" y="8712"/>
                    <a:pt x="27928" y="8497"/>
                  </a:cubicBezTo>
                  <a:cubicBezTo>
                    <a:pt x="30123" y="8246"/>
                    <a:pt x="30721" y="6949"/>
                    <a:pt x="31818" y="5306"/>
                  </a:cubicBezTo>
                  <a:cubicBezTo>
                    <a:pt x="29941" y="4367"/>
                    <a:pt x="27148" y="4238"/>
                    <a:pt x="25749" y="4238"/>
                  </a:cubicBezTo>
                  <a:cubicBezTo>
                    <a:pt x="25215" y="4238"/>
                    <a:pt x="24884" y="4256"/>
                    <a:pt x="24884" y="4256"/>
                  </a:cubicBezTo>
                  <a:lnTo>
                    <a:pt x="24685" y="3957"/>
                  </a:lnTo>
                  <a:cubicBezTo>
                    <a:pt x="25613" y="3107"/>
                    <a:pt x="28011" y="2287"/>
                    <a:pt x="30690" y="2287"/>
                  </a:cubicBezTo>
                  <a:cubicBezTo>
                    <a:pt x="31467" y="2287"/>
                    <a:pt x="32268" y="2356"/>
                    <a:pt x="33063" y="2513"/>
                  </a:cubicBezTo>
                  <a:cubicBezTo>
                    <a:pt x="31020" y="917"/>
                    <a:pt x="28028" y="119"/>
                    <a:pt x="25582" y="20"/>
                  </a:cubicBezTo>
                  <a:cubicBezTo>
                    <a:pt x="25308" y="7"/>
                    <a:pt x="25022" y="1"/>
                    <a:pt x="24724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3094;p63">
              <a:extLst>
                <a:ext uri="{FF2B5EF4-FFF2-40B4-BE49-F238E27FC236}">
                  <a16:creationId xmlns:a16="http://schemas.microsoft.com/office/drawing/2014/main" xmlns="" id="{E4F75385-01C2-6FF3-4065-1A3D3ABC0855}"/>
                </a:ext>
              </a:extLst>
            </p:cNvPr>
            <p:cNvSpPr/>
            <p:nvPr/>
          </p:nvSpPr>
          <p:spPr>
            <a:xfrm>
              <a:off x="8084488" y="4287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3095;p63">
              <a:extLst>
                <a:ext uri="{FF2B5EF4-FFF2-40B4-BE49-F238E27FC236}">
                  <a16:creationId xmlns:a16="http://schemas.microsoft.com/office/drawing/2014/main" xmlns="" id="{8E67FD32-D3C6-5848-ED8E-D73805BDBB24}"/>
                </a:ext>
              </a:extLst>
            </p:cNvPr>
            <p:cNvSpPr/>
            <p:nvPr/>
          </p:nvSpPr>
          <p:spPr>
            <a:xfrm>
              <a:off x="8084488" y="4039525"/>
              <a:ext cx="748075" cy="264325"/>
            </a:xfrm>
            <a:custGeom>
              <a:avLst/>
              <a:gdLst/>
              <a:ahLst/>
              <a:cxnLst/>
              <a:rect l="l" t="t" r="r" b="b"/>
              <a:pathLst>
                <a:path w="29923" h="10573" extrusionOk="0">
                  <a:moveTo>
                    <a:pt x="24637" y="0"/>
                  </a:moveTo>
                  <a:cubicBezTo>
                    <a:pt x="20495" y="0"/>
                    <a:pt x="14212" y="1197"/>
                    <a:pt x="8925" y="3639"/>
                  </a:cubicBezTo>
                  <a:cubicBezTo>
                    <a:pt x="5035" y="6084"/>
                    <a:pt x="1644" y="8478"/>
                    <a:pt x="1" y="9922"/>
                  </a:cubicBezTo>
                  <a:cubicBezTo>
                    <a:pt x="100" y="10174"/>
                    <a:pt x="200" y="10421"/>
                    <a:pt x="798" y="10573"/>
                  </a:cubicBezTo>
                  <a:cubicBezTo>
                    <a:pt x="1297" y="10122"/>
                    <a:pt x="1896" y="9675"/>
                    <a:pt x="2494" y="9176"/>
                  </a:cubicBezTo>
                  <a:cubicBezTo>
                    <a:pt x="11120" y="2043"/>
                    <a:pt x="20396" y="798"/>
                    <a:pt x="26879" y="798"/>
                  </a:cubicBezTo>
                  <a:cubicBezTo>
                    <a:pt x="27976" y="798"/>
                    <a:pt x="28973" y="846"/>
                    <a:pt x="29923" y="898"/>
                  </a:cubicBezTo>
                  <a:cubicBezTo>
                    <a:pt x="28375" y="347"/>
                    <a:pt x="26779" y="48"/>
                    <a:pt x="25482" y="0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3096;p63">
              <a:extLst>
                <a:ext uri="{FF2B5EF4-FFF2-40B4-BE49-F238E27FC236}">
                  <a16:creationId xmlns:a16="http://schemas.microsoft.com/office/drawing/2014/main" xmlns="" id="{7B83C20D-6C3E-1C0A-B3D5-B8422A18E35C}"/>
                </a:ext>
              </a:extLst>
            </p:cNvPr>
            <p:cNvSpPr/>
            <p:nvPr/>
          </p:nvSpPr>
          <p:spPr>
            <a:xfrm>
              <a:off x="7840113" y="4032775"/>
              <a:ext cx="1276725" cy="519125"/>
            </a:xfrm>
            <a:custGeom>
              <a:avLst/>
              <a:gdLst/>
              <a:ahLst/>
              <a:cxnLst/>
              <a:rect l="l" t="t" r="r" b="b"/>
              <a:pathLst>
                <a:path w="51069" h="20765" extrusionOk="0">
                  <a:moveTo>
                    <a:pt x="34391" y="252"/>
                  </a:moveTo>
                  <a:cubicBezTo>
                    <a:pt x="34691" y="252"/>
                    <a:pt x="34980" y="258"/>
                    <a:pt x="35257" y="270"/>
                  </a:cubicBezTo>
                  <a:cubicBezTo>
                    <a:pt x="37903" y="370"/>
                    <a:pt x="41741" y="1367"/>
                    <a:pt x="43735" y="3761"/>
                  </a:cubicBezTo>
                  <a:cubicBezTo>
                    <a:pt x="44733" y="5058"/>
                    <a:pt x="45132" y="6502"/>
                    <a:pt x="44884" y="8198"/>
                  </a:cubicBezTo>
                  <a:lnTo>
                    <a:pt x="44884" y="8297"/>
                  </a:lnTo>
                  <a:lnTo>
                    <a:pt x="44984" y="8297"/>
                  </a:lnTo>
                  <a:cubicBezTo>
                    <a:pt x="46879" y="8349"/>
                    <a:pt x="48974" y="8497"/>
                    <a:pt x="49173" y="8648"/>
                  </a:cubicBezTo>
                  <a:cubicBezTo>
                    <a:pt x="49421" y="8848"/>
                    <a:pt x="50618" y="10743"/>
                    <a:pt x="50171" y="14234"/>
                  </a:cubicBezTo>
                  <a:lnTo>
                    <a:pt x="50171" y="14282"/>
                  </a:lnTo>
                  <a:cubicBezTo>
                    <a:pt x="50869" y="15531"/>
                    <a:pt x="49871" y="17773"/>
                    <a:pt x="49421" y="18670"/>
                  </a:cubicBezTo>
                  <a:cubicBezTo>
                    <a:pt x="49273" y="18970"/>
                    <a:pt x="49173" y="19021"/>
                    <a:pt x="49121" y="19021"/>
                  </a:cubicBezTo>
                  <a:cubicBezTo>
                    <a:pt x="49074" y="19021"/>
                    <a:pt x="48974" y="18822"/>
                    <a:pt x="49022" y="18670"/>
                  </a:cubicBezTo>
                  <a:cubicBezTo>
                    <a:pt x="49273" y="17027"/>
                    <a:pt x="48722" y="15929"/>
                    <a:pt x="48224" y="15331"/>
                  </a:cubicBezTo>
                  <a:cubicBezTo>
                    <a:pt x="47478" y="14481"/>
                    <a:pt x="46329" y="13983"/>
                    <a:pt x="45184" y="13983"/>
                  </a:cubicBezTo>
                  <a:cubicBezTo>
                    <a:pt x="42291" y="13983"/>
                    <a:pt x="40596" y="15977"/>
                    <a:pt x="40596" y="19520"/>
                  </a:cubicBezTo>
                  <a:cubicBezTo>
                    <a:pt x="40389" y="19538"/>
                    <a:pt x="39923" y="19577"/>
                    <a:pt x="39372" y="19577"/>
                  </a:cubicBezTo>
                  <a:cubicBezTo>
                    <a:pt x="38453" y="19577"/>
                    <a:pt x="37297" y="19468"/>
                    <a:pt x="36706" y="18970"/>
                  </a:cubicBezTo>
                  <a:lnTo>
                    <a:pt x="26281" y="18970"/>
                  </a:lnTo>
                  <a:cubicBezTo>
                    <a:pt x="26233" y="18970"/>
                    <a:pt x="26181" y="18970"/>
                    <a:pt x="26181" y="19021"/>
                  </a:cubicBezTo>
                  <a:lnTo>
                    <a:pt x="25834" y="19568"/>
                  </a:lnTo>
                  <a:cubicBezTo>
                    <a:pt x="25682" y="19819"/>
                    <a:pt x="25435" y="19967"/>
                    <a:pt x="25136" y="19967"/>
                  </a:cubicBezTo>
                  <a:lnTo>
                    <a:pt x="23388" y="19967"/>
                  </a:lnTo>
                  <a:cubicBezTo>
                    <a:pt x="23787" y="18172"/>
                    <a:pt x="23540" y="16576"/>
                    <a:pt x="22642" y="15431"/>
                  </a:cubicBezTo>
                  <a:cubicBezTo>
                    <a:pt x="21944" y="14533"/>
                    <a:pt x="20847" y="13983"/>
                    <a:pt x="19650" y="13983"/>
                  </a:cubicBezTo>
                  <a:cubicBezTo>
                    <a:pt x="16706" y="13983"/>
                    <a:pt x="15209" y="15630"/>
                    <a:pt x="14810" y="19169"/>
                  </a:cubicBezTo>
                  <a:cubicBezTo>
                    <a:pt x="14563" y="19321"/>
                    <a:pt x="13514" y="19919"/>
                    <a:pt x="13067" y="20166"/>
                  </a:cubicBezTo>
                  <a:cubicBezTo>
                    <a:pt x="12849" y="20298"/>
                    <a:pt x="12594" y="20427"/>
                    <a:pt x="12400" y="20427"/>
                  </a:cubicBezTo>
                  <a:cubicBezTo>
                    <a:pt x="12371" y="20427"/>
                    <a:pt x="12343" y="20424"/>
                    <a:pt x="12317" y="20418"/>
                  </a:cubicBezTo>
                  <a:cubicBezTo>
                    <a:pt x="12169" y="20366"/>
                    <a:pt x="12070" y="20218"/>
                    <a:pt x="11918" y="19919"/>
                  </a:cubicBezTo>
                  <a:cubicBezTo>
                    <a:pt x="11918" y="19919"/>
                    <a:pt x="11918" y="19867"/>
                    <a:pt x="11870" y="19867"/>
                  </a:cubicBezTo>
                  <a:lnTo>
                    <a:pt x="11770" y="19867"/>
                  </a:lnTo>
                  <a:lnTo>
                    <a:pt x="10422" y="20466"/>
                  </a:lnTo>
                  <a:cubicBezTo>
                    <a:pt x="10322" y="20518"/>
                    <a:pt x="10222" y="20518"/>
                    <a:pt x="10123" y="20565"/>
                  </a:cubicBezTo>
                  <a:lnTo>
                    <a:pt x="2742" y="20565"/>
                  </a:lnTo>
                  <a:cubicBezTo>
                    <a:pt x="2694" y="20518"/>
                    <a:pt x="2694" y="20518"/>
                    <a:pt x="2642" y="20518"/>
                  </a:cubicBezTo>
                  <a:lnTo>
                    <a:pt x="2494" y="20366"/>
                  </a:lnTo>
                  <a:lnTo>
                    <a:pt x="2295" y="19919"/>
                  </a:lnTo>
                  <a:cubicBezTo>
                    <a:pt x="2295" y="19867"/>
                    <a:pt x="2243" y="19867"/>
                    <a:pt x="2195" y="19867"/>
                  </a:cubicBezTo>
                  <a:cubicBezTo>
                    <a:pt x="2195" y="19851"/>
                    <a:pt x="2189" y="19846"/>
                    <a:pt x="2180" y="19846"/>
                  </a:cubicBezTo>
                  <a:cubicBezTo>
                    <a:pt x="2161" y="19846"/>
                    <a:pt x="2127" y="19867"/>
                    <a:pt x="2096" y="19867"/>
                  </a:cubicBezTo>
                  <a:lnTo>
                    <a:pt x="1996" y="19967"/>
                  </a:lnTo>
                  <a:cubicBezTo>
                    <a:pt x="1858" y="20058"/>
                    <a:pt x="1641" y="20273"/>
                    <a:pt x="1528" y="20273"/>
                  </a:cubicBezTo>
                  <a:cubicBezTo>
                    <a:pt x="1517" y="20273"/>
                    <a:pt x="1506" y="20271"/>
                    <a:pt x="1497" y="20266"/>
                  </a:cubicBezTo>
                  <a:cubicBezTo>
                    <a:pt x="1198" y="20019"/>
                    <a:pt x="799" y="19668"/>
                    <a:pt x="599" y="19221"/>
                  </a:cubicBezTo>
                  <a:cubicBezTo>
                    <a:pt x="348" y="18622"/>
                    <a:pt x="248" y="17027"/>
                    <a:pt x="448" y="15179"/>
                  </a:cubicBezTo>
                  <a:cubicBezTo>
                    <a:pt x="548" y="14633"/>
                    <a:pt x="847" y="14182"/>
                    <a:pt x="1345" y="13935"/>
                  </a:cubicBezTo>
                  <a:lnTo>
                    <a:pt x="2941" y="13085"/>
                  </a:lnTo>
                  <a:cubicBezTo>
                    <a:pt x="2941" y="13085"/>
                    <a:pt x="2993" y="13085"/>
                    <a:pt x="2993" y="13037"/>
                  </a:cubicBezTo>
                  <a:lnTo>
                    <a:pt x="3639" y="11541"/>
                  </a:lnTo>
                  <a:cubicBezTo>
                    <a:pt x="3839" y="11090"/>
                    <a:pt x="4238" y="10691"/>
                    <a:pt x="4689" y="10543"/>
                  </a:cubicBezTo>
                  <a:cubicBezTo>
                    <a:pt x="5886" y="10093"/>
                    <a:pt x="8228" y="9295"/>
                    <a:pt x="10621" y="8648"/>
                  </a:cubicBezTo>
                  <a:lnTo>
                    <a:pt x="10673" y="8648"/>
                  </a:lnTo>
                  <a:cubicBezTo>
                    <a:pt x="10673" y="8597"/>
                    <a:pt x="11671" y="7551"/>
                    <a:pt x="17456" y="4507"/>
                  </a:cubicBezTo>
                  <a:cubicBezTo>
                    <a:pt x="22924" y="1657"/>
                    <a:pt x="29887" y="252"/>
                    <a:pt x="34391" y="252"/>
                  </a:cubicBezTo>
                  <a:close/>
                  <a:moveTo>
                    <a:pt x="34417" y="1"/>
                  </a:moveTo>
                  <a:cubicBezTo>
                    <a:pt x="29908" y="1"/>
                    <a:pt x="22884" y="1452"/>
                    <a:pt x="17356" y="4308"/>
                  </a:cubicBezTo>
                  <a:cubicBezTo>
                    <a:pt x="11918" y="7152"/>
                    <a:pt x="10721" y="8297"/>
                    <a:pt x="10522" y="8449"/>
                  </a:cubicBezTo>
                  <a:cubicBezTo>
                    <a:pt x="8180" y="9095"/>
                    <a:pt x="5786" y="9893"/>
                    <a:pt x="4589" y="10344"/>
                  </a:cubicBezTo>
                  <a:cubicBezTo>
                    <a:pt x="4090" y="10543"/>
                    <a:pt x="3639" y="10942"/>
                    <a:pt x="3440" y="11441"/>
                  </a:cubicBezTo>
                  <a:lnTo>
                    <a:pt x="2794" y="12937"/>
                  </a:lnTo>
                  <a:lnTo>
                    <a:pt x="1246" y="13735"/>
                  </a:lnTo>
                  <a:cubicBezTo>
                    <a:pt x="699" y="14034"/>
                    <a:pt x="348" y="14533"/>
                    <a:pt x="248" y="15132"/>
                  </a:cubicBezTo>
                  <a:cubicBezTo>
                    <a:pt x="1" y="17074"/>
                    <a:pt x="149" y="18670"/>
                    <a:pt x="400" y="19321"/>
                  </a:cubicBezTo>
                  <a:cubicBezTo>
                    <a:pt x="599" y="19819"/>
                    <a:pt x="1046" y="20166"/>
                    <a:pt x="1345" y="20418"/>
                  </a:cubicBezTo>
                  <a:cubicBezTo>
                    <a:pt x="1405" y="20465"/>
                    <a:pt x="1469" y="20484"/>
                    <a:pt x="1536" y="20484"/>
                  </a:cubicBezTo>
                  <a:cubicBezTo>
                    <a:pt x="1752" y="20484"/>
                    <a:pt x="1991" y="20282"/>
                    <a:pt x="2143" y="20166"/>
                  </a:cubicBezTo>
                  <a:lnTo>
                    <a:pt x="2143" y="20119"/>
                  </a:lnTo>
                  <a:lnTo>
                    <a:pt x="2295" y="20466"/>
                  </a:lnTo>
                  <a:cubicBezTo>
                    <a:pt x="2395" y="20617"/>
                    <a:pt x="2443" y="20665"/>
                    <a:pt x="2542" y="20717"/>
                  </a:cubicBezTo>
                  <a:cubicBezTo>
                    <a:pt x="2594" y="20717"/>
                    <a:pt x="2594" y="20717"/>
                    <a:pt x="2642" y="20765"/>
                  </a:cubicBezTo>
                  <a:lnTo>
                    <a:pt x="10175" y="20765"/>
                  </a:lnTo>
                  <a:cubicBezTo>
                    <a:pt x="10274" y="20765"/>
                    <a:pt x="10422" y="20717"/>
                    <a:pt x="10522" y="20665"/>
                  </a:cubicBezTo>
                  <a:lnTo>
                    <a:pt x="11770" y="20119"/>
                  </a:lnTo>
                  <a:cubicBezTo>
                    <a:pt x="11918" y="20366"/>
                    <a:pt x="12070" y="20565"/>
                    <a:pt x="12269" y="20617"/>
                  </a:cubicBezTo>
                  <a:cubicBezTo>
                    <a:pt x="12325" y="20636"/>
                    <a:pt x="12381" y="20644"/>
                    <a:pt x="12437" y="20644"/>
                  </a:cubicBezTo>
                  <a:cubicBezTo>
                    <a:pt x="12680" y="20644"/>
                    <a:pt x="12923" y="20489"/>
                    <a:pt x="13167" y="20366"/>
                  </a:cubicBezTo>
                  <a:cubicBezTo>
                    <a:pt x="13665" y="20067"/>
                    <a:pt x="14962" y="19321"/>
                    <a:pt x="15010" y="19321"/>
                  </a:cubicBezTo>
                  <a:cubicBezTo>
                    <a:pt x="15010" y="19321"/>
                    <a:pt x="15062" y="19269"/>
                    <a:pt x="15062" y="19221"/>
                  </a:cubicBezTo>
                  <a:cubicBezTo>
                    <a:pt x="15409" y="15778"/>
                    <a:pt x="16805" y="14182"/>
                    <a:pt x="19650" y="14182"/>
                  </a:cubicBezTo>
                  <a:cubicBezTo>
                    <a:pt x="20747" y="14182"/>
                    <a:pt x="21792" y="14681"/>
                    <a:pt x="22491" y="15578"/>
                  </a:cubicBezTo>
                  <a:cubicBezTo>
                    <a:pt x="23340" y="16676"/>
                    <a:pt x="23588" y="18271"/>
                    <a:pt x="23141" y="20019"/>
                  </a:cubicBezTo>
                  <a:lnTo>
                    <a:pt x="23141" y="20119"/>
                  </a:lnTo>
                  <a:cubicBezTo>
                    <a:pt x="23189" y="20166"/>
                    <a:pt x="23189" y="20166"/>
                    <a:pt x="23241" y="20166"/>
                  </a:cubicBezTo>
                  <a:lnTo>
                    <a:pt x="25136" y="20166"/>
                  </a:lnTo>
                  <a:cubicBezTo>
                    <a:pt x="25483" y="20166"/>
                    <a:pt x="25834" y="19967"/>
                    <a:pt x="26033" y="19668"/>
                  </a:cubicBezTo>
                  <a:lnTo>
                    <a:pt x="26333" y="19169"/>
                  </a:lnTo>
                  <a:lnTo>
                    <a:pt x="36606" y="19169"/>
                  </a:lnTo>
                  <a:cubicBezTo>
                    <a:pt x="37264" y="19685"/>
                    <a:pt x="38485" y="19806"/>
                    <a:pt x="39422" y="19806"/>
                  </a:cubicBezTo>
                  <a:cubicBezTo>
                    <a:pt x="40115" y="19806"/>
                    <a:pt x="40653" y="19740"/>
                    <a:pt x="40695" y="19720"/>
                  </a:cubicBezTo>
                  <a:cubicBezTo>
                    <a:pt x="40743" y="19720"/>
                    <a:pt x="40795" y="19668"/>
                    <a:pt x="40795" y="19620"/>
                  </a:cubicBezTo>
                  <a:cubicBezTo>
                    <a:pt x="40795" y="16177"/>
                    <a:pt x="42391" y="14182"/>
                    <a:pt x="45184" y="14182"/>
                  </a:cubicBezTo>
                  <a:cubicBezTo>
                    <a:pt x="46281" y="14182"/>
                    <a:pt x="47378" y="14681"/>
                    <a:pt x="48024" y="15479"/>
                  </a:cubicBezTo>
                  <a:cubicBezTo>
                    <a:pt x="48722" y="16328"/>
                    <a:pt x="48974" y="17374"/>
                    <a:pt x="48774" y="18622"/>
                  </a:cubicBezTo>
                  <a:cubicBezTo>
                    <a:pt x="48722" y="18870"/>
                    <a:pt x="48822" y="19169"/>
                    <a:pt x="49074" y="19221"/>
                  </a:cubicBezTo>
                  <a:cubicBezTo>
                    <a:pt x="49093" y="19230"/>
                    <a:pt x="49117" y="19236"/>
                    <a:pt x="49146" y="19236"/>
                  </a:cubicBezTo>
                  <a:cubicBezTo>
                    <a:pt x="49266" y="19236"/>
                    <a:pt x="49459" y="19135"/>
                    <a:pt x="49620" y="18770"/>
                  </a:cubicBezTo>
                  <a:cubicBezTo>
                    <a:pt x="50219" y="17625"/>
                    <a:pt x="51068" y="15531"/>
                    <a:pt x="50370" y="14234"/>
                  </a:cubicBezTo>
                  <a:cubicBezTo>
                    <a:pt x="50817" y="10591"/>
                    <a:pt x="49572" y="8696"/>
                    <a:pt x="49321" y="8449"/>
                  </a:cubicBezTo>
                  <a:cubicBezTo>
                    <a:pt x="49022" y="8249"/>
                    <a:pt x="46181" y="8150"/>
                    <a:pt x="45132" y="8098"/>
                  </a:cubicBezTo>
                  <a:cubicBezTo>
                    <a:pt x="45331" y="6402"/>
                    <a:pt x="44932" y="4906"/>
                    <a:pt x="43887" y="3661"/>
                  </a:cubicBezTo>
                  <a:cubicBezTo>
                    <a:pt x="41892" y="1168"/>
                    <a:pt x="38002" y="171"/>
                    <a:pt x="35257" y="19"/>
                  </a:cubicBezTo>
                  <a:cubicBezTo>
                    <a:pt x="34989" y="7"/>
                    <a:pt x="34708" y="1"/>
                    <a:pt x="34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3097;p63">
              <a:extLst>
                <a:ext uri="{FF2B5EF4-FFF2-40B4-BE49-F238E27FC236}">
                  <a16:creationId xmlns:a16="http://schemas.microsoft.com/office/drawing/2014/main" xmlns="" id="{CE738437-B9B2-3F45-C087-60074E799B84}"/>
                </a:ext>
              </a:extLst>
            </p:cNvPr>
            <p:cNvSpPr/>
            <p:nvPr/>
          </p:nvSpPr>
          <p:spPr>
            <a:xfrm>
              <a:off x="8118113" y="4284375"/>
              <a:ext cx="392800" cy="250075"/>
            </a:xfrm>
            <a:custGeom>
              <a:avLst/>
              <a:gdLst/>
              <a:ahLst/>
              <a:cxnLst/>
              <a:rect l="l" t="t" r="r" b="b"/>
              <a:pathLst>
                <a:path w="15712" h="10003" extrusionOk="0">
                  <a:moveTo>
                    <a:pt x="12097" y="0"/>
                  </a:moveTo>
                  <a:cubicBezTo>
                    <a:pt x="9091" y="0"/>
                    <a:pt x="1966" y="3591"/>
                    <a:pt x="1396" y="3970"/>
                  </a:cubicBezTo>
                  <a:cubicBezTo>
                    <a:pt x="750" y="4417"/>
                    <a:pt x="52" y="5016"/>
                    <a:pt x="52" y="5865"/>
                  </a:cubicBezTo>
                  <a:lnTo>
                    <a:pt x="52" y="7661"/>
                  </a:lnTo>
                  <a:lnTo>
                    <a:pt x="52" y="7908"/>
                  </a:lnTo>
                  <a:cubicBezTo>
                    <a:pt x="0" y="8407"/>
                    <a:pt x="0" y="8906"/>
                    <a:pt x="599" y="9955"/>
                  </a:cubicBezTo>
                  <a:cubicBezTo>
                    <a:pt x="650" y="10003"/>
                    <a:pt x="650" y="10003"/>
                    <a:pt x="698" y="10003"/>
                  </a:cubicBezTo>
                  <a:lnTo>
                    <a:pt x="750" y="10003"/>
                  </a:lnTo>
                  <a:cubicBezTo>
                    <a:pt x="798" y="9955"/>
                    <a:pt x="850" y="9903"/>
                    <a:pt x="798" y="9855"/>
                  </a:cubicBezTo>
                  <a:cubicBezTo>
                    <a:pt x="200" y="8858"/>
                    <a:pt x="251" y="8407"/>
                    <a:pt x="251" y="7908"/>
                  </a:cubicBezTo>
                  <a:lnTo>
                    <a:pt x="251" y="7661"/>
                  </a:lnTo>
                  <a:lnTo>
                    <a:pt x="251" y="5865"/>
                  </a:lnTo>
                  <a:cubicBezTo>
                    <a:pt x="251" y="5115"/>
                    <a:pt x="898" y="4569"/>
                    <a:pt x="1496" y="4170"/>
                  </a:cubicBezTo>
                  <a:cubicBezTo>
                    <a:pt x="2072" y="3786"/>
                    <a:pt x="9258" y="212"/>
                    <a:pt x="12108" y="212"/>
                  </a:cubicBezTo>
                  <a:cubicBezTo>
                    <a:pt x="12219" y="212"/>
                    <a:pt x="12323" y="217"/>
                    <a:pt x="12420" y="228"/>
                  </a:cubicBezTo>
                  <a:cubicBezTo>
                    <a:pt x="14762" y="2474"/>
                    <a:pt x="15260" y="5415"/>
                    <a:pt x="15360" y="6564"/>
                  </a:cubicBezTo>
                  <a:cubicBezTo>
                    <a:pt x="15512" y="7609"/>
                    <a:pt x="15013" y="8957"/>
                    <a:pt x="15013" y="8957"/>
                  </a:cubicBezTo>
                  <a:cubicBezTo>
                    <a:pt x="15013" y="9057"/>
                    <a:pt x="15061" y="9105"/>
                    <a:pt x="15113" y="9105"/>
                  </a:cubicBezTo>
                  <a:cubicBezTo>
                    <a:pt x="15127" y="9120"/>
                    <a:pt x="15141" y="9127"/>
                    <a:pt x="15156" y="9127"/>
                  </a:cubicBezTo>
                  <a:cubicBezTo>
                    <a:pt x="15191" y="9127"/>
                    <a:pt x="15227" y="9091"/>
                    <a:pt x="15260" y="9057"/>
                  </a:cubicBezTo>
                  <a:cubicBezTo>
                    <a:pt x="15260" y="9005"/>
                    <a:pt x="15711" y="7609"/>
                    <a:pt x="15612" y="6564"/>
                  </a:cubicBezTo>
                  <a:cubicBezTo>
                    <a:pt x="15460" y="5367"/>
                    <a:pt x="14961" y="2375"/>
                    <a:pt x="12567" y="81"/>
                  </a:cubicBezTo>
                  <a:cubicBezTo>
                    <a:pt x="12567" y="29"/>
                    <a:pt x="12520" y="29"/>
                    <a:pt x="12520" y="29"/>
                  </a:cubicBezTo>
                  <a:cubicBezTo>
                    <a:pt x="12390" y="9"/>
                    <a:pt x="12249" y="0"/>
                    <a:pt x="120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3098;p63">
              <a:extLst>
                <a:ext uri="{FF2B5EF4-FFF2-40B4-BE49-F238E27FC236}">
                  <a16:creationId xmlns:a16="http://schemas.microsoft.com/office/drawing/2014/main" xmlns="" id="{DF628E5D-5158-F9CA-7D1F-89BF1355B731}"/>
                </a:ext>
              </a:extLst>
            </p:cNvPr>
            <p:cNvSpPr/>
            <p:nvPr/>
          </p:nvSpPr>
          <p:spPr>
            <a:xfrm>
              <a:off x="8503413" y="4235200"/>
              <a:ext cx="465000" cy="220750"/>
            </a:xfrm>
            <a:custGeom>
              <a:avLst/>
              <a:gdLst/>
              <a:ahLst/>
              <a:cxnLst/>
              <a:rect l="l" t="t" r="r" b="b"/>
              <a:pathLst>
                <a:path w="18600" h="8830" extrusionOk="0">
                  <a:moveTo>
                    <a:pt x="18500" y="1"/>
                  </a:moveTo>
                  <a:cubicBezTo>
                    <a:pt x="18452" y="1"/>
                    <a:pt x="18352" y="1"/>
                    <a:pt x="18352" y="53"/>
                  </a:cubicBezTo>
                  <a:cubicBezTo>
                    <a:pt x="17953" y="1250"/>
                    <a:pt x="15859" y="3492"/>
                    <a:pt x="12867" y="5287"/>
                  </a:cubicBezTo>
                  <a:cubicBezTo>
                    <a:pt x="10351" y="6805"/>
                    <a:pt x="6259" y="8593"/>
                    <a:pt x="933" y="8593"/>
                  </a:cubicBezTo>
                  <a:cubicBezTo>
                    <a:pt x="658" y="8593"/>
                    <a:pt x="381" y="8588"/>
                    <a:pt x="100" y="8579"/>
                  </a:cubicBezTo>
                  <a:cubicBezTo>
                    <a:pt x="48" y="8579"/>
                    <a:pt x="0" y="8630"/>
                    <a:pt x="0" y="8730"/>
                  </a:cubicBezTo>
                  <a:cubicBezTo>
                    <a:pt x="0" y="8778"/>
                    <a:pt x="48" y="8830"/>
                    <a:pt x="100" y="8830"/>
                  </a:cubicBezTo>
                  <a:lnTo>
                    <a:pt x="846" y="8830"/>
                  </a:lnTo>
                  <a:cubicBezTo>
                    <a:pt x="6284" y="8830"/>
                    <a:pt x="10421" y="7035"/>
                    <a:pt x="13014" y="5487"/>
                  </a:cubicBezTo>
                  <a:cubicBezTo>
                    <a:pt x="16058" y="3643"/>
                    <a:pt x="18101" y="1397"/>
                    <a:pt x="18552" y="152"/>
                  </a:cubicBezTo>
                  <a:cubicBezTo>
                    <a:pt x="18600" y="101"/>
                    <a:pt x="18552" y="53"/>
                    <a:pt x="18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3099;p63">
              <a:extLst>
                <a:ext uri="{FF2B5EF4-FFF2-40B4-BE49-F238E27FC236}">
                  <a16:creationId xmlns:a16="http://schemas.microsoft.com/office/drawing/2014/main" xmlns="" id="{B12E5CB2-7473-1FF5-30AA-BF963B192CFA}"/>
                </a:ext>
              </a:extLst>
            </p:cNvPr>
            <p:cNvSpPr/>
            <p:nvPr/>
          </p:nvSpPr>
          <p:spPr>
            <a:xfrm>
              <a:off x="8503413" y="4302850"/>
              <a:ext cx="411450" cy="126875"/>
            </a:xfrm>
            <a:custGeom>
              <a:avLst/>
              <a:gdLst/>
              <a:ahLst/>
              <a:cxnLst/>
              <a:rect l="l" t="t" r="r" b="b"/>
              <a:pathLst>
                <a:path w="16458" h="5075" extrusionOk="0">
                  <a:moveTo>
                    <a:pt x="16350" y="1"/>
                  </a:moveTo>
                  <a:cubicBezTo>
                    <a:pt x="16319" y="1"/>
                    <a:pt x="16282" y="14"/>
                    <a:pt x="16258" y="40"/>
                  </a:cubicBezTo>
                  <a:cubicBezTo>
                    <a:pt x="12321" y="3619"/>
                    <a:pt x="6507" y="4887"/>
                    <a:pt x="1833" y="4887"/>
                  </a:cubicBezTo>
                  <a:cubicBezTo>
                    <a:pt x="1234" y="4887"/>
                    <a:pt x="654" y="4867"/>
                    <a:pt x="100" y="4827"/>
                  </a:cubicBezTo>
                  <a:cubicBezTo>
                    <a:pt x="48" y="4827"/>
                    <a:pt x="0" y="4875"/>
                    <a:pt x="0" y="4927"/>
                  </a:cubicBezTo>
                  <a:cubicBezTo>
                    <a:pt x="0" y="4975"/>
                    <a:pt x="48" y="5027"/>
                    <a:pt x="100" y="5027"/>
                  </a:cubicBezTo>
                  <a:cubicBezTo>
                    <a:pt x="547" y="5075"/>
                    <a:pt x="1145" y="5075"/>
                    <a:pt x="1843" y="5075"/>
                  </a:cubicBezTo>
                  <a:cubicBezTo>
                    <a:pt x="3391" y="5075"/>
                    <a:pt x="5534" y="4975"/>
                    <a:pt x="7828" y="4428"/>
                  </a:cubicBezTo>
                  <a:cubicBezTo>
                    <a:pt x="11319" y="3630"/>
                    <a:pt x="14211" y="2234"/>
                    <a:pt x="16405" y="239"/>
                  </a:cubicBezTo>
                  <a:cubicBezTo>
                    <a:pt x="16457" y="187"/>
                    <a:pt x="16457" y="88"/>
                    <a:pt x="16405" y="40"/>
                  </a:cubicBezTo>
                  <a:cubicBezTo>
                    <a:pt x="16405" y="14"/>
                    <a:pt x="16381" y="1"/>
                    <a:pt x="16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3100;p63">
              <a:extLst>
                <a:ext uri="{FF2B5EF4-FFF2-40B4-BE49-F238E27FC236}">
                  <a16:creationId xmlns:a16="http://schemas.microsoft.com/office/drawing/2014/main" xmlns="" id="{0D0D45F1-7B2E-03BC-10C1-D3E696C09DBC}"/>
                </a:ext>
              </a:extLst>
            </p:cNvPr>
            <p:cNvSpPr/>
            <p:nvPr/>
          </p:nvSpPr>
          <p:spPr>
            <a:xfrm>
              <a:off x="8752763" y="4321275"/>
              <a:ext cx="140850" cy="190750"/>
            </a:xfrm>
            <a:custGeom>
              <a:avLst/>
              <a:gdLst/>
              <a:ahLst/>
              <a:cxnLst/>
              <a:rect l="l" t="t" r="r" b="b"/>
              <a:pathLst>
                <a:path w="5634" h="7630" extrusionOk="0">
                  <a:moveTo>
                    <a:pt x="5586" y="1"/>
                  </a:moveTo>
                  <a:cubicBezTo>
                    <a:pt x="5534" y="1"/>
                    <a:pt x="5434" y="1"/>
                    <a:pt x="5434" y="49"/>
                  </a:cubicBezTo>
                  <a:cubicBezTo>
                    <a:pt x="5386" y="101"/>
                    <a:pt x="3539" y="4737"/>
                    <a:pt x="48" y="7430"/>
                  </a:cubicBezTo>
                  <a:cubicBezTo>
                    <a:pt x="0" y="7481"/>
                    <a:pt x="0" y="7581"/>
                    <a:pt x="48" y="7629"/>
                  </a:cubicBezTo>
                  <a:lnTo>
                    <a:pt x="200" y="7629"/>
                  </a:lnTo>
                  <a:cubicBezTo>
                    <a:pt x="3738" y="4836"/>
                    <a:pt x="5634" y="200"/>
                    <a:pt x="5634" y="149"/>
                  </a:cubicBezTo>
                  <a:cubicBezTo>
                    <a:pt x="5634" y="101"/>
                    <a:pt x="5634" y="1"/>
                    <a:pt x="55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3101;p63">
              <a:extLst>
                <a:ext uri="{FF2B5EF4-FFF2-40B4-BE49-F238E27FC236}">
                  <a16:creationId xmlns:a16="http://schemas.microsoft.com/office/drawing/2014/main" xmlns="" id="{597F8DF0-4372-7964-D824-F5E283F87B08}"/>
                </a:ext>
              </a:extLst>
            </p:cNvPr>
            <p:cNvSpPr/>
            <p:nvPr/>
          </p:nvSpPr>
          <p:spPr>
            <a:xfrm>
              <a:off x="8858688" y="4186625"/>
              <a:ext cx="108525" cy="118425"/>
            </a:xfrm>
            <a:custGeom>
              <a:avLst/>
              <a:gdLst/>
              <a:ahLst/>
              <a:cxnLst/>
              <a:rect l="l" t="t" r="r" b="b"/>
              <a:pathLst>
                <a:path w="4341" h="4737" extrusionOk="0">
                  <a:moveTo>
                    <a:pt x="4241" y="1"/>
                  </a:moveTo>
                  <a:cubicBezTo>
                    <a:pt x="4189" y="1"/>
                    <a:pt x="4141" y="49"/>
                    <a:pt x="4141" y="49"/>
                  </a:cubicBezTo>
                  <a:cubicBezTo>
                    <a:pt x="3491" y="1298"/>
                    <a:pt x="2346" y="2195"/>
                    <a:pt x="698" y="2794"/>
                  </a:cubicBezTo>
                  <a:lnTo>
                    <a:pt x="599" y="2794"/>
                  </a:lnTo>
                  <a:cubicBezTo>
                    <a:pt x="52" y="2993"/>
                    <a:pt x="0" y="3492"/>
                    <a:pt x="0" y="4038"/>
                  </a:cubicBezTo>
                  <a:cubicBezTo>
                    <a:pt x="0" y="4537"/>
                    <a:pt x="551" y="4637"/>
                    <a:pt x="750" y="4637"/>
                  </a:cubicBezTo>
                  <a:cubicBezTo>
                    <a:pt x="1149" y="4737"/>
                    <a:pt x="1648" y="4737"/>
                    <a:pt x="2147" y="4737"/>
                  </a:cubicBezTo>
                  <a:lnTo>
                    <a:pt x="2294" y="4737"/>
                  </a:lnTo>
                  <a:cubicBezTo>
                    <a:pt x="2346" y="4737"/>
                    <a:pt x="2394" y="4689"/>
                    <a:pt x="2394" y="4637"/>
                  </a:cubicBezTo>
                  <a:cubicBezTo>
                    <a:pt x="2394" y="4537"/>
                    <a:pt x="2346" y="4489"/>
                    <a:pt x="2294" y="4489"/>
                  </a:cubicBezTo>
                  <a:lnTo>
                    <a:pt x="2246" y="4489"/>
                  </a:lnTo>
                  <a:cubicBezTo>
                    <a:pt x="1696" y="4489"/>
                    <a:pt x="1197" y="4489"/>
                    <a:pt x="798" y="4437"/>
                  </a:cubicBezTo>
                  <a:cubicBezTo>
                    <a:pt x="299" y="4338"/>
                    <a:pt x="200" y="4138"/>
                    <a:pt x="200" y="4038"/>
                  </a:cubicBezTo>
                  <a:cubicBezTo>
                    <a:pt x="200" y="3392"/>
                    <a:pt x="351" y="3141"/>
                    <a:pt x="650" y="2993"/>
                  </a:cubicBezTo>
                  <a:lnTo>
                    <a:pt x="750" y="2993"/>
                  </a:lnTo>
                  <a:cubicBezTo>
                    <a:pt x="2446" y="2395"/>
                    <a:pt x="3691" y="1445"/>
                    <a:pt x="4341" y="200"/>
                  </a:cubicBezTo>
                  <a:lnTo>
                    <a:pt x="4341" y="101"/>
                  </a:lnTo>
                  <a:cubicBezTo>
                    <a:pt x="4341" y="49"/>
                    <a:pt x="4289" y="1"/>
                    <a:pt x="4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3102;p63">
              <a:extLst>
                <a:ext uri="{FF2B5EF4-FFF2-40B4-BE49-F238E27FC236}">
                  <a16:creationId xmlns:a16="http://schemas.microsoft.com/office/drawing/2014/main" xmlns="" id="{644AF8AE-D702-C556-0316-CCB565E06453}"/>
                </a:ext>
              </a:extLst>
            </p:cNvPr>
            <p:cNvSpPr/>
            <p:nvPr/>
          </p:nvSpPr>
          <p:spPr>
            <a:xfrm>
              <a:off x="8099838" y="4261025"/>
              <a:ext cx="207200" cy="140625"/>
            </a:xfrm>
            <a:custGeom>
              <a:avLst/>
              <a:gdLst/>
              <a:ahLst/>
              <a:cxnLst/>
              <a:rect l="l" t="t" r="r" b="b"/>
              <a:pathLst>
                <a:path w="8288" h="5625" extrusionOk="0">
                  <a:moveTo>
                    <a:pt x="7836" y="0"/>
                  </a:moveTo>
                  <a:cubicBezTo>
                    <a:pt x="7799" y="0"/>
                    <a:pt x="7758" y="6"/>
                    <a:pt x="7713" y="17"/>
                  </a:cubicBezTo>
                  <a:cubicBezTo>
                    <a:pt x="5918" y="416"/>
                    <a:pt x="3524" y="1461"/>
                    <a:pt x="2526" y="1960"/>
                  </a:cubicBezTo>
                  <a:cubicBezTo>
                    <a:pt x="1780" y="2311"/>
                    <a:pt x="683" y="4154"/>
                    <a:pt x="85" y="5204"/>
                  </a:cubicBezTo>
                  <a:cubicBezTo>
                    <a:pt x="0" y="5413"/>
                    <a:pt x="164" y="5625"/>
                    <a:pt x="338" y="5625"/>
                  </a:cubicBezTo>
                  <a:cubicBezTo>
                    <a:pt x="369" y="5625"/>
                    <a:pt x="401" y="5618"/>
                    <a:pt x="432" y="5603"/>
                  </a:cubicBezTo>
                  <a:cubicBezTo>
                    <a:pt x="2379" y="4653"/>
                    <a:pt x="7366" y="2211"/>
                    <a:pt x="7713" y="1561"/>
                  </a:cubicBezTo>
                  <a:cubicBezTo>
                    <a:pt x="8130" y="823"/>
                    <a:pt x="8287" y="0"/>
                    <a:pt x="7836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3103;p63">
              <a:extLst>
                <a:ext uri="{FF2B5EF4-FFF2-40B4-BE49-F238E27FC236}">
                  <a16:creationId xmlns:a16="http://schemas.microsoft.com/office/drawing/2014/main" xmlns="" id="{8555CBAE-56CF-05A9-E4B6-72A90A73F418}"/>
                </a:ext>
              </a:extLst>
            </p:cNvPr>
            <p:cNvSpPr/>
            <p:nvPr/>
          </p:nvSpPr>
          <p:spPr>
            <a:xfrm>
              <a:off x="8191713" y="4306325"/>
              <a:ext cx="71050" cy="13700"/>
            </a:xfrm>
            <a:custGeom>
              <a:avLst/>
              <a:gdLst/>
              <a:ahLst/>
              <a:cxnLst/>
              <a:rect l="l" t="t" r="r" b="b"/>
              <a:pathLst>
                <a:path w="2842" h="548" extrusionOk="0">
                  <a:moveTo>
                    <a:pt x="348" y="0"/>
                  </a:moveTo>
                  <a:cubicBezTo>
                    <a:pt x="200" y="0"/>
                    <a:pt x="48" y="100"/>
                    <a:pt x="0" y="248"/>
                  </a:cubicBezTo>
                  <a:cubicBezTo>
                    <a:pt x="0" y="399"/>
                    <a:pt x="100" y="547"/>
                    <a:pt x="248" y="547"/>
                  </a:cubicBezTo>
                  <a:lnTo>
                    <a:pt x="2494" y="547"/>
                  </a:lnTo>
                  <a:cubicBezTo>
                    <a:pt x="2642" y="547"/>
                    <a:pt x="2793" y="399"/>
                    <a:pt x="2793" y="248"/>
                  </a:cubicBezTo>
                  <a:cubicBezTo>
                    <a:pt x="2841" y="100"/>
                    <a:pt x="2741" y="0"/>
                    <a:pt x="2594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3104;p63">
              <a:extLst>
                <a:ext uri="{FF2B5EF4-FFF2-40B4-BE49-F238E27FC236}">
                  <a16:creationId xmlns:a16="http://schemas.microsoft.com/office/drawing/2014/main" xmlns="" id="{0E8D6287-CB2F-8278-8D2E-62B6ECFCA556}"/>
                </a:ext>
              </a:extLst>
            </p:cNvPr>
            <p:cNvSpPr/>
            <p:nvPr/>
          </p:nvSpPr>
          <p:spPr>
            <a:xfrm>
              <a:off x="8195413" y="4310025"/>
              <a:ext cx="63650" cy="6300"/>
            </a:xfrm>
            <a:custGeom>
              <a:avLst/>
              <a:gdLst/>
              <a:ahLst/>
              <a:cxnLst/>
              <a:rect l="l" t="t" r="r" b="b"/>
              <a:pathLst>
                <a:path w="2546" h="252" extrusionOk="0">
                  <a:moveTo>
                    <a:pt x="200" y="0"/>
                  </a:moveTo>
                  <a:cubicBezTo>
                    <a:pt x="100" y="0"/>
                    <a:pt x="52" y="52"/>
                    <a:pt x="0" y="152"/>
                  </a:cubicBezTo>
                  <a:lnTo>
                    <a:pt x="0" y="200"/>
                  </a:lnTo>
                  <a:cubicBezTo>
                    <a:pt x="52" y="251"/>
                    <a:pt x="52" y="251"/>
                    <a:pt x="100" y="251"/>
                  </a:cubicBezTo>
                  <a:lnTo>
                    <a:pt x="2346" y="251"/>
                  </a:lnTo>
                  <a:cubicBezTo>
                    <a:pt x="2394" y="251"/>
                    <a:pt x="2494" y="152"/>
                    <a:pt x="2494" y="100"/>
                  </a:cubicBezTo>
                  <a:cubicBezTo>
                    <a:pt x="2545" y="52"/>
                    <a:pt x="2545" y="52"/>
                    <a:pt x="2494" y="0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3105;p63">
              <a:extLst>
                <a:ext uri="{FF2B5EF4-FFF2-40B4-BE49-F238E27FC236}">
                  <a16:creationId xmlns:a16="http://schemas.microsoft.com/office/drawing/2014/main" xmlns="" id="{F1D49B08-F14A-9E8D-BBD8-687E3E3D103F}"/>
                </a:ext>
              </a:extLst>
            </p:cNvPr>
            <p:cNvSpPr/>
            <p:nvPr/>
          </p:nvSpPr>
          <p:spPr>
            <a:xfrm>
              <a:off x="8159288" y="4323775"/>
              <a:ext cx="71050" cy="13700"/>
            </a:xfrm>
            <a:custGeom>
              <a:avLst/>
              <a:gdLst/>
              <a:ahLst/>
              <a:cxnLst/>
              <a:rect l="l" t="t" r="r" b="b"/>
              <a:pathLst>
                <a:path w="2842" h="548" extrusionOk="0">
                  <a:moveTo>
                    <a:pt x="348" y="1"/>
                  </a:moveTo>
                  <a:cubicBezTo>
                    <a:pt x="200" y="1"/>
                    <a:pt x="49" y="148"/>
                    <a:pt x="49" y="300"/>
                  </a:cubicBezTo>
                  <a:cubicBezTo>
                    <a:pt x="1" y="447"/>
                    <a:pt x="101" y="547"/>
                    <a:pt x="248" y="547"/>
                  </a:cubicBezTo>
                  <a:lnTo>
                    <a:pt x="2494" y="547"/>
                  </a:lnTo>
                  <a:cubicBezTo>
                    <a:pt x="2642" y="547"/>
                    <a:pt x="2794" y="447"/>
                    <a:pt x="2794" y="300"/>
                  </a:cubicBezTo>
                  <a:cubicBezTo>
                    <a:pt x="2841" y="148"/>
                    <a:pt x="2742" y="1"/>
                    <a:pt x="2594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3106;p63">
              <a:extLst>
                <a:ext uri="{FF2B5EF4-FFF2-40B4-BE49-F238E27FC236}">
                  <a16:creationId xmlns:a16="http://schemas.microsoft.com/office/drawing/2014/main" xmlns="" id="{C0574751-3797-8274-3D00-A0617C124255}"/>
                </a:ext>
              </a:extLst>
            </p:cNvPr>
            <p:cNvSpPr/>
            <p:nvPr/>
          </p:nvSpPr>
          <p:spPr>
            <a:xfrm>
              <a:off x="8162988" y="4327475"/>
              <a:ext cx="63650" cy="6300"/>
            </a:xfrm>
            <a:custGeom>
              <a:avLst/>
              <a:gdLst/>
              <a:ahLst/>
              <a:cxnLst/>
              <a:rect l="l" t="t" r="r" b="b"/>
              <a:pathLst>
                <a:path w="2546" h="252" extrusionOk="0">
                  <a:moveTo>
                    <a:pt x="200" y="0"/>
                  </a:moveTo>
                  <a:cubicBezTo>
                    <a:pt x="100" y="0"/>
                    <a:pt x="52" y="100"/>
                    <a:pt x="0" y="152"/>
                  </a:cubicBezTo>
                  <a:cubicBezTo>
                    <a:pt x="0" y="200"/>
                    <a:pt x="0" y="200"/>
                    <a:pt x="52" y="252"/>
                  </a:cubicBezTo>
                  <a:lnTo>
                    <a:pt x="2346" y="252"/>
                  </a:lnTo>
                  <a:cubicBezTo>
                    <a:pt x="2446" y="252"/>
                    <a:pt x="2494" y="200"/>
                    <a:pt x="2546" y="100"/>
                  </a:cubicBezTo>
                  <a:cubicBezTo>
                    <a:pt x="2546" y="52"/>
                    <a:pt x="2546" y="52"/>
                    <a:pt x="2494" y="52"/>
                  </a:cubicBezTo>
                  <a:cubicBezTo>
                    <a:pt x="2494" y="0"/>
                    <a:pt x="2494" y="0"/>
                    <a:pt x="2446" y="0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3107;p63">
              <a:extLst>
                <a:ext uri="{FF2B5EF4-FFF2-40B4-BE49-F238E27FC236}">
                  <a16:creationId xmlns:a16="http://schemas.microsoft.com/office/drawing/2014/main" xmlns="" id="{A8598354-EBF5-B25D-FCD7-1967BC7A7511}"/>
                </a:ext>
              </a:extLst>
            </p:cNvPr>
            <p:cNvSpPr/>
            <p:nvPr/>
          </p:nvSpPr>
          <p:spPr>
            <a:xfrm>
              <a:off x="8131863" y="4344925"/>
              <a:ext cx="59875" cy="11300"/>
            </a:xfrm>
            <a:custGeom>
              <a:avLst/>
              <a:gdLst/>
              <a:ahLst/>
              <a:cxnLst/>
              <a:rect l="l" t="t" r="r" b="b"/>
              <a:pathLst>
                <a:path w="2395" h="452" extrusionOk="0">
                  <a:moveTo>
                    <a:pt x="300" y="0"/>
                  </a:moveTo>
                  <a:cubicBezTo>
                    <a:pt x="200" y="0"/>
                    <a:pt x="49" y="100"/>
                    <a:pt x="49" y="252"/>
                  </a:cubicBezTo>
                  <a:cubicBezTo>
                    <a:pt x="1" y="352"/>
                    <a:pt x="100" y="451"/>
                    <a:pt x="200" y="451"/>
                  </a:cubicBezTo>
                  <a:lnTo>
                    <a:pt x="2095" y="451"/>
                  </a:lnTo>
                  <a:cubicBezTo>
                    <a:pt x="2243" y="451"/>
                    <a:pt x="2343" y="352"/>
                    <a:pt x="2394" y="252"/>
                  </a:cubicBezTo>
                  <a:cubicBezTo>
                    <a:pt x="2394" y="100"/>
                    <a:pt x="2343" y="0"/>
                    <a:pt x="2195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3108;p63">
              <a:extLst>
                <a:ext uri="{FF2B5EF4-FFF2-40B4-BE49-F238E27FC236}">
                  <a16:creationId xmlns:a16="http://schemas.microsoft.com/office/drawing/2014/main" xmlns="" id="{B70103E7-4785-8194-2445-280DCCD33790}"/>
                </a:ext>
              </a:extLst>
            </p:cNvPr>
            <p:cNvSpPr/>
            <p:nvPr/>
          </p:nvSpPr>
          <p:spPr>
            <a:xfrm>
              <a:off x="8136863" y="4348725"/>
              <a:ext cx="51075" cy="3700"/>
            </a:xfrm>
            <a:custGeom>
              <a:avLst/>
              <a:gdLst/>
              <a:ahLst/>
              <a:cxnLst/>
              <a:rect l="l" t="t" r="r" b="b"/>
              <a:pathLst>
                <a:path w="2043" h="148" extrusionOk="0">
                  <a:moveTo>
                    <a:pt x="100" y="0"/>
                  </a:moveTo>
                  <a:cubicBezTo>
                    <a:pt x="48" y="0"/>
                    <a:pt x="0" y="48"/>
                    <a:pt x="0" y="100"/>
                  </a:cubicBezTo>
                  <a:lnTo>
                    <a:pt x="0" y="148"/>
                  </a:lnTo>
                  <a:lnTo>
                    <a:pt x="1895" y="148"/>
                  </a:lnTo>
                  <a:cubicBezTo>
                    <a:pt x="1943" y="148"/>
                    <a:pt x="1995" y="100"/>
                    <a:pt x="2043" y="48"/>
                  </a:cubicBezTo>
                  <a:lnTo>
                    <a:pt x="2043" y="0"/>
                  </a:ln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3109;p63">
              <a:extLst>
                <a:ext uri="{FF2B5EF4-FFF2-40B4-BE49-F238E27FC236}">
                  <a16:creationId xmlns:a16="http://schemas.microsoft.com/office/drawing/2014/main" xmlns="" id="{18909A86-8359-34FF-0E28-9721E42E2FED}"/>
                </a:ext>
              </a:extLst>
            </p:cNvPr>
            <p:cNvSpPr/>
            <p:nvPr/>
          </p:nvSpPr>
          <p:spPr>
            <a:xfrm>
              <a:off x="8252763" y="4280100"/>
              <a:ext cx="21250" cy="23750"/>
            </a:xfrm>
            <a:custGeom>
              <a:avLst/>
              <a:gdLst/>
              <a:ahLst/>
              <a:cxnLst/>
              <a:rect l="l" t="t" r="r" b="b"/>
              <a:pathLst>
                <a:path w="850" h="950" extrusionOk="0">
                  <a:moveTo>
                    <a:pt x="399" y="0"/>
                  </a:moveTo>
                  <a:cubicBezTo>
                    <a:pt x="152" y="0"/>
                    <a:pt x="0" y="200"/>
                    <a:pt x="52" y="451"/>
                  </a:cubicBezTo>
                  <a:cubicBezTo>
                    <a:pt x="100" y="750"/>
                    <a:pt x="299" y="950"/>
                    <a:pt x="499" y="950"/>
                  </a:cubicBezTo>
                  <a:cubicBezTo>
                    <a:pt x="698" y="950"/>
                    <a:pt x="850" y="750"/>
                    <a:pt x="850" y="451"/>
                  </a:cubicBezTo>
                  <a:cubicBezTo>
                    <a:pt x="798" y="200"/>
                    <a:pt x="599" y="0"/>
                    <a:pt x="399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3110;p63">
              <a:extLst>
                <a:ext uri="{FF2B5EF4-FFF2-40B4-BE49-F238E27FC236}">
                  <a16:creationId xmlns:a16="http://schemas.microsoft.com/office/drawing/2014/main" xmlns="" id="{1DFE45A0-A008-A50D-7B2E-8EBA3DCAFEB6}"/>
                </a:ext>
              </a:extLst>
            </p:cNvPr>
            <p:cNvSpPr/>
            <p:nvPr/>
          </p:nvSpPr>
          <p:spPr>
            <a:xfrm>
              <a:off x="8257738" y="4283875"/>
              <a:ext cx="12500" cy="16200"/>
            </a:xfrm>
            <a:custGeom>
              <a:avLst/>
              <a:gdLst/>
              <a:ahLst/>
              <a:cxnLst/>
              <a:rect l="l" t="t" r="r" b="b"/>
              <a:pathLst>
                <a:path w="500" h="648" extrusionOk="0">
                  <a:moveTo>
                    <a:pt x="200" y="1"/>
                  </a:moveTo>
                  <a:cubicBezTo>
                    <a:pt x="152" y="1"/>
                    <a:pt x="100" y="1"/>
                    <a:pt x="52" y="49"/>
                  </a:cubicBezTo>
                  <a:cubicBezTo>
                    <a:pt x="1" y="101"/>
                    <a:pt x="1" y="200"/>
                    <a:pt x="1" y="300"/>
                  </a:cubicBezTo>
                  <a:cubicBezTo>
                    <a:pt x="1" y="499"/>
                    <a:pt x="152" y="647"/>
                    <a:pt x="300" y="647"/>
                  </a:cubicBezTo>
                  <a:cubicBezTo>
                    <a:pt x="352" y="647"/>
                    <a:pt x="400" y="599"/>
                    <a:pt x="400" y="599"/>
                  </a:cubicBezTo>
                  <a:cubicBezTo>
                    <a:pt x="451" y="499"/>
                    <a:pt x="499" y="448"/>
                    <a:pt x="499" y="348"/>
                  </a:cubicBezTo>
                  <a:cubicBezTo>
                    <a:pt x="451" y="148"/>
                    <a:pt x="352" y="1"/>
                    <a:pt x="200" y="1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3111;p63">
              <a:extLst>
                <a:ext uri="{FF2B5EF4-FFF2-40B4-BE49-F238E27FC236}">
                  <a16:creationId xmlns:a16="http://schemas.microsoft.com/office/drawing/2014/main" xmlns="" id="{3CCDFFB1-6F1F-F29D-BD87-EAA69BD27CB6}"/>
                </a:ext>
              </a:extLst>
            </p:cNvPr>
            <p:cNvSpPr/>
            <p:nvPr/>
          </p:nvSpPr>
          <p:spPr>
            <a:xfrm>
              <a:off x="8106938" y="4263925"/>
              <a:ext cx="194525" cy="127200"/>
            </a:xfrm>
            <a:custGeom>
              <a:avLst/>
              <a:gdLst/>
              <a:ahLst/>
              <a:cxnLst/>
              <a:rect l="l" t="t" r="r" b="b"/>
              <a:pathLst>
                <a:path w="7781" h="5088" extrusionOk="0">
                  <a:moveTo>
                    <a:pt x="7481" y="1"/>
                  </a:moveTo>
                  <a:cubicBezTo>
                    <a:pt x="5833" y="400"/>
                    <a:pt x="3790" y="1246"/>
                    <a:pt x="2542" y="1796"/>
                  </a:cubicBezTo>
                  <a:cubicBezTo>
                    <a:pt x="2143" y="2143"/>
                    <a:pt x="1744" y="2642"/>
                    <a:pt x="1297" y="3240"/>
                  </a:cubicBezTo>
                  <a:lnTo>
                    <a:pt x="2294" y="3240"/>
                  </a:lnTo>
                  <a:cubicBezTo>
                    <a:pt x="2442" y="3141"/>
                    <a:pt x="2641" y="3041"/>
                    <a:pt x="2793" y="2941"/>
                  </a:cubicBezTo>
                  <a:lnTo>
                    <a:pt x="2342" y="2941"/>
                  </a:lnTo>
                  <a:cubicBezTo>
                    <a:pt x="2195" y="2941"/>
                    <a:pt x="2095" y="2841"/>
                    <a:pt x="2143" y="2694"/>
                  </a:cubicBezTo>
                  <a:cubicBezTo>
                    <a:pt x="2143" y="2542"/>
                    <a:pt x="2294" y="2395"/>
                    <a:pt x="2442" y="2395"/>
                  </a:cubicBezTo>
                  <a:lnTo>
                    <a:pt x="3790" y="2395"/>
                  </a:lnTo>
                  <a:cubicBezTo>
                    <a:pt x="3890" y="2343"/>
                    <a:pt x="4038" y="2295"/>
                    <a:pt x="4137" y="2243"/>
                  </a:cubicBezTo>
                  <a:lnTo>
                    <a:pt x="3639" y="2243"/>
                  </a:lnTo>
                  <a:cubicBezTo>
                    <a:pt x="3491" y="2243"/>
                    <a:pt x="3391" y="2095"/>
                    <a:pt x="3391" y="1944"/>
                  </a:cubicBezTo>
                  <a:cubicBezTo>
                    <a:pt x="3439" y="1796"/>
                    <a:pt x="3591" y="1696"/>
                    <a:pt x="3739" y="1696"/>
                  </a:cubicBezTo>
                  <a:lnTo>
                    <a:pt x="5486" y="1696"/>
                  </a:lnTo>
                  <a:cubicBezTo>
                    <a:pt x="5685" y="1597"/>
                    <a:pt x="5885" y="1545"/>
                    <a:pt x="6084" y="1497"/>
                  </a:cubicBezTo>
                  <a:cubicBezTo>
                    <a:pt x="5985" y="1397"/>
                    <a:pt x="5885" y="1246"/>
                    <a:pt x="5885" y="1098"/>
                  </a:cubicBezTo>
                  <a:cubicBezTo>
                    <a:pt x="5833" y="847"/>
                    <a:pt x="5985" y="647"/>
                    <a:pt x="6232" y="647"/>
                  </a:cubicBezTo>
                  <a:cubicBezTo>
                    <a:pt x="6432" y="647"/>
                    <a:pt x="6631" y="847"/>
                    <a:pt x="6683" y="1098"/>
                  </a:cubicBezTo>
                  <a:cubicBezTo>
                    <a:pt x="6683" y="1198"/>
                    <a:pt x="6683" y="1246"/>
                    <a:pt x="6631" y="1297"/>
                  </a:cubicBezTo>
                  <a:lnTo>
                    <a:pt x="6631" y="1297"/>
                  </a:lnTo>
                  <a:cubicBezTo>
                    <a:pt x="6982" y="1198"/>
                    <a:pt x="7281" y="1098"/>
                    <a:pt x="7529" y="998"/>
                  </a:cubicBezTo>
                  <a:cubicBezTo>
                    <a:pt x="7728" y="547"/>
                    <a:pt x="7780" y="200"/>
                    <a:pt x="7680" y="49"/>
                  </a:cubicBezTo>
                  <a:cubicBezTo>
                    <a:pt x="7680" y="49"/>
                    <a:pt x="7628" y="1"/>
                    <a:pt x="7529" y="1"/>
                  </a:cubicBezTo>
                  <a:close/>
                  <a:moveTo>
                    <a:pt x="1046" y="3592"/>
                  </a:moveTo>
                  <a:lnTo>
                    <a:pt x="898" y="3739"/>
                  </a:lnTo>
                  <a:cubicBezTo>
                    <a:pt x="399" y="4389"/>
                    <a:pt x="0" y="5088"/>
                    <a:pt x="200" y="5088"/>
                  </a:cubicBezTo>
                  <a:cubicBezTo>
                    <a:pt x="299" y="5088"/>
                    <a:pt x="647" y="4836"/>
                    <a:pt x="1297" y="4138"/>
                  </a:cubicBezTo>
                  <a:lnTo>
                    <a:pt x="1744" y="3691"/>
                  </a:lnTo>
                  <a:lnTo>
                    <a:pt x="1197" y="3691"/>
                  </a:lnTo>
                  <a:cubicBezTo>
                    <a:pt x="1145" y="3691"/>
                    <a:pt x="1046" y="3639"/>
                    <a:pt x="1046" y="3592"/>
                  </a:cubicBezTo>
                  <a:close/>
                </a:path>
              </a:pathLst>
            </a:custGeom>
            <a:solidFill>
              <a:srgbClr val="4D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3112;p63">
              <a:extLst>
                <a:ext uri="{FF2B5EF4-FFF2-40B4-BE49-F238E27FC236}">
                  <a16:creationId xmlns:a16="http://schemas.microsoft.com/office/drawing/2014/main" xmlns="" id="{B208E2DD-6F1A-3B60-F5BA-6F3A898F51E5}"/>
                </a:ext>
              </a:extLst>
            </p:cNvPr>
            <p:cNvSpPr/>
            <p:nvPr/>
          </p:nvSpPr>
          <p:spPr>
            <a:xfrm>
              <a:off x="8191713" y="4306325"/>
              <a:ext cx="52375" cy="13700"/>
            </a:xfrm>
            <a:custGeom>
              <a:avLst/>
              <a:gdLst/>
              <a:ahLst/>
              <a:cxnLst/>
              <a:rect l="l" t="t" r="r" b="b"/>
              <a:pathLst>
                <a:path w="2095" h="548" extrusionOk="0">
                  <a:moveTo>
                    <a:pt x="348" y="0"/>
                  </a:moveTo>
                  <a:cubicBezTo>
                    <a:pt x="200" y="0"/>
                    <a:pt x="48" y="100"/>
                    <a:pt x="0" y="248"/>
                  </a:cubicBezTo>
                  <a:cubicBezTo>
                    <a:pt x="0" y="399"/>
                    <a:pt x="100" y="547"/>
                    <a:pt x="248" y="547"/>
                  </a:cubicBezTo>
                  <a:lnTo>
                    <a:pt x="746" y="547"/>
                  </a:lnTo>
                  <a:cubicBezTo>
                    <a:pt x="898" y="499"/>
                    <a:pt x="998" y="447"/>
                    <a:pt x="1098" y="399"/>
                  </a:cubicBezTo>
                  <a:lnTo>
                    <a:pt x="248" y="399"/>
                  </a:lnTo>
                  <a:cubicBezTo>
                    <a:pt x="200" y="399"/>
                    <a:pt x="200" y="399"/>
                    <a:pt x="148" y="348"/>
                  </a:cubicBezTo>
                  <a:lnTo>
                    <a:pt x="148" y="300"/>
                  </a:lnTo>
                  <a:cubicBezTo>
                    <a:pt x="200" y="200"/>
                    <a:pt x="248" y="148"/>
                    <a:pt x="348" y="148"/>
                  </a:cubicBezTo>
                  <a:lnTo>
                    <a:pt x="1696" y="148"/>
                  </a:lnTo>
                  <a:cubicBezTo>
                    <a:pt x="1844" y="100"/>
                    <a:pt x="1995" y="48"/>
                    <a:pt x="2095" y="0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3113;p63">
              <a:extLst>
                <a:ext uri="{FF2B5EF4-FFF2-40B4-BE49-F238E27FC236}">
                  <a16:creationId xmlns:a16="http://schemas.microsoft.com/office/drawing/2014/main" xmlns="" id="{22A04497-6AC5-7179-8C57-591FA0F773F5}"/>
                </a:ext>
              </a:extLst>
            </p:cNvPr>
            <p:cNvSpPr/>
            <p:nvPr/>
          </p:nvSpPr>
          <p:spPr>
            <a:xfrm>
              <a:off x="8195413" y="4310025"/>
              <a:ext cx="38725" cy="6300"/>
            </a:xfrm>
            <a:custGeom>
              <a:avLst/>
              <a:gdLst/>
              <a:ahLst/>
              <a:cxnLst/>
              <a:rect l="l" t="t" r="r" b="b"/>
              <a:pathLst>
                <a:path w="1549" h="252" extrusionOk="0">
                  <a:moveTo>
                    <a:pt x="200" y="0"/>
                  </a:moveTo>
                  <a:cubicBezTo>
                    <a:pt x="100" y="0"/>
                    <a:pt x="52" y="52"/>
                    <a:pt x="0" y="152"/>
                  </a:cubicBezTo>
                  <a:lnTo>
                    <a:pt x="0" y="200"/>
                  </a:lnTo>
                  <a:cubicBezTo>
                    <a:pt x="52" y="251"/>
                    <a:pt x="52" y="251"/>
                    <a:pt x="100" y="251"/>
                  </a:cubicBezTo>
                  <a:lnTo>
                    <a:pt x="950" y="251"/>
                  </a:lnTo>
                  <a:cubicBezTo>
                    <a:pt x="1149" y="152"/>
                    <a:pt x="1349" y="52"/>
                    <a:pt x="1548" y="0"/>
                  </a:cubicBezTo>
                  <a:close/>
                </a:path>
              </a:pathLst>
            </a:custGeom>
            <a:solidFill>
              <a:srgbClr val="FFE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3114;p63">
              <a:extLst>
                <a:ext uri="{FF2B5EF4-FFF2-40B4-BE49-F238E27FC236}">
                  <a16:creationId xmlns:a16="http://schemas.microsoft.com/office/drawing/2014/main" xmlns="" id="{B232986F-103C-24BE-C1F9-38E30EA62087}"/>
                </a:ext>
              </a:extLst>
            </p:cNvPr>
            <p:cNvSpPr/>
            <p:nvPr/>
          </p:nvSpPr>
          <p:spPr>
            <a:xfrm>
              <a:off x="8159288" y="4323775"/>
              <a:ext cx="42425" cy="13700"/>
            </a:xfrm>
            <a:custGeom>
              <a:avLst/>
              <a:gdLst/>
              <a:ahLst/>
              <a:cxnLst/>
              <a:rect l="l" t="t" r="r" b="b"/>
              <a:pathLst>
                <a:path w="1697" h="548" extrusionOk="0">
                  <a:moveTo>
                    <a:pt x="348" y="1"/>
                  </a:moveTo>
                  <a:cubicBezTo>
                    <a:pt x="200" y="1"/>
                    <a:pt x="49" y="148"/>
                    <a:pt x="49" y="300"/>
                  </a:cubicBezTo>
                  <a:cubicBezTo>
                    <a:pt x="1" y="447"/>
                    <a:pt x="101" y="547"/>
                    <a:pt x="248" y="547"/>
                  </a:cubicBezTo>
                  <a:lnTo>
                    <a:pt x="699" y="547"/>
                  </a:lnTo>
                  <a:cubicBezTo>
                    <a:pt x="747" y="499"/>
                    <a:pt x="847" y="447"/>
                    <a:pt x="946" y="400"/>
                  </a:cubicBezTo>
                  <a:lnTo>
                    <a:pt x="200" y="400"/>
                  </a:lnTo>
                  <a:cubicBezTo>
                    <a:pt x="148" y="348"/>
                    <a:pt x="148" y="348"/>
                    <a:pt x="148" y="300"/>
                  </a:cubicBezTo>
                  <a:cubicBezTo>
                    <a:pt x="200" y="248"/>
                    <a:pt x="248" y="148"/>
                    <a:pt x="348" y="148"/>
                  </a:cubicBezTo>
                  <a:lnTo>
                    <a:pt x="1397" y="148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3115;p63">
              <a:extLst>
                <a:ext uri="{FF2B5EF4-FFF2-40B4-BE49-F238E27FC236}">
                  <a16:creationId xmlns:a16="http://schemas.microsoft.com/office/drawing/2014/main" xmlns="" id="{95FBB39F-82F1-C388-2242-9CEF154F64FB}"/>
                </a:ext>
              </a:extLst>
            </p:cNvPr>
            <p:cNvSpPr/>
            <p:nvPr/>
          </p:nvSpPr>
          <p:spPr>
            <a:xfrm>
              <a:off x="8162988" y="4327475"/>
              <a:ext cx="31250" cy="6300"/>
            </a:xfrm>
            <a:custGeom>
              <a:avLst/>
              <a:gdLst/>
              <a:ahLst/>
              <a:cxnLst/>
              <a:rect l="l" t="t" r="r" b="b"/>
              <a:pathLst>
                <a:path w="1250" h="252" extrusionOk="0">
                  <a:moveTo>
                    <a:pt x="200" y="0"/>
                  </a:moveTo>
                  <a:cubicBezTo>
                    <a:pt x="100" y="0"/>
                    <a:pt x="52" y="100"/>
                    <a:pt x="0" y="152"/>
                  </a:cubicBezTo>
                  <a:cubicBezTo>
                    <a:pt x="0" y="200"/>
                    <a:pt x="0" y="200"/>
                    <a:pt x="52" y="252"/>
                  </a:cubicBezTo>
                  <a:lnTo>
                    <a:pt x="798" y="252"/>
                  </a:lnTo>
                  <a:cubicBezTo>
                    <a:pt x="950" y="152"/>
                    <a:pt x="1098" y="100"/>
                    <a:pt x="1249" y="0"/>
                  </a:cubicBezTo>
                  <a:close/>
                </a:path>
              </a:pathLst>
            </a:custGeom>
            <a:solidFill>
              <a:srgbClr val="FFE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3116;p63">
              <a:extLst>
                <a:ext uri="{FF2B5EF4-FFF2-40B4-BE49-F238E27FC236}">
                  <a16:creationId xmlns:a16="http://schemas.microsoft.com/office/drawing/2014/main" xmlns="" id="{8C64DF0A-81E4-CF65-F357-32F148216B0C}"/>
                </a:ext>
              </a:extLst>
            </p:cNvPr>
            <p:cNvSpPr/>
            <p:nvPr/>
          </p:nvSpPr>
          <p:spPr>
            <a:xfrm>
              <a:off x="8133063" y="4344925"/>
              <a:ext cx="31250" cy="11300"/>
            </a:xfrm>
            <a:custGeom>
              <a:avLst/>
              <a:gdLst/>
              <a:ahLst/>
              <a:cxnLst/>
              <a:rect l="l" t="t" r="r" b="b"/>
              <a:pathLst>
                <a:path w="1250" h="452" extrusionOk="0">
                  <a:moveTo>
                    <a:pt x="252" y="0"/>
                  </a:moveTo>
                  <a:cubicBezTo>
                    <a:pt x="152" y="100"/>
                    <a:pt x="100" y="200"/>
                    <a:pt x="1" y="352"/>
                  </a:cubicBezTo>
                  <a:cubicBezTo>
                    <a:pt x="1" y="399"/>
                    <a:pt x="100" y="451"/>
                    <a:pt x="152" y="451"/>
                  </a:cubicBezTo>
                  <a:lnTo>
                    <a:pt x="699" y="451"/>
                  </a:lnTo>
                  <a:lnTo>
                    <a:pt x="850" y="300"/>
                  </a:lnTo>
                  <a:lnTo>
                    <a:pt x="152" y="300"/>
                  </a:lnTo>
                  <a:lnTo>
                    <a:pt x="152" y="252"/>
                  </a:lnTo>
                  <a:cubicBezTo>
                    <a:pt x="152" y="200"/>
                    <a:pt x="200" y="152"/>
                    <a:pt x="252" y="152"/>
                  </a:cubicBezTo>
                  <a:lnTo>
                    <a:pt x="1050" y="152"/>
                  </a:lnTo>
                  <a:cubicBezTo>
                    <a:pt x="1150" y="100"/>
                    <a:pt x="1197" y="52"/>
                    <a:pt x="1249" y="0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3117;p63">
              <a:extLst>
                <a:ext uri="{FF2B5EF4-FFF2-40B4-BE49-F238E27FC236}">
                  <a16:creationId xmlns:a16="http://schemas.microsoft.com/office/drawing/2014/main" xmlns="" id="{CAE333BC-6028-B2F6-F97A-45A5D74ECCFD}"/>
                </a:ext>
              </a:extLst>
            </p:cNvPr>
            <p:cNvSpPr/>
            <p:nvPr/>
          </p:nvSpPr>
          <p:spPr>
            <a:xfrm>
              <a:off x="8136863" y="4348725"/>
              <a:ext cx="22450" cy="3700"/>
            </a:xfrm>
            <a:custGeom>
              <a:avLst/>
              <a:gdLst/>
              <a:ahLst/>
              <a:cxnLst/>
              <a:rect l="l" t="t" r="r" b="b"/>
              <a:pathLst>
                <a:path w="898" h="148" extrusionOk="0">
                  <a:moveTo>
                    <a:pt x="100" y="0"/>
                  </a:moveTo>
                  <a:cubicBezTo>
                    <a:pt x="48" y="0"/>
                    <a:pt x="0" y="48"/>
                    <a:pt x="0" y="100"/>
                  </a:cubicBezTo>
                  <a:lnTo>
                    <a:pt x="0" y="148"/>
                  </a:lnTo>
                  <a:lnTo>
                    <a:pt x="698" y="148"/>
                  </a:lnTo>
                  <a:cubicBezTo>
                    <a:pt x="798" y="100"/>
                    <a:pt x="846" y="48"/>
                    <a:pt x="898" y="0"/>
                  </a:cubicBezTo>
                  <a:close/>
                </a:path>
              </a:pathLst>
            </a:custGeom>
            <a:solidFill>
              <a:srgbClr val="FFE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3118;p63">
              <a:extLst>
                <a:ext uri="{FF2B5EF4-FFF2-40B4-BE49-F238E27FC236}">
                  <a16:creationId xmlns:a16="http://schemas.microsoft.com/office/drawing/2014/main" xmlns="" id="{04C270FB-AA99-FE1A-DB49-85689C3D3030}"/>
                </a:ext>
              </a:extLst>
            </p:cNvPr>
            <p:cNvSpPr/>
            <p:nvPr/>
          </p:nvSpPr>
          <p:spPr>
            <a:xfrm>
              <a:off x="8252763" y="4280100"/>
              <a:ext cx="21250" cy="21250"/>
            </a:xfrm>
            <a:custGeom>
              <a:avLst/>
              <a:gdLst/>
              <a:ahLst/>
              <a:cxnLst/>
              <a:rect l="l" t="t" r="r" b="b"/>
              <a:pathLst>
                <a:path w="850" h="850" extrusionOk="0">
                  <a:moveTo>
                    <a:pt x="399" y="0"/>
                  </a:moveTo>
                  <a:cubicBezTo>
                    <a:pt x="152" y="0"/>
                    <a:pt x="0" y="200"/>
                    <a:pt x="52" y="451"/>
                  </a:cubicBezTo>
                  <a:cubicBezTo>
                    <a:pt x="52" y="599"/>
                    <a:pt x="152" y="750"/>
                    <a:pt x="251" y="850"/>
                  </a:cubicBezTo>
                  <a:cubicBezTo>
                    <a:pt x="299" y="798"/>
                    <a:pt x="399" y="798"/>
                    <a:pt x="451" y="798"/>
                  </a:cubicBezTo>
                  <a:cubicBezTo>
                    <a:pt x="299" y="750"/>
                    <a:pt x="200" y="599"/>
                    <a:pt x="200" y="451"/>
                  </a:cubicBezTo>
                  <a:cubicBezTo>
                    <a:pt x="200" y="351"/>
                    <a:pt x="200" y="252"/>
                    <a:pt x="251" y="200"/>
                  </a:cubicBezTo>
                  <a:cubicBezTo>
                    <a:pt x="299" y="152"/>
                    <a:pt x="351" y="152"/>
                    <a:pt x="399" y="152"/>
                  </a:cubicBezTo>
                  <a:cubicBezTo>
                    <a:pt x="551" y="152"/>
                    <a:pt x="650" y="299"/>
                    <a:pt x="698" y="499"/>
                  </a:cubicBezTo>
                  <a:cubicBezTo>
                    <a:pt x="698" y="599"/>
                    <a:pt x="698" y="650"/>
                    <a:pt x="650" y="698"/>
                  </a:cubicBezTo>
                  <a:cubicBezTo>
                    <a:pt x="698" y="698"/>
                    <a:pt x="750" y="650"/>
                    <a:pt x="798" y="650"/>
                  </a:cubicBezTo>
                  <a:cubicBezTo>
                    <a:pt x="850" y="599"/>
                    <a:pt x="850" y="551"/>
                    <a:pt x="850" y="451"/>
                  </a:cubicBezTo>
                  <a:cubicBezTo>
                    <a:pt x="798" y="200"/>
                    <a:pt x="599" y="0"/>
                    <a:pt x="399" y="0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3119;p63">
              <a:extLst>
                <a:ext uri="{FF2B5EF4-FFF2-40B4-BE49-F238E27FC236}">
                  <a16:creationId xmlns:a16="http://schemas.microsoft.com/office/drawing/2014/main" xmlns="" id="{5113B096-3D3F-8CE8-AEAB-BF9B136808DE}"/>
                </a:ext>
              </a:extLst>
            </p:cNvPr>
            <p:cNvSpPr/>
            <p:nvPr/>
          </p:nvSpPr>
          <p:spPr>
            <a:xfrm>
              <a:off x="8257738" y="4283875"/>
              <a:ext cx="12500" cy="16200"/>
            </a:xfrm>
            <a:custGeom>
              <a:avLst/>
              <a:gdLst/>
              <a:ahLst/>
              <a:cxnLst/>
              <a:rect l="l" t="t" r="r" b="b"/>
              <a:pathLst>
                <a:path w="500" h="648" extrusionOk="0">
                  <a:moveTo>
                    <a:pt x="200" y="1"/>
                  </a:moveTo>
                  <a:cubicBezTo>
                    <a:pt x="152" y="1"/>
                    <a:pt x="100" y="1"/>
                    <a:pt x="52" y="49"/>
                  </a:cubicBezTo>
                  <a:cubicBezTo>
                    <a:pt x="1" y="101"/>
                    <a:pt x="1" y="200"/>
                    <a:pt x="1" y="300"/>
                  </a:cubicBezTo>
                  <a:cubicBezTo>
                    <a:pt x="1" y="448"/>
                    <a:pt x="100" y="599"/>
                    <a:pt x="252" y="647"/>
                  </a:cubicBezTo>
                  <a:cubicBezTo>
                    <a:pt x="300" y="599"/>
                    <a:pt x="352" y="599"/>
                    <a:pt x="451" y="547"/>
                  </a:cubicBezTo>
                  <a:cubicBezTo>
                    <a:pt x="499" y="499"/>
                    <a:pt x="499" y="448"/>
                    <a:pt x="499" y="348"/>
                  </a:cubicBezTo>
                  <a:cubicBezTo>
                    <a:pt x="451" y="148"/>
                    <a:pt x="352" y="1"/>
                    <a:pt x="200" y="1"/>
                  </a:cubicBezTo>
                  <a:close/>
                </a:path>
              </a:pathLst>
            </a:custGeom>
            <a:solidFill>
              <a:srgbClr val="FFE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3120;p63">
              <a:extLst>
                <a:ext uri="{FF2B5EF4-FFF2-40B4-BE49-F238E27FC236}">
                  <a16:creationId xmlns:a16="http://schemas.microsoft.com/office/drawing/2014/main" xmlns="" id="{5B7870A3-C7EA-905E-459E-B59BC4EFCF72}"/>
                </a:ext>
              </a:extLst>
            </p:cNvPr>
            <p:cNvSpPr/>
            <p:nvPr/>
          </p:nvSpPr>
          <p:spPr>
            <a:xfrm>
              <a:off x="7878713" y="4381125"/>
              <a:ext cx="22475" cy="153325"/>
            </a:xfrm>
            <a:custGeom>
              <a:avLst/>
              <a:gdLst/>
              <a:ahLst/>
              <a:cxnLst/>
              <a:rect l="l" t="t" r="r" b="b"/>
              <a:pathLst>
                <a:path w="899" h="6133" extrusionOk="0">
                  <a:moveTo>
                    <a:pt x="699" y="1"/>
                  </a:moveTo>
                  <a:cubicBezTo>
                    <a:pt x="651" y="49"/>
                    <a:pt x="101" y="599"/>
                    <a:pt x="53" y="1345"/>
                  </a:cubicBezTo>
                  <a:cubicBezTo>
                    <a:pt x="1" y="2095"/>
                    <a:pt x="200" y="5135"/>
                    <a:pt x="552" y="6033"/>
                  </a:cubicBezTo>
                  <a:cubicBezTo>
                    <a:pt x="552" y="6085"/>
                    <a:pt x="599" y="6133"/>
                    <a:pt x="651" y="6133"/>
                  </a:cubicBezTo>
                  <a:lnTo>
                    <a:pt x="699" y="6133"/>
                  </a:lnTo>
                  <a:cubicBezTo>
                    <a:pt x="751" y="6085"/>
                    <a:pt x="751" y="6033"/>
                    <a:pt x="751" y="5985"/>
                  </a:cubicBezTo>
                  <a:cubicBezTo>
                    <a:pt x="452" y="5087"/>
                    <a:pt x="252" y="2095"/>
                    <a:pt x="300" y="1345"/>
                  </a:cubicBezTo>
                  <a:cubicBezTo>
                    <a:pt x="352" y="699"/>
                    <a:pt x="851" y="200"/>
                    <a:pt x="851" y="200"/>
                  </a:cubicBezTo>
                  <a:cubicBezTo>
                    <a:pt x="899" y="148"/>
                    <a:pt x="899" y="49"/>
                    <a:pt x="851" y="49"/>
                  </a:cubicBezTo>
                  <a:cubicBezTo>
                    <a:pt x="799" y="1"/>
                    <a:pt x="751" y="1"/>
                    <a:pt x="6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3121;p63">
              <a:extLst>
                <a:ext uri="{FF2B5EF4-FFF2-40B4-BE49-F238E27FC236}">
                  <a16:creationId xmlns:a16="http://schemas.microsoft.com/office/drawing/2014/main" xmlns="" id="{4025EEB1-3FA2-86FA-0C15-1007F983C6C1}"/>
                </a:ext>
              </a:extLst>
            </p:cNvPr>
            <p:cNvSpPr/>
            <p:nvPr/>
          </p:nvSpPr>
          <p:spPr>
            <a:xfrm>
              <a:off x="7890563" y="4261450"/>
              <a:ext cx="164025" cy="139175"/>
            </a:xfrm>
            <a:custGeom>
              <a:avLst/>
              <a:gdLst/>
              <a:ahLst/>
              <a:cxnLst/>
              <a:rect l="l" t="t" r="r" b="b"/>
              <a:pathLst>
                <a:path w="6561" h="5567" extrusionOk="0">
                  <a:moveTo>
                    <a:pt x="6561" y="0"/>
                  </a:moveTo>
                  <a:lnTo>
                    <a:pt x="6561" y="0"/>
                  </a:lnTo>
                  <a:cubicBezTo>
                    <a:pt x="4913" y="499"/>
                    <a:pt x="3469" y="998"/>
                    <a:pt x="2619" y="1297"/>
                  </a:cubicBezTo>
                  <a:cubicBezTo>
                    <a:pt x="2120" y="1496"/>
                    <a:pt x="1721" y="1843"/>
                    <a:pt x="1522" y="2342"/>
                  </a:cubicBezTo>
                  <a:lnTo>
                    <a:pt x="875" y="3838"/>
                  </a:lnTo>
                  <a:lnTo>
                    <a:pt x="78" y="5334"/>
                  </a:lnTo>
                  <a:cubicBezTo>
                    <a:pt x="0" y="5451"/>
                    <a:pt x="71" y="5566"/>
                    <a:pt x="177" y="5566"/>
                  </a:cubicBezTo>
                  <a:cubicBezTo>
                    <a:pt x="208" y="5566"/>
                    <a:pt x="243" y="5556"/>
                    <a:pt x="277" y="5534"/>
                  </a:cubicBezTo>
                  <a:cubicBezTo>
                    <a:pt x="1721" y="4437"/>
                    <a:pt x="5663" y="1544"/>
                    <a:pt x="5962" y="1345"/>
                  </a:cubicBezTo>
                  <a:cubicBezTo>
                    <a:pt x="6309" y="1045"/>
                    <a:pt x="6461" y="998"/>
                    <a:pt x="6561" y="0"/>
                  </a:cubicBezTo>
                  <a:close/>
                </a:path>
              </a:pathLst>
            </a:custGeom>
            <a:solidFill>
              <a:srgbClr val="00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3122;p63">
              <a:extLst>
                <a:ext uri="{FF2B5EF4-FFF2-40B4-BE49-F238E27FC236}">
                  <a16:creationId xmlns:a16="http://schemas.microsoft.com/office/drawing/2014/main" xmlns="" id="{A490C270-B5EF-FA36-E5BF-FD289D34EE4D}"/>
                </a:ext>
              </a:extLst>
            </p:cNvPr>
            <p:cNvSpPr/>
            <p:nvPr/>
          </p:nvSpPr>
          <p:spPr>
            <a:xfrm>
              <a:off x="8722838" y="4101850"/>
              <a:ext cx="174100" cy="25125"/>
            </a:xfrm>
            <a:custGeom>
              <a:avLst/>
              <a:gdLst/>
              <a:ahLst/>
              <a:cxnLst/>
              <a:rect l="l" t="t" r="r" b="b"/>
              <a:pathLst>
                <a:path w="6964" h="1005" extrusionOk="0">
                  <a:moveTo>
                    <a:pt x="5785" y="1"/>
                  </a:moveTo>
                  <a:cubicBezTo>
                    <a:pt x="3491" y="1"/>
                    <a:pt x="1596" y="148"/>
                    <a:pt x="0" y="998"/>
                  </a:cubicBezTo>
                  <a:cubicBezTo>
                    <a:pt x="697" y="872"/>
                    <a:pt x="1645" y="830"/>
                    <a:pt x="2599" y="830"/>
                  </a:cubicBezTo>
                  <a:cubicBezTo>
                    <a:pt x="4305" y="830"/>
                    <a:pt x="6031" y="965"/>
                    <a:pt x="6384" y="998"/>
                  </a:cubicBezTo>
                  <a:cubicBezTo>
                    <a:pt x="6410" y="1002"/>
                    <a:pt x="6434" y="1005"/>
                    <a:pt x="6457" y="1005"/>
                  </a:cubicBezTo>
                  <a:cubicBezTo>
                    <a:pt x="6963" y="1005"/>
                    <a:pt x="6739" y="1"/>
                    <a:pt x="57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3123;p63">
              <a:extLst>
                <a:ext uri="{FF2B5EF4-FFF2-40B4-BE49-F238E27FC236}">
                  <a16:creationId xmlns:a16="http://schemas.microsoft.com/office/drawing/2014/main" xmlns="" id="{945D5D1A-138B-8868-8714-590A1222B21B}"/>
                </a:ext>
              </a:extLst>
            </p:cNvPr>
            <p:cNvSpPr/>
            <p:nvPr/>
          </p:nvSpPr>
          <p:spPr>
            <a:xfrm>
              <a:off x="8130563" y="4297975"/>
              <a:ext cx="299625" cy="205675"/>
            </a:xfrm>
            <a:custGeom>
              <a:avLst/>
              <a:gdLst/>
              <a:ahLst/>
              <a:cxnLst/>
              <a:rect l="l" t="t" r="r" b="b"/>
              <a:pathLst>
                <a:path w="11985" h="8227" extrusionOk="0">
                  <a:moveTo>
                    <a:pt x="10710" y="1"/>
                  </a:moveTo>
                  <a:cubicBezTo>
                    <a:pt x="10620" y="1"/>
                    <a:pt x="10525" y="11"/>
                    <a:pt x="10426" y="35"/>
                  </a:cubicBezTo>
                  <a:cubicBezTo>
                    <a:pt x="6484" y="981"/>
                    <a:pt x="2893" y="2577"/>
                    <a:pt x="1449" y="3574"/>
                  </a:cubicBezTo>
                  <a:cubicBezTo>
                    <a:pt x="1" y="4524"/>
                    <a:pt x="300" y="7464"/>
                    <a:pt x="551" y="7963"/>
                  </a:cubicBezTo>
                  <a:cubicBezTo>
                    <a:pt x="630" y="8138"/>
                    <a:pt x="729" y="8227"/>
                    <a:pt x="830" y="8227"/>
                  </a:cubicBezTo>
                  <a:cubicBezTo>
                    <a:pt x="1045" y="8227"/>
                    <a:pt x="1265" y="7817"/>
                    <a:pt x="1297" y="6965"/>
                  </a:cubicBezTo>
                  <a:cubicBezTo>
                    <a:pt x="1297" y="5720"/>
                    <a:pt x="1549" y="3925"/>
                    <a:pt x="5187" y="2477"/>
                  </a:cubicBezTo>
                  <a:cubicBezTo>
                    <a:pt x="8878" y="1033"/>
                    <a:pt x="10274" y="1081"/>
                    <a:pt x="11172" y="1033"/>
                  </a:cubicBezTo>
                  <a:cubicBezTo>
                    <a:pt x="11984" y="986"/>
                    <a:pt x="11571" y="1"/>
                    <a:pt x="10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3124;p63">
              <a:extLst>
                <a:ext uri="{FF2B5EF4-FFF2-40B4-BE49-F238E27FC236}">
                  <a16:creationId xmlns:a16="http://schemas.microsoft.com/office/drawing/2014/main" xmlns="" id="{4C9C89EA-F507-60C3-5DC6-EE2823C2A85A}"/>
                </a:ext>
              </a:extLst>
            </p:cNvPr>
            <p:cNvSpPr/>
            <p:nvPr/>
          </p:nvSpPr>
          <p:spPr>
            <a:xfrm>
              <a:off x="8441063" y="4180050"/>
              <a:ext cx="458825" cy="118825"/>
            </a:xfrm>
            <a:custGeom>
              <a:avLst/>
              <a:gdLst/>
              <a:ahLst/>
              <a:cxnLst/>
              <a:rect l="l" t="t" r="r" b="b"/>
              <a:pathLst>
                <a:path w="18353" h="4753" extrusionOk="0">
                  <a:moveTo>
                    <a:pt x="18159" y="1"/>
                  </a:moveTo>
                  <a:cubicBezTo>
                    <a:pt x="18003" y="1"/>
                    <a:pt x="17728" y="188"/>
                    <a:pt x="17455" y="563"/>
                  </a:cubicBezTo>
                  <a:cubicBezTo>
                    <a:pt x="16957" y="1309"/>
                    <a:pt x="16605" y="3404"/>
                    <a:pt x="10374" y="3755"/>
                  </a:cubicBezTo>
                  <a:cubicBezTo>
                    <a:pt x="4625" y="4106"/>
                    <a:pt x="2158" y="4262"/>
                    <a:pt x="1140" y="4262"/>
                  </a:cubicBezTo>
                  <a:cubicBezTo>
                    <a:pt x="1001" y="4262"/>
                    <a:pt x="888" y="4259"/>
                    <a:pt x="798" y="4254"/>
                  </a:cubicBezTo>
                  <a:cubicBezTo>
                    <a:pt x="1" y="4254"/>
                    <a:pt x="248" y="4700"/>
                    <a:pt x="798" y="4752"/>
                  </a:cubicBezTo>
                  <a:cubicBezTo>
                    <a:pt x="3591" y="4752"/>
                    <a:pt x="12017" y="4652"/>
                    <a:pt x="14463" y="3555"/>
                  </a:cubicBezTo>
                  <a:cubicBezTo>
                    <a:pt x="16857" y="2458"/>
                    <a:pt x="17754" y="1309"/>
                    <a:pt x="18153" y="563"/>
                  </a:cubicBezTo>
                  <a:cubicBezTo>
                    <a:pt x="18353" y="188"/>
                    <a:pt x="18315" y="1"/>
                    <a:pt x="18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3125;p63">
              <a:extLst>
                <a:ext uri="{FF2B5EF4-FFF2-40B4-BE49-F238E27FC236}">
                  <a16:creationId xmlns:a16="http://schemas.microsoft.com/office/drawing/2014/main" xmlns="" id="{EBEAA939-003F-53F2-716F-D33E676B0FF5}"/>
                </a:ext>
              </a:extLst>
            </p:cNvPr>
            <p:cNvSpPr/>
            <p:nvPr/>
          </p:nvSpPr>
          <p:spPr>
            <a:xfrm>
              <a:off x="7954838" y="4306325"/>
              <a:ext cx="48575" cy="13700"/>
            </a:xfrm>
            <a:custGeom>
              <a:avLst/>
              <a:gdLst/>
              <a:ahLst/>
              <a:cxnLst/>
              <a:rect l="l" t="t" r="r" b="b"/>
              <a:pathLst>
                <a:path w="1943" h="548" extrusionOk="0">
                  <a:moveTo>
                    <a:pt x="347" y="0"/>
                  </a:moveTo>
                  <a:cubicBezTo>
                    <a:pt x="200" y="0"/>
                    <a:pt x="48" y="100"/>
                    <a:pt x="48" y="248"/>
                  </a:cubicBezTo>
                  <a:cubicBezTo>
                    <a:pt x="0" y="399"/>
                    <a:pt x="100" y="547"/>
                    <a:pt x="247" y="547"/>
                  </a:cubicBezTo>
                  <a:lnTo>
                    <a:pt x="1596" y="547"/>
                  </a:lnTo>
                  <a:cubicBezTo>
                    <a:pt x="1743" y="547"/>
                    <a:pt x="1895" y="399"/>
                    <a:pt x="1943" y="248"/>
                  </a:cubicBezTo>
                  <a:cubicBezTo>
                    <a:pt x="1943" y="100"/>
                    <a:pt x="1843" y="0"/>
                    <a:pt x="1743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3126;p63">
              <a:extLst>
                <a:ext uri="{FF2B5EF4-FFF2-40B4-BE49-F238E27FC236}">
                  <a16:creationId xmlns:a16="http://schemas.microsoft.com/office/drawing/2014/main" xmlns="" id="{C20EA49F-19C2-1ABB-6E32-A2F0011A3810}"/>
                </a:ext>
              </a:extLst>
            </p:cNvPr>
            <p:cNvSpPr/>
            <p:nvPr/>
          </p:nvSpPr>
          <p:spPr>
            <a:xfrm>
              <a:off x="7958513" y="4310025"/>
              <a:ext cx="41225" cy="6300"/>
            </a:xfrm>
            <a:custGeom>
              <a:avLst/>
              <a:gdLst/>
              <a:ahLst/>
              <a:cxnLst/>
              <a:rect l="l" t="t" r="r" b="b"/>
              <a:pathLst>
                <a:path w="1649" h="252" extrusionOk="0">
                  <a:moveTo>
                    <a:pt x="200" y="0"/>
                  </a:moveTo>
                  <a:cubicBezTo>
                    <a:pt x="152" y="0"/>
                    <a:pt x="53" y="52"/>
                    <a:pt x="1" y="152"/>
                  </a:cubicBezTo>
                  <a:cubicBezTo>
                    <a:pt x="1" y="152"/>
                    <a:pt x="1" y="200"/>
                    <a:pt x="53" y="200"/>
                  </a:cubicBezTo>
                  <a:cubicBezTo>
                    <a:pt x="53" y="251"/>
                    <a:pt x="53" y="251"/>
                    <a:pt x="100" y="251"/>
                  </a:cubicBezTo>
                  <a:lnTo>
                    <a:pt x="1449" y="251"/>
                  </a:lnTo>
                  <a:cubicBezTo>
                    <a:pt x="1549" y="251"/>
                    <a:pt x="1596" y="152"/>
                    <a:pt x="1648" y="100"/>
                  </a:cubicBezTo>
                  <a:lnTo>
                    <a:pt x="1648" y="0"/>
                  </a:ln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3127;p63">
              <a:extLst>
                <a:ext uri="{FF2B5EF4-FFF2-40B4-BE49-F238E27FC236}">
                  <a16:creationId xmlns:a16="http://schemas.microsoft.com/office/drawing/2014/main" xmlns="" id="{E6FF7F39-1E1D-44BA-DF40-4E1A6F43E3F3}"/>
                </a:ext>
              </a:extLst>
            </p:cNvPr>
            <p:cNvSpPr/>
            <p:nvPr/>
          </p:nvSpPr>
          <p:spPr>
            <a:xfrm>
              <a:off x="7931088" y="4323775"/>
              <a:ext cx="43700" cy="13700"/>
            </a:xfrm>
            <a:custGeom>
              <a:avLst/>
              <a:gdLst/>
              <a:ahLst/>
              <a:cxnLst/>
              <a:rect l="l" t="t" r="r" b="b"/>
              <a:pathLst>
                <a:path w="1748" h="548" extrusionOk="0">
                  <a:moveTo>
                    <a:pt x="399" y="1"/>
                  </a:moveTo>
                  <a:cubicBezTo>
                    <a:pt x="252" y="1"/>
                    <a:pt x="100" y="148"/>
                    <a:pt x="52" y="300"/>
                  </a:cubicBezTo>
                  <a:cubicBezTo>
                    <a:pt x="0" y="447"/>
                    <a:pt x="100" y="547"/>
                    <a:pt x="252" y="547"/>
                  </a:cubicBezTo>
                  <a:lnTo>
                    <a:pt x="1397" y="547"/>
                  </a:lnTo>
                  <a:cubicBezTo>
                    <a:pt x="1548" y="547"/>
                    <a:pt x="1696" y="447"/>
                    <a:pt x="1748" y="300"/>
                  </a:cubicBezTo>
                  <a:cubicBezTo>
                    <a:pt x="1748" y="148"/>
                    <a:pt x="1696" y="1"/>
                    <a:pt x="1548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3128;p63">
              <a:extLst>
                <a:ext uri="{FF2B5EF4-FFF2-40B4-BE49-F238E27FC236}">
                  <a16:creationId xmlns:a16="http://schemas.microsoft.com/office/drawing/2014/main" xmlns="" id="{755B509B-6AEE-2C9B-ECD2-03F92166A633}"/>
                </a:ext>
              </a:extLst>
            </p:cNvPr>
            <p:cNvSpPr/>
            <p:nvPr/>
          </p:nvSpPr>
          <p:spPr>
            <a:xfrm>
              <a:off x="7936063" y="4327475"/>
              <a:ext cx="34950" cy="6300"/>
            </a:xfrm>
            <a:custGeom>
              <a:avLst/>
              <a:gdLst/>
              <a:ahLst/>
              <a:cxnLst/>
              <a:rect l="l" t="t" r="r" b="b"/>
              <a:pathLst>
                <a:path w="1398" h="252" extrusionOk="0">
                  <a:moveTo>
                    <a:pt x="200" y="0"/>
                  </a:moveTo>
                  <a:cubicBezTo>
                    <a:pt x="101" y="0"/>
                    <a:pt x="1" y="100"/>
                    <a:pt x="1" y="152"/>
                  </a:cubicBezTo>
                  <a:lnTo>
                    <a:pt x="1" y="252"/>
                  </a:lnTo>
                  <a:lnTo>
                    <a:pt x="1198" y="252"/>
                  </a:lnTo>
                  <a:cubicBezTo>
                    <a:pt x="1298" y="252"/>
                    <a:pt x="1397" y="200"/>
                    <a:pt x="1397" y="100"/>
                  </a:cubicBezTo>
                  <a:lnTo>
                    <a:pt x="1397" y="52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3129;p63">
              <a:extLst>
                <a:ext uri="{FF2B5EF4-FFF2-40B4-BE49-F238E27FC236}">
                  <a16:creationId xmlns:a16="http://schemas.microsoft.com/office/drawing/2014/main" xmlns="" id="{DB66C83E-21C6-D12F-4E36-AEA97B63F1FD}"/>
                </a:ext>
              </a:extLst>
            </p:cNvPr>
            <p:cNvSpPr/>
            <p:nvPr/>
          </p:nvSpPr>
          <p:spPr>
            <a:xfrm>
              <a:off x="7919913" y="4344925"/>
              <a:ext cx="31150" cy="11300"/>
            </a:xfrm>
            <a:custGeom>
              <a:avLst/>
              <a:gdLst/>
              <a:ahLst/>
              <a:cxnLst/>
              <a:rect l="l" t="t" r="r" b="b"/>
              <a:pathLst>
                <a:path w="1246" h="452" extrusionOk="0">
                  <a:moveTo>
                    <a:pt x="300" y="0"/>
                  </a:moveTo>
                  <a:cubicBezTo>
                    <a:pt x="148" y="0"/>
                    <a:pt x="49" y="100"/>
                    <a:pt x="1" y="252"/>
                  </a:cubicBezTo>
                  <a:cubicBezTo>
                    <a:pt x="1" y="352"/>
                    <a:pt x="49" y="451"/>
                    <a:pt x="200" y="451"/>
                  </a:cubicBezTo>
                  <a:lnTo>
                    <a:pt x="946" y="451"/>
                  </a:lnTo>
                  <a:cubicBezTo>
                    <a:pt x="1098" y="451"/>
                    <a:pt x="1198" y="352"/>
                    <a:pt x="1245" y="252"/>
                  </a:cubicBezTo>
                  <a:cubicBezTo>
                    <a:pt x="1245" y="100"/>
                    <a:pt x="1198" y="0"/>
                    <a:pt x="1046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3130;p63">
              <a:extLst>
                <a:ext uri="{FF2B5EF4-FFF2-40B4-BE49-F238E27FC236}">
                  <a16:creationId xmlns:a16="http://schemas.microsoft.com/office/drawing/2014/main" xmlns="" id="{E3336FB3-5FBE-B6DD-E92A-61D14598B750}"/>
                </a:ext>
              </a:extLst>
            </p:cNvPr>
            <p:cNvSpPr/>
            <p:nvPr/>
          </p:nvSpPr>
          <p:spPr>
            <a:xfrm>
              <a:off x="7923613" y="4348725"/>
              <a:ext cx="23750" cy="3700"/>
            </a:xfrm>
            <a:custGeom>
              <a:avLst/>
              <a:gdLst/>
              <a:ahLst/>
              <a:cxnLst/>
              <a:rect l="l" t="t" r="r" b="b"/>
              <a:pathLst>
                <a:path w="950" h="148" extrusionOk="0">
                  <a:moveTo>
                    <a:pt x="152" y="0"/>
                  </a:moveTo>
                  <a:cubicBezTo>
                    <a:pt x="100" y="0"/>
                    <a:pt x="0" y="48"/>
                    <a:pt x="0" y="100"/>
                  </a:cubicBezTo>
                  <a:lnTo>
                    <a:pt x="0" y="148"/>
                  </a:lnTo>
                  <a:lnTo>
                    <a:pt x="798" y="148"/>
                  </a:lnTo>
                  <a:cubicBezTo>
                    <a:pt x="850" y="148"/>
                    <a:pt x="950" y="100"/>
                    <a:pt x="950" y="48"/>
                  </a:cubicBezTo>
                  <a:lnTo>
                    <a:pt x="950" y="0"/>
                  </a:ln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3131;p63">
              <a:extLst>
                <a:ext uri="{FF2B5EF4-FFF2-40B4-BE49-F238E27FC236}">
                  <a16:creationId xmlns:a16="http://schemas.microsoft.com/office/drawing/2014/main" xmlns="" id="{79DC41DE-3DCF-63B9-E460-7C2B62E4BFB6}"/>
                </a:ext>
              </a:extLst>
            </p:cNvPr>
            <p:cNvSpPr/>
            <p:nvPr/>
          </p:nvSpPr>
          <p:spPr>
            <a:xfrm>
              <a:off x="7998413" y="4280100"/>
              <a:ext cx="19975" cy="23750"/>
            </a:xfrm>
            <a:custGeom>
              <a:avLst/>
              <a:gdLst/>
              <a:ahLst/>
              <a:cxnLst/>
              <a:rect l="l" t="t" r="r" b="b"/>
              <a:pathLst>
                <a:path w="799" h="950" extrusionOk="0">
                  <a:moveTo>
                    <a:pt x="399" y="0"/>
                  </a:moveTo>
                  <a:cubicBezTo>
                    <a:pt x="200" y="0"/>
                    <a:pt x="0" y="200"/>
                    <a:pt x="52" y="451"/>
                  </a:cubicBezTo>
                  <a:cubicBezTo>
                    <a:pt x="52" y="750"/>
                    <a:pt x="200" y="950"/>
                    <a:pt x="451" y="950"/>
                  </a:cubicBezTo>
                  <a:cubicBezTo>
                    <a:pt x="651" y="950"/>
                    <a:pt x="798" y="750"/>
                    <a:pt x="798" y="451"/>
                  </a:cubicBezTo>
                  <a:cubicBezTo>
                    <a:pt x="798" y="200"/>
                    <a:pt x="599" y="0"/>
                    <a:pt x="399" y="0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3132;p63">
              <a:extLst>
                <a:ext uri="{FF2B5EF4-FFF2-40B4-BE49-F238E27FC236}">
                  <a16:creationId xmlns:a16="http://schemas.microsoft.com/office/drawing/2014/main" xmlns="" id="{0F45C70B-EB53-1D58-4D99-0D9E31B93747}"/>
                </a:ext>
              </a:extLst>
            </p:cNvPr>
            <p:cNvSpPr/>
            <p:nvPr/>
          </p:nvSpPr>
          <p:spPr>
            <a:xfrm>
              <a:off x="8002213" y="4283875"/>
              <a:ext cx="12475" cy="16200"/>
            </a:xfrm>
            <a:custGeom>
              <a:avLst/>
              <a:gdLst/>
              <a:ahLst/>
              <a:cxnLst/>
              <a:rect l="l" t="t" r="r" b="b"/>
              <a:pathLst>
                <a:path w="499" h="648" extrusionOk="0">
                  <a:moveTo>
                    <a:pt x="247" y="1"/>
                  </a:moveTo>
                  <a:cubicBezTo>
                    <a:pt x="200" y="1"/>
                    <a:pt x="148" y="49"/>
                    <a:pt x="100" y="49"/>
                  </a:cubicBezTo>
                  <a:cubicBezTo>
                    <a:pt x="48" y="148"/>
                    <a:pt x="0" y="200"/>
                    <a:pt x="48" y="300"/>
                  </a:cubicBezTo>
                  <a:cubicBezTo>
                    <a:pt x="48" y="499"/>
                    <a:pt x="148" y="647"/>
                    <a:pt x="299" y="647"/>
                  </a:cubicBezTo>
                  <a:cubicBezTo>
                    <a:pt x="347" y="647"/>
                    <a:pt x="399" y="599"/>
                    <a:pt x="399" y="547"/>
                  </a:cubicBezTo>
                  <a:cubicBezTo>
                    <a:pt x="499" y="499"/>
                    <a:pt x="499" y="400"/>
                    <a:pt x="499" y="300"/>
                  </a:cubicBezTo>
                  <a:cubicBezTo>
                    <a:pt x="499" y="148"/>
                    <a:pt x="399" y="1"/>
                    <a:pt x="247" y="1"/>
                  </a:cubicBezTo>
                  <a:close/>
                </a:path>
              </a:pathLst>
            </a:custGeom>
            <a:solidFill>
              <a:srgbClr val="FF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3133;p63">
              <a:extLst>
                <a:ext uri="{FF2B5EF4-FFF2-40B4-BE49-F238E27FC236}">
                  <a16:creationId xmlns:a16="http://schemas.microsoft.com/office/drawing/2014/main" xmlns="" id="{81D55F03-8DB6-2FFA-331B-76D7551CD393}"/>
                </a:ext>
              </a:extLst>
            </p:cNvPr>
            <p:cNvSpPr/>
            <p:nvPr/>
          </p:nvSpPr>
          <p:spPr>
            <a:xfrm>
              <a:off x="8098163" y="4258575"/>
              <a:ext cx="210775" cy="146225"/>
            </a:xfrm>
            <a:custGeom>
              <a:avLst/>
              <a:gdLst/>
              <a:ahLst/>
              <a:cxnLst/>
              <a:rect l="l" t="t" r="r" b="b"/>
              <a:pathLst>
                <a:path w="8431" h="5849" extrusionOk="0">
                  <a:moveTo>
                    <a:pt x="7880" y="215"/>
                  </a:moveTo>
                  <a:cubicBezTo>
                    <a:pt x="7979" y="215"/>
                    <a:pt x="8031" y="263"/>
                    <a:pt x="8031" y="263"/>
                  </a:cubicBezTo>
                  <a:cubicBezTo>
                    <a:pt x="8131" y="414"/>
                    <a:pt x="8031" y="1013"/>
                    <a:pt x="7680" y="1611"/>
                  </a:cubicBezTo>
                  <a:cubicBezTo>
                    <a:pt x="7433" y="2010"/>
                    <a:pt x="4688" y="3554"/>
                    <a:pt x="451" y="5601"/>
                  </a:cubicBezTo>
                  <a:cubicBezTo>
                    <a:pt x="399" y="5601"/>
                    <a:pt x="299" y="5601"/>
                    <a:pt x="299" y="5549"/>
                  </a:cubicBezTo>
                  <a:cubicBezTo>
                    <a:pt x="251" y="5501"/>
                    <a:pt x="200" y="5449"/>
                    <a:pt x="251" y="5349"/>
                  </a:cubicBezTo>
                  <a:cubicBezTo>
                    <a:pt x="1249" y="3606"/>
                    <a:pt x="2147" y="2409"/>
                    <a:pt x="2645" y="2158"/>
                  </a:cubicBezTo>
                  <a:cubicBezTo>
                    <a:pt x="3742" y="1611"/>
                    <a:pt x="6084" y="614"/>
                    <a:pt x="7832" y="215"/>
                  </a:cubicBezTo>
                  <a:close/>
                  <a:moveTo>
                    <a:pt x="7892" y="1"/>
                  </a:moveTo>
                  <a:cubicBezTo>
                    <a:pt x="7856" y="1"/>
                    <a:pt x="7819" y="5"/>
                    <a:pt x="7780" y="15"/>
                  </a:cubicBezTo>
                  <a:cubicBezTo>
                    <a:pt x="5985" y="414"/>
                    <a:pt x="3691" y="1412"/>
                    <a:pt x="2546" y="1958"/>
                  </a:cubicBezTo>
                  <a:cubicBezTo>
                    <a:pt x="1847" y="2309"/>
                    <a:pt x="798" y="3953"/>
                    <a:pt x="52" y="5250"/>
                  </a:cubicBezTo>
                  <a:cubicBezTo>
                    <a:pt x="0" y="5401"/>
                    <a:pt x="0" y="5601"/>
                    <a:pt x="100" y="5701"/>
                  </a:cubicBezTo>
                  <a:cubicBezTo>
                    <a:pt x="200" y="5800"/>
                    <a:pt x="299" y="5848"/>
                    <a:pt x="399" y="5848"/>
                  </a:cubicBezTo>
                  <a:cubicBezTo>
                    <a:pt x="451" y="5848"/>
                    <a:pt x="499" y="5800"/>
                    <a:pt x="551" y="5800"/>
                  </a:cubicBezTo>
                  <a:cubicBezTo>
                    <a:pt x="3144" y="4552"/>
                    <a:pt x="7533" y="2357"/>
                    <a:pt x="7880" y="1711"/>
                  </a:cubicBezTo>
                  <a:cubicBezTo>
                    <a:pt x="8179" y="1160"/>
                    <a:pt x="8430" y="462"/>
                    <a:pt x="8179" y="115"/>
                  </a:cubicBezTo>
                  <a:cubicBezTo>
                    <a:pt x="8140" y="73"/>
                    <a:pt x="8035" y="1"/>
                    <a:pt x="78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3134;p63">
              <a:extLst>
                <a:ext uri="{FF2B5EF4-FFF2-40B4-BE49-F238E27FC236}">
                  <a16:creationId xmlns:a16="http://schemas.microsoft.com/office/drawing/2014/main" xmlns="" id="{5D5192DD-EDE3-DBCC-39C8-F01248103F26}"/>
                </a:ext>
              </a:extLst>
            </p:cNvPr>
            <p:cNvSpPr/>
            <p:nvPr/>
          </p:nvSpPr>
          <p:spPr>
            <a:xfrm>
              <a:off x="7949838" y="4266425"/>
              <a:ext cx="87300" cy="29950"/>
            </a:xfrm>
            <a:custGeom>
              <a:avLst/>
              <a:gdLst/>
              <a:ahLst/>
              <a:cxnLst/>
              <a:rect l="l" t="t" r="r" b="b"/>
              <a:pathLst>
                <a:path w="3492" h="1198" extrusionOk="0">
                  <a:moveTo>
                    <a:pt x="3491" y="1"/>
                  </a:moveTo>
                  <a:cubicBezTo>
                    <a:pt x="3327" y="49"/>
                    <a:pt x="3166" y="98"/>
                    <a:pt x="3009" y="148"/>
                  </a:cubicBezTo>
                  <a:lnTo>
                    <a:pt x="3009" y="148"/>
                  </a:lnTo>
                  <a:cubicBezTo>
                    <a:pt x="3171" y="99"/>
                    <a:pt x="3332" y="50"/>
                    <a:pt x="3491" y="1"/>
                  </a:cubicBezTo>
                  <a:close/>
                  <a:moveTo>
                    <a:pt x="3009" y="148"/>
                  </a:moveTo>
                  <a:lnTo>
                    <a:pt x="3009" y="148"/>
                  </a:lnTo>
                  <a:cubicBezTo>
                    <a:pt x="1697" y="545"/>
                    <a:pt x="356" y="931"/>
                    <a:pt x="1" y="1197"/>
                  </a:cubicBezTo>
                  <a:cubicBezTo>
                    <a:pt x="100" y="1146"/>
                    <a:pt x="148" y="1146"/>
                    <a:pt x="248" y="1098"/>
                  </a:cubicBezTo>
                  <a:cubicBezTo>
                    <a:pt x="907" y="877"/>
                    <a:pt x="1870" y="505"/>
                    <a:pt x="3009" y="14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3135;p63">
              <a:extLst>
                <a:ext uri="{FF2B5EF4-FFF2-40B4-BE49-F238E27FC236}">
                  <a16:creationId xmlns:a16="http://schemas.microsoft.com/office/drawing/2014/main" xmlns="" id="{2759854A-C325-0085-65B1-4F29B6740CFE}"/>
                </a:ext>
              </a:extLst>
            </p:cNvPr>
            <p:cNvSpPr/>
            <p:nvPr/>
          </p:nvSpPr>
          <p:spPr>
            <a:xfrm>
              <a:off x="8052063" y="4273900"/>
              <a:ext cx="1225" cy="1225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49" y="1"/>
                  </a:moveTo>
                  <a:cubicBezTo>
                    <a:pt x="49" y="49"/>
                    <a:pt x="49" y="49"/>
                    <a:pt x="1" y="49"/>
                  </a:cubicBezTo>
                  <a:lnTo>
                    <a:pt x="49" y="4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3136;p63">
              <a:extLst>
                <a:ext uri="{FF2B5EF4-FFF2-40B4-BE49-F238E27FC236}">
                  <a16:creationId xmlns:a16="http://schemas.microsoft.com/office/drawing/2014/main" xmlns="" id="{36FBD242-62F1-8FEB-BFA1-DF9AF791EB37}"/>
                </a:ext>
              </a:extLst>
            </p:cNvPr>
            <p:cNvSpPr/>
            <p:nvPr/>
          </p:nvSpPr>
          <p:spPr>
            <a:xfrm>
              <a:off x="8052063" y="4275100"/>
              <a:ext cx="1225" cy="3825"/>
            </a:xfrm>
            <a:custGeom>
              <a:avLst/>
              <a:gdLst/>
              <a:ahLst/>
              <a:cxnLst/>
              <a:rect l="l" t="t" r="r" b="b"/>
              <a:pathLst>
                <a:path w="49" h="153" extrusionOk="0">
                  <a:moveTo>
                    <a:pt x="1" y="1"/>
                  </a:moveTo>
                  <a:lnTo>
                    <a:pt x="1" y="53"/>
                  </a:lnTo>
                  <a:lnTo>
                    <a:pt x="1" y="152"/>
                  </a:lnTo>
                  <a:cubicBezTo>
                    <a:pt x="1" y="100"/>
                    <a:pt x="1" y="53"/>
                    <a:pt x="49" y="1"/>
                  </a:cubicBezTo>
                  <a:close/>
                </a:path>
              </a:pathLst>
            </a:custGeom>
            <a:solidFill>
              <a:srgbClr val="4D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3137;p63">
              <a:extLst>
                <a:ext uri="{FF2B5EF4-FFF2-40B4-BE49-F238E27FC236}">
                  <a16:creationId xmlns:a16="http://schemas.microsoft.com/office/drawing/2014/main" xmlns="" id="{F781E91C-1FB8-DA6A-39FC-382AB4B66233}"/>
                </a:ext>
              </a:extLst>
            </p:cNvPr>
            <p:cNvSpPr/>
            <p:nvPr/>
          </p:nvSpPr>
          <p:spPr>
            <a:xfrm>
              <a:off x="7916138" y="4261450"/>
              <a:ext cx="138450" cy="104750"/>
            </a:xfrm>
            <a:custGeom>
              <a:avLst/>
              <a:gdLst/>
              <a:ahLst/>
              <a:cxnLst/>
              <a:rect l="l" t="t" r="r" b="b"/>
              <a:pathLst>
                <a:path w="5538" h="4190" extrusionOk="0">
                  <a:moveTo>
                    <a:pt x="5538" y="0"/>
                  </a:moveTo>
                  <a:lnTo>
                    <a:pt x="5538" y="0"/>
                  </a:lnTo>
                  <a:cubicBezTo>
                    <a:pt x="5338" y="48"/>
                    <a:pt x="5087" y="148"/>
                    <a:pt x="4839" y="200"/>
                  </a:cubicBezTo>
                  <a:cubicBezTo>
                    <a:pt x="3491" y="599"/>
                    <a:pt x="2346" y="1045"/>
                    <a:pt x="1596" y="1297"/>
                  </a:cubicBezTo>
                  <a:cubicBezTo>
                    <a:pt x="1496" y="1345"/>
                    <a:pt x="1448" y="1345"/>
                    <a:pt x="1349" y="1396"/>
                  </a:cubicBezTo>
                  <a:cubicBezTo>
                    <a:pt x="997" y="1696"/>
                    <a:pt x="650" y="2641"/>
                    <a:pt x="351" y="3339"/>
                  </a:cubicBezTo>
                  <a:lnTo>
                    <a:pt x="1097" y="3339"/>
                  </a:lnTo>
                  <a:lnTo>
                    <a:pt x="1396" y="3040"/>
                  </a:lnTo>
                  <a:lnTo>
                    <a:pt x="850" y="3040"/>
                  </a:lnTo>
                  <a:cubicBezTo>
                    <a:pt x="698" y="3040"/>
                    <a:pt x="598" y="2940"/>
                    <a:pt x="650" y="2793"/>
                  </a:cubicBezTo>
                  <a:cubicBezTo>
                    <a:pt x="698" y="2641"/>
                    <a:pt x="850" y="2494"/>
                    <a:pt x="997" y="2494"/>
                  </a:cubicBezTo>
                  <a:lnTo>
                    <a:pt x="1847" y="2494"/>
                  </a:lnTo>
                  <a:lnTo>
                    <a:pt x="1995" y="2342"/>
                  </a:lnTo>
                  <a:lnTo>
                    <a:pt x="1795" y="2342"/>
                  </a:lnTo>
                  <a:cubicBezTo>
                    <a:pt x="1648" y="2342"/>
                    <a:pt x="1548" y="2194"/>
                    <a:pt x="1596" y="2043"/>
                  </a:cubicBezTo>
                  <a:cubicBezTo>
                    <a:pt x="1596" y="1895"/>
                    <a:pt x="1748" y="1795"/>
                    <a:pt x="1895" y="1795"/>
                  </a:cubicBezTo>
                  <a:lnTo>
                    <a:pt x="2545" y="1795"/>
                  </a:lnTo>
                  <a:cubicBezTo>
                    <a:pt x="2745" y="1596"/>
                    <a:pt x="2992" y="1396"/>
                    <a:pt x="3343" y="1297"/>
                  </a:cubicBezTo>
                  <a:lnTo>
                    <a:pt x="3343" y="1197"/>
                  </a:lnTo>
                  <a:cubicBezTo>
                    <a:pt x="3291" y="946"/>
                    <a:pt x="3491" y="746"/>
                    <a:pt x="3690" y="746"/>
                  </a:cubicBezTo>
                  <a:cubicBezTo>
                    <a:pt x="3842" y="746"/>
                    <a:pt x="3990" y="846"/>
                    <a:pt x="4042" y="1045"/>
                  </a:cubicBezTo>
                  <a:cubicBezTo>
                    <a:pt x="4939" y="746"/>
                    <a:pt x="5338" y="746"/>
                    <a:pt x="5438" y="698"/>
                  </a:cubicBezTo>
                  <a:lnTo>
                    <a:pt x="5438" y="599"/>
                  </a:lnTo>
                  <a:lnTo>
                    <a:pt x="5438" y="547"/>
                  </a:lnTo>
                  <a:cubicBezTo>
                    <a:pt x="5486" y="547"/>
                    <a:pt x="5486" y="547"/>
                    <a:pt x="5486" y="499"/>
                  </a:cubicBezTo>
                  <a:cubicBezTo>
                    <a:pt x="5486" y="299"/>
                    <a:pt x="5538" y="0"/>
                    <a:pt x="5538" y="0"/>
                  </a:cubicBezTo>
                  <a:close/>
                  <a:moveTo>
                    <a:pt x="200" y="3738"/>
                  </a:moveTo>
                  <a:cubicBezTo>
                    <a:pt x="200" y="3790"/>
                    <a:pt x="200" y="3838"/>
                    <a:pt x="152" y="3838"/>
                  </a:cubicBezTo>
                  <a:cubicBezTo>
                    <a:pt x="52" y="4089"/>
                    <a:pt x="0" y="4189"/>
                    <a:pt x="100" y="4189"/>
                  </a:cubicBezTo>
                  <a:cubicBezTo>
                    <a:pt x="152" y="4189"/>
                    <a:pt x="351" y="4038"/>
                    <a:pt x="650" y="3790"/>
                  </a:cubicBezTo>
                  <a:lnTo>
                    <a:pt x="351" y="3790"/>
                  </a:lnTo>
                  <a:cubicBezTo>
                    <a:pt x="299" y="3790"/>
                    <a:pt x="251" y="3790"/>
                    <a:pt x="200" y="3738"/>
                  </a:cubicBezTo>
                  <a:close/>
                </a:path>
              </a:pathLst>
            </a:custGeom>
            <a:solidFill>
              <a:srgbClr val="4D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3138;p63">
              <a:extLst>
                <a:ext uri="{FF2B5EF4-FFF2-40B4-BE49-F238E27FC236}">
                  <a16:creationId xmlns:a16="http://schemas.microsoft.com/office/drawing/2014/main" xmlns="" id="{E0F5D7C3-F3D8-4CAD-5085-FD03B1345B89}"/>
                </a:ext>
              </a:extLst>
            </p:cNvPr>
            <p:cNvSpPr/>
            <p:nvPr/>
          </p:nvSpPr>
          <p:spPr>
            <a:xfrm>
              <a:off x="7954838" y="4306325"/>
              <a:ext cx="24950" cy="13700"/>
            </a:xfrm>
            <a:custGeom>
              <a:avLst/>
              <a:gdLst/>
              <a:ahLst/>
              <a:cxnLst/>
              <a:rect l="l" t="t" r="r" b="b"/>
              <a:pathLst>
                <a:path w="998" h="548" extrusionOk="0">
                  <a:moveTo>
                    <a:pt x="347" y="0"/>
                  </a:moveTo>
                  <a:cubicBezTo>
                    <a:pt x="200" y="0"/>
                    <a:pt x="48" y="100"/>
                    <a:pt x="48" y="248"/>
                  </a:cubicBezTo>
                  <a:cubicBezTo>
                    <a:pt x="0" y="399"/>
                    <a:pt x="100" y="547"/>
                    <a:pt x="247" y="547"/>
                  </a:cubicBezTo>
                  <a:lnTo>
                    <a:pt x="447" y="547"/>
                  </a:lnTo>
                  <a:lnTo>
                    <a:pt x="598" y="399"/>
                  </a:lnTo>
                  <a:lnTo>
                    <a:pt x="247" y="399"/>
                  </a:lnTo>
                  <a:cubicBezTo>
                    <a:pt x="200" y="399"/>
                    <a:pt x="200" y="399"/>
                    <a:pt x="200" y="348"/>
                  </a:cubicBezTo>
                  <a:cubicBezTo>
                    <a:pt x="148" y="348"/>
                    <a:pt x="148" y="300"/>
                    <a:pt x="148" y="300"/>
                  </a:cubicBezTo>
                  <a:cubicBezTo>
                    <a:pt x="200" y="200"/>
                    <a:pt x="299" y="148"/>
                    <a:pt x="347" y="148"/>
                  </a:cubicBezTo>
                  <a:lnTo>
                    <a:pt x="846" y="14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3139;p63">
              <a:extLst>
                <a:ext uri="{FF2B5EF4-FFF2-40B4-BE49-F238E27FC236}">
                  <a16:creationId xmlns:a16="http://schemas.microsoft.com/office/drawing/2014/main" xmlns="" id="{B2E898BD-60D1-4339-33B6-7579DBF32878}"/>
                </a:ext>
              </a:extLst>
            </p:cNvPr>
            <p:cNvSpPr/>
            <p:nvPr/>
          </p:nvSpPr>
          <p:spPr>
            <a:xfrm>
              <a:off x="7958513" y="4310025"/>
              <a:ext cx="17475" cy="6300"/>
            </a:xfrm>
            <a:custGeom>
              <a:avLst/>
              <a:gdLst/>
              <a:ahLst/>
              <a:cxnLst/>
              <a:rect l="l" t="t" r="r" b="b"/>
              <a:pathLst>
                <a:path w="699" h="252" extrusionOk="0">
                  <a:moveTo>
                    <a:pt x="200" y="0"/>
                  </a:moveTo>
                  <a:cubicBezTo>
                    <a:pt x="152" y="0"/>
                    <a:pt x="53" y="52"/>
                    <a:pt x="1" y="152"/>
                  </a:cubicBezTo>
                  <a:cubicBezTo>
                    <a:pt x="1" y="152"/>
                    <a:pt x="1" y="200"/>
                    <a:pt x="53" y="200"/>
                  </a:cubicBezTo>
                  <a:cubicBezTo>
                    <a:pt x="53" y="251"/>
                    <a:pt x="53" y="251"/>
                    <a:pt x="100" y="251"/>
                  </a:cubicBezTo>
                  <a:lnTo>
                    <a:pt x="451" y="251"/>
                  </a:lnTo>
                  <a:cubicBezTo>
                    <a:pt x="551" y="152"/>
                    <a:pt x="599" y="52"/>
                    <a:pt x="699" y="0"/>
                  </a:cubicBezTo>
                  <a:close/>
                </a:path>
              </a:pathLst>
            </a:custGeom>
            <a:solidFill>
              <a:srgbClr val="FFE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3140;p63">
              <a:extLst>
                <a:ext uri="{FF2B5EF4-FFF2-40B4-BE49-F238E27FC236}">
                  <a16:creationId xmlns:a16="http://schemas.microsoft.com/office/drawing/2014/main" xmlns="" id="{1B73315C-DF9E-3DC8-CB75-3CCBACBD5272}"/>
                </a:ext>
              </a:extLst>
            </p:cNvPr>
            <p:cNvSpPr/>
            <p:nvPr/>
          </p:nvSpPr>
          <p:spPr>
            <a:xfrm>
              <a:off x="7931088" y="4323775"/>
              <a:ext cx="31250" cy="13700"/>
            </a:xfrm>
            <a:custGeom>
              <a:avLst/>
              <a:gdLst/>
              <a:ahLst/>
              <a:cxnLst/>
              <a:rect l="l" t="t" r="r" b="b"/>
              <a:pathLst>
                <a:path w="1250" h="548" extrusionOk="0">
                  <a:moveTo>
                    <a:pt x="399" y="1"/>
                  </a:moveTo>
                  <a:cubicBezTo>
                    <a:pt x="252" y="1"/>
                    <a:pt x="100" y="148"/>
                    <a:pt x="52" y="300"/>
                  </a:cubicBezTo>
                  <a:cubicBezTo>
                    <a:pt x="0" y="447"/>
                    <a:pt x="100" y="547"/>
                    <a:pt x="252" y="547"/>
                  </a:cubicBezTo>
                  <a:lnTo>
                    <a:pt x="798" y="547"/>
                  </a:lnTo>
                  <a:lnTo>
                    <a:pt x="950" y="400"/>
                  </a:lnTo>
                  <a:lnTo>
                    <a:pt x="200" y="400"/>
                  </a:lnTo>
                  <a:lnTo>
                    <a:pt x="200" y="300"/>
                  </a:lnTo>
                  <a:cubicBezTo>
                    <a:pt x="200" y="248"/>
                    <a:pt x="300" y="148"/>
                    <a:pt x="399" y="148"/>
                  </a:cubicBezTo>
                  <a:lnTo>
                    <a:pt x="1150" y="148"/>
                  </a:lnTo>
                  <a:cubicBezTo>
                    <a:pt x="1197" y="100"/>
                    <a:pt x="1249" y="49"/>
                    <a:pt x="1249" y="1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3141;p63">
              <a:extLst>
                <a:ext uri="{FF2B5EF4-FFF2-40B4-BE49-F238E27FC236}">
                  <a16:creationId xmlns:a16="http://schemas.microsoft.com/office/drawing/2014/main" xmlns="" id="{88E240DD-3D97-9CBF-6F0C-759AADF427DC}"/>
                </a:ext>
              </a:extLst>
            </p:cNvPr>
            <p:cNvSpPr/>
            <p:nvPr/>
          </p:nvSpPr>
          <p:spPr>
            <a:xfrm>
              <a:off x="7936063" y="4327475"/>
              <a:ext cx="23775" cy="6300"/>
            </a:xfrm>
            <a:custGeom>
              <a:avLst/>
              <a:gdLst/>
              <a:ahLst/>
              <a:cxnLst/>
              <a:rect l="l" t="t" r="r" b="b"/>
              <a:pathLst>
                <a:path w="951" h="252" extrusionOk="0">
                  <a:moveTo>
                    <a:pt x="200" y="0"/>
                  </a:moveTo>
                  <a:cubicBezTo>
                    <a:pt x="101" y="0"/>
                    <a:pt x="1" y="100"/>
                    <a:pt x="1" y="152"/>
                  </a:cubicBezTo>
                  <a:lnTo>
                    <a:pt x="1" y="252"/>
                  </a:lnTo>
                  <a:lnTo>
                    <a:pt x="751" y="252"/>
                  </a:lnTo>
                  <a:cubicBezTo>
                    <a:pt x="799" y="152"/>
                    <a:pt x="851" y="100"/>
                    <a:pt x="951" y="0"/>
                  </a:cubicBezTo>
                  <a:close/>
                </a:path>
              </a:pathLst>
            </a:custGeom>
            <a:solidFill>
              <a:srgbClr val="FFE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3142;p63">
              <a:extLst>
                <a:ext uri="{FF2B5EF4-FFF2-40B4-BE49-F238E27FC236}">
                  <a16:creationId xmlns:a16="http://schemas.microsoft.com/office/drawing/2014/main" xmlns="" id="{C740D37A-D327-F460-6C23-58BAE310491C}"/>
                </a:ext>
              </a:extLst>
            </p:cNvPr>
            <p:cNvSpPr/>
            <p:nvPr/>
          </p:nvSpPr>
          <p:spPr>
            <a:xfrm>
              <a:off x="7921113" y="4344925"/>
              <a:ext cx="22475" cy="11300"/>
            </a:xfrm>
            <a:custGeom>
              <a:avLst/>
              <a:gdLst/>
              <a:ahLst/>
              <a:cxnLst/>
              <a:rect l="l" t="t" r="r" b="b"/>
              <a:pathLst>
                <a:path w="899" h="452" extrusionOk="0">
                  <a:moveTo>
                    <a:pt x="152" y="0"/>
                  </a:moveTo>
                  <a:cubicBezTo>
                    <a:pt x="100" y="152"/>
                    <a:pt x="52" y="300"/>
                    <a:pt x="1" y="399"/>
                  </a:cubicBezTo>
                  <a:cubicBezTo>
                    <a:pt x="52" y="451"/>
                    <a:pt x="100" y="451"/>
                    <a:pt x="152" y="451"/>
                  </a:cubicBezTo>
                  <a:lnTo>
                    <a:pt x="451" y="451"/>
                  </a:lnTo>
                  <a:lnTo>
                    <a:pt x="599" y="300"/>
                  </a:lnTo>
                  <a:lnTo>
                    <a:pt x="100" y="300"/>
                  </a:lnTo>
                  <a:lnTo>
                    <a:pt x="100" y="252"/>
                  </a:lnTo>
                  <a:cubicBezTo>
                    <a:pt x="100" y="200"/>
                    <a:pt x="200" y="152"/>
                    <a:pt x="252" y="152"/>
                  </a:cubicBezTo>
                  <a:lnTo>
                    <a:pt x="751" y="152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3143;p63">
              <a:extLst>
                <a:ext uri="{FF2B5EF4-FFF2-40B4-BE49-F238E27FC236}">
                  <a16:creationId xmlns:a16="http://schemas.microsoft.com/office/drawing/2014/main" xmlns="" id="{B1B6804D-83E1-AC13-9556-FE44880B1BB7}"/>
                </a:ext>
              </a:extLst>
            </p:cNvPr>
            <p:cNvSpPr/>
            <p:nvPr/>
          </p:nvSpPr>
          <p:spPr>
            <a:xfrm>
              <a:off x="7923613" y="4348725"/>
              <a:ext cx="16275" cy="3700"/>
            </a:xfrm>
            <a:custGeom>
              <a:avLst/>
              <a:gdLst/>
              <a:ahLst/>
              <a:cxnLst/>
              <a:rect l="l" t="t" r="r" b="b"/>
              <a:pathLst>
                <a:path w="651" h="148" extrusionOk="0">
                  <a:moveTo>
                    <a:pt x="152" y="0"/>
                  </a:moveTo>
                  <a:cubicBezTo>
                    <a:pt x="100" y="0"/>
                    <a:pt x="0" y="48"/>
                    <a:pt x="0" y="100"/>
                  </a:cubicBezTo>
                  <a:lnTo>
                    <a:pt x="0" y="148"/>
                  </a:lnTo>
                  <a:lnTo>
                    <a:pt x="499" y="148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E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3144;p63">
              <a:extLst>
                <a:ext uri="{FF2B5EF4-FFF2-40B4-BE49-F238E27FC236}">
                  <a16:creationId xmlns:a16="http://schemas.microsoft.com/office/drawing/2014/main" xmlns="" id="{7C174F6C-1292-4BC9-A869-084CCEE06D5B}"/>
                </a:ext>
              </a:extLst>
            </p:cNvPr>
            <p:cNvSpPr/>
            <p:nvPr/>
          </p:nvSpPr>
          <p:spPr>
            <a:xfrm>
              <a:off x="7998413" y="4280100"/>
              <a:ext cx="18775" cy="13775"/>
            </a:xfrm>
            <a:custGeom>
              <a:avLst/>
              <a:gdLst/>
              <a:ahLst/>
              <a:cxnLst/>
              <a:rect l="l" t="t" r="r" b="b"/>
              <a:pathLst>
                <a:path w="751" h="551" extrusionOk="0">
                  <a:moveTo>
                    <a:pt x="399" y="0"/>
                  </a:moveTo>
                  <a:cubicBezTo>
                    <a:pt x="200" y="0"/>
                    <a:pt x="0" y="200"/>
                    <a:pt x="52" y="451"/>
                  </a:cubicBezTo>
                  <a:lnTo>
                    <a:pt x="52" y="551"/>
                  </a:lnTo>
                  <a:cubicBezTo>
                    <a:pt x="100" y="499"/>
                    <a:pt x="152" y="499"/>
                    <a:pt x="200" y="451"/>
                  </a:cubicBezTo>
                  <a:cubicBezTo>
                    <a:pt x="152" y="351"/>
                    <a:pt x="200" y="299"/>
                    <a:pt x="252" y="200"/>
                  </a:cubicBezTo>
                  <a:cubicBezTo>
                    <a:pt x="300" y="200"/>
                    <a:pt x="352" y="152"/>
                    <a:pt x="399" y="152"/>
                  </a:cubicBezTo>
                  <a:cubicBezTo>
                    <a:pt x="499" y="152"/>
                    <a:pt x="551" y="200"/>
                    <a:pt x="599" y="299"/>
                  </a:cubicBezTo>
                  <a:lnTo>
                    <a:pt x="751" y="299"/>
                  </a:lnTo>
                  <a:cubicBezTo>
                    <a:pt x="699" y="100"/>
                    <a:pt x="551" y="0"/>
                    <a:pt x="399" y="0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3145;p63">
              <a:extLst>
                <a:ext uri="{FF2B5EF4-FFF2-40B4-BE49-F238E27FC236}">
                  <a16:creationId xmlns:a16="http://schemas.microsoft.com/office/drawing/2014/main" xmlns="" id="{A92C3F0D-4EE7-9E55-3387-CDD6C454923E}"/>
                </a:ext>
              </a:extLst>
            </p:cNvPr>
            <p:cNvSpPr/>
            <p:nvPr/>
          </p:nvSpPr>
          <p:spPr>
            <a:xfrm>
              <a:off x="8002213" y="4283875"/>
              <a:ext cx="11175" cy="7525"/>
            </a:xfrm>
            <a:custGeom>
              <a:avLst/>
              <a:gdLst/>
              <a:ahLst/>
              <a:cxnLst/>
              <a:rect l="l" t="t" r="r" b="b"/>
              <a:pathLst>
                <a:path w="447" h="301" extrusionOk="0">
                  <a:moveTo>
                    <a:pt x="247" y="1"/>
                  </a:moveTo>
                  <a:cubicBezTo>
                    <a:pt x="200" y="1"/>
                    <a:pt x="148" y="49"/>
                    <a:pt x="100" y="49"/>
                  </a:cubicBezTo>
                  <a:cubicBezTo>
                    <a:pt x="48" y="148"/>
                    <a:pt x="0" y="200"/>
                    <a:pt x="48" y="300"/>
                  </a:cubicBezTo>
                  <a:cubicBezTo>
                    <a:pt x="100" y="300"/>
                    <a:pt x="200" y="248"/>
                    <a:pt x="299" y="200"/>
                  </a:cubicBezTo>
                  <a:cubicBezTo>
                    <a:pt x="347" y="200"/>
                    <a:pt x="399" y="200"/>
                    <a:pt x="447" y="148"/>
                  </a:cubicBezTo>
                  <a:cubicBezTo>
                    <a:pt x="399" y="49"/>
                    <a:pt x="347" y="1"/>
                    <a:pt x="247" y="1"/>
                  </a:cubicBezTo>
                  <a:close/>
                </a:path>
              </a:pathLst>
            </a:custGeom>
            <a:solidFill>
              <a:srgbClr val="FFE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3146;p63">
              <a:extLst>
                <a:ext uri="{FF2B5EF4-FFF2-40B4-BE49-F238E27FC236}">
                  <a16:creationId xmlns:a16="http://schemas.microsoft.com/office/drawing/2014/main" xmlns="" id="{1441E0CD-E631-0DDB-F139-3FAAE242A264}"/>
                </a:ext>
              </a:extLst>
            </p:cNvPr>
            <p:cNvSpPr/>
            <p:nvPr/>
          </p:nvSpPr>
          <p:spPr>
            <a:xfrm>
              <a:off x="7887513" y="4257975"/>
              <a:ext cx="169575" cy="145625"/>
            </a:xfrm>
            <a:custGeom>
              <a:avLst/>
              <a:gdLst/>
              <a:ahLst/>
              <a:cxnLst/>
              <a:rect l="l" t="t" r="r" b="b"/>
              <a:pathLst>
                <a:path w="6783" h="5825" extrusionOk="0">
                  <a:moveTo>
                    <a:pt x="6531" y="287"/>
                  </a:moveTo>
                  <a:lnTo>
                    <a:pt x="6531" y="287"/>
                  </a:lnTo>
                  <a:cubicBezTo>
                    <a:pt x="6483" y="1037"/>
                    <a:pt x="6332" y="1137"/>
                    <a:pt x="6032" y="1336"/>
                  </a:cubicBezTo>
                  <a:lnTo>
                    <a:pt x="6032" y="1384"/>
                  </a:lnTo>
                  <a:cubicBezTo>
                    <a:pt x="5685" y="1583"/>
                    <a:pt x="1596" y="4627"/>
                    <a:pt x="347" y="5573"/>
                  </a:cubicBezTo>
                  <a:lnTo>
                    <a:pt x="299" y="5573"/>
                  </a:lnTo>
                  <a:cubicBezTo>
                    <a:pt x="247" y="5573"/>
                    <a:pt x="247" y="5525"/>
                    <a:pt x="299" y="5525"/>
                  </a:cubicBezTo>
                  <a:lnTo>
                    <a:pt x="1097" y="4029"/>
                  </a:lnTo>
                  <a:lnTo>
                    <a:pt x="1743" y="2533"/>
                  </a:lnTo>
                  <a:cubicBezTo>
                    <a:pt x="1943" y="2082"/>
                    <a:pt x="2342" y="1683"/>
                    <a:pt x="2793" y="1535"/>
                  </a:cubicBezTo>
                  <a:cubicBezTo>
                    <a:pt x="3690" y="1236"/>
                    <a:pt x="5035" y="738"/>
                    <a:pt x="6531" y="287"/>
                  </a:cubicBezTo>
                  <a:close/>
                  <a:moveTo>
                    <a:pt x="6700" y="0"/>
                  </a:moveTo>
                  <a:cubicBezTo>
                    <a:pt x="6682" y="0"/>
                    <a:pt x="6657" y="13"/>
                    <a:pt x="6631" y="39"/>
                  </a:cubicBezTo>
                  <a:cubicBezTo>
                    <a:pt x="5035" y="486"/>
                    <a:pt x="3639" y="985"/>
                    <a:pt x="2693" y="1336"/>
                  </a:cubicBezTo>
                  <a:cubicBezTo>
                    <a:pt x="2194" y="1535"/>
                    <a:pt x="1743" y="1934"/>
                    <a:pt x="1544" y="2433"/>
                  </a:cubicBezTo>
                  <a:lnTo>
                    <a:pt x="898" y="3929"/>
                  </a:lnTo>
                  <a:lnTo>
                    <a:pt x="100" y="5425"/>
                  </a:lnTo>
                  <a:cubicBezTo>
                    <a:pt x="0" y="5525"/>
                    <a:pt x="48" y="5673"/>
                    <a:pt x="148" y="5725"/>
                  </a:cubicBezTo>
                  <a:cubicBezTo>
                    <a:pt x="200" y="5772"/>
                    <a:pt x="247" y="5824"/>
                    <a:pt x="299" y="5824"/>
                  </a:cubicBezTo>
                  <a:cubicBezTo>
                    <a:pt x="347" y="5824"/>
                    <a:pt x="399" y="5772"/>
                    <a:pt x="447" y="5772"/>
                  </a:cubicBezTo>
                  <a:cubicBezTo>
                    <a:pt x="1696" y="4827"/>
                    <a:pt x="5833" y="1783"/>
                    <a:pt x="6132" y="1535"/>
                  </a:cubicBezTo>
                  <a:lnTo>
                    <a:pt x="6184" y="1535"/>
                  </a:lnTo>
                  <a:cubicBezTo>
                    <a:pt x="6583" y="1236"/>
                    <a:pt x="6731" y="1137"/>
                    <a:pt x="6782" y="139"/>
                  </a:cubicBezTo>
                  <a:cubicBezTo>
                    <a:pt x="6782" y="87"/>
                    <a:pt x="6782" y="39"/>
                    <a:pt x="6731" y="39"/>
                  </a:cubicBezTo>
                  <a:cubicBezTo>
                    <a:pt x="6731" y="13"/>
                    <a:pt x="6719" y="0"/>
                    <a:pt x="6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3147;p63">
              <a:extLst>
                <a:ext uri="{FF2B5EF4-FFF2-40B4-BE49-F238E27FC236}">
                  <a16:creationId xmlns:a16="http://schemas.microsoft.com/office/drawing/2014/main" xmlns="" id="{BEF9643B-2F97-2E46-3C50-DF3195AC9486}"/>
                </a:ext>
              </a:extLst>
            </p:cNvPr>
            <p:cNvSpPr/>
            <p:nvPr/>
          </p:nvSpPr>
          <p:spPr>
            <a:xfrm>
              <a:off x="8367463" y="4151725"/>
              <a:ext cx="510000" cy="124725"/>
            </a:xfrm>
            <a:custGeom>
              <a:avLst/>
              <a:gdLst/>
              <a:ahLst/>
              <a:cxnLst/>
              <a:rect l="l" t="t" r="r" b="b"/>
              <a:pathLst>
                <a:path w="20400" h="4989" extrusionOk="0">
                  <a:moveTo>
                    <a:pt x="18305" y="1"/>
                  </a:moveTo>
                  <a:cubicBezTo>
                    <a:pt x="9228" y="3739"/>
                    <a:pt x="998" y="4788"/>
                    <a:pt x="0" y="4888"/>
                  </a:cubicBezTo>
                  <a:cubicBezTo>
                    <a:pt x="52" y="4888"/>
                    <a:pt x="52" y="4936"/>
                    <a:pt x="100" y="4936"/>
                  </a:cubicBezTo>
                  <a:cubicBezTo>
                    <a:pt x="208" y="4972"/>
                    <a:pt x="504" y="4988"/>
                    <a:pt x="943" y="4988"/>
                  </a:cubicBezTo>
                  <a:cubicBezTo>
                    <a:pt x="2329" y="4988"/>
                    <a:pt x="5140" y="4827"/>
                    <a:pt x="7979" y="4636"/>
                  </a:cubicBezTo>
                  <a:cubicBezTo>
                    <a:pt x="12220" y="3739"/>
                    <a:pt x="17407" y="2342"/>
                    <a:pt x="20399" y="699"/>
                  </a:cubicBezTo>
                  <a:cubicBezTo>
                    <a:pt x="19749" y="400"/>
                    <a:pt x="19051" y="148"/>
                    <a:pt x="18305" y="1"/>
                  </a:cubicBez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3148;p63">
              <a:extLst>
                <a:ext uri="{FF2B5EF4-FFF2-40B4-BE49-F238E27FC236}">
                  <a16:creationId xmlns:a16="http://schemas.microsoft.com/office/drawing/2014/main" xmlns="" id="{CC017280-BCFA-E87F-7AF3-CBEBDA8CF715}"/>
                </a:ext>
              </a:extLst>
            </p:cNvPr>
            <p:cNvSpPr/>
            <p:nvPr/>
          </p:nvSpPr>
          <p:spPr>
            <a:xfrm>
              <a:off x="8699088" y="4095575"/>
              <a:ext cx="114725" cy="44900"/>
            </a:xfrm>
            <a:custGeom>
              <a:avLst/>
              <a:gdLst/>
              <a:ahLst/>
              <a:cxnLst/>
              <a:rect l="l" t="t" r="r" b="b"/>
              <a:pathLst>
                <a:path w="4589" h="1796" extrusionOk="0">
                  <a:moveTo>
                    <a:pt x="1" y="1596"/>
                  </a:moveTo>
                  <a:lnTo>
                    <a:pt x="1" y="1596"/>
                  </a:lnTo>
                  <a:lnTo>
                    <a:pt x="152" y="1796"/>
                  </a:lnTo>
                  <a:cubicBezTo>
                    <a:pt x="200" y="1796"/>
                    <a:pt x="152" y="1796"/>
                    <a:pt x="152" y="1796"/>
                  </a:cubicBezTo>
                  <a:lnTo>
                    <a:pt x="1" y="1596"/>
                  </a:lnTo>
                  <a:close/>
                  <a:moveTo>
                    <a:pt x="1" y="1596"/>
                  </a:moveTo>
                  <a:lnTo>
                    <a:pt x="1" y="1596"/>
                  </a:lnTo>
                  <a:lnTo>
                    <a:pt x="1" y="1596"/>
                  </a:lnTo>
                  <a:close/>
                  <a:moveTo>
                    <a:pt x="1" y="1596"/>
                  </a:moveTo>
                  <a:lnTo>
                    <a:pt x="1" y="1596"/>
                  </a:lnTo>
                  <a:lnTo>
                    <a:pt x="1" y="1596"/>
                  </a:lnTo>
                  <a:close/>
                  <a:moveTo>
                    <a:pt x="1" y="1548"/>
                  </a:moveTo>
                  <a:lnTo>
                    <a:pt x="1" y="1548"/>
                  </a:lnTo>
                  <a:lnTo>
                    <a:pt x="1" y="1548"/>
                  </a:lnTo>
                  <a:close/>
                  <a:moveTo>
                    <a:pt x="1" y="1548"/>
                  </a:moveTo>
                  <a:lnTo>
                    <a:pt x="1" y="1548"/>
                  </a:lnTo>
                  <a:lnTo>
                    <a:pt x="1" y="1548"/>
                  </a:lnTo>
                  <a:close/>
                  <a:moveTo>
                    <a:pt x="53" y="1548"/>
                  </a:moveTo>
                  <a:lnTo>
                    <a:pt x="53" y="1548"/>
                  </a:lnTo>
                  <a:lnTo>
                    <a:pt x="53" y="1548"/>
                  </a:lnTo>
                  <a:close/>
                  <a:moveTo>
                    <a:pt x="53" y="1548"/>
                  </a:moveTo>
                  <a:lnTo>
                    <a:pt x="53" y="1548"/>
                  </a:lnTo>
                  <a:lnTo>
                    <a:pt x="53" y="1548"/>
                  </a:lnTo>
                  <a:close/>
                  <a:moveTo>
                    <a:pt x="53" y="1548"/>
                  </a:moveTo>
                  <a:lnTo>
                    <a:pt x="53" y="1548"/>
                  </a:lnTo>
                  <a:lnTo>
                    <a:pt x="53" y="1548"/>
                  </a:lnTo>
                  <a:close/>
                  <a:moveTo>
                    <a:pt x="53" y="1548"/>
                  </a:moveTo>
                  <a:lnTo>
                    <a:pt x="53" y="1548"/>
                  </a:lnTo>
                  <a:lnTo>
                    <a:pt x="53" y="1548"/>
                  </a:lnTo>
                  <a:close/>
                  <a:moveTo>
                    <a:pt x="53" y="1548"/>
                  </a:moveTo>
                  <a:lnTo>
                    <a:pt x="53" y="1548"/>
                  </a:lnTo>
                  <a:lnTo>
                    <a:pt x="53" y="1548"/>
                  </a:lnTo>
                  <a:close/>
                  <a:moveTo>
                    <a:pt x="53" y="1548"/>
                  </a:moveTo>
                  <a:lnTo>
                    <a:pt x="53" y="1548"/>
                  </a:lnTo>
                  <a:lnTo>
                    <a:pt x="53" y="1548"/>
                  </a:lnTo>
                  <a:close/>
                  <a:moveTo>
                    <a:pt x="53" y="1548"/>
                  </a:moveTo>
                  <a:lnTo>
                    <a:pt x="53" y="1548"/>
                  </a:lnTo>
                  <a:lnTo>
                    <a:pt x="53" y="1548"/>
                  </a:lnTo>
                  <a:close/>
                  <a:moveTo>
                    <a:pt x="53" y="1497"/>
                  </a:moveTo>
                  <a:lnTo>
                    <a:pt x="53" y="1497"/>
                  </a:lnTo>
                  <a:lnTo>
                    <a:pt x="53" y="1497"/>
                  </a:lnTo>
                  <a:close/>
                  <a:moveTo>
                    <a:pt x="100" y="1497"/>
                  </a:moveTo>
                  <a:lnTo>
                    <a:pt x="100" y="1497"/>
                  </a:lnTo>
                  <a:lnTo>
                    <a:pt x="100" y="1497"/>
                  </a:lnTo>
                  <a:close/>
                  <a:moveTo>
                    <a:pt x="100" y="1497"/>
                  </a:moveTo>
                  <a:lnTo>
                    <a:pt x="100" y="1497"/>
                  </a:lnTo>
                  <a:lnTo>
                    <a:pt x="100" y="1497"/>
                  </a:lnTo>
                  <a:close/>
                  <a:moveTo>
                    <a:pt x="100" y="1497"/>
                  </a:moveTo>
                  <a:lnTo>
                    <a:pt x="100" y="1497"/>
                  </a:lnTo>
                  <a:lnTo>
                    <a:pt x="100" y="1497"/>
                  </a:lnTo>
                  <a:close/>
                  <a:moveTo>
                    <a:pt x="100" y="1497"/>
                  </a:moveTo>
                  <a:lnTo>
                    <a:pt x="100" y="1497"/>
                  </a:lnTo>
                  <a:lnTo>
                    <a:pt x="100" y="1497"/>
                  </a:lnTo>
                  <a:close/>
                  <a:moveTo>
                    <a:pt x="100" y="1497"/>
                  </a:moveTo>
                  <a:lnTo>
                    <a:pt x="100" y="1497"/>
                  </a:lnTo>
                  <a:lnTo>
                    <a:pt x="100" y="1497"/>
                  </a:lnTo>
                  <a:close/>
                  <a:moveTo>
                    <a:pt x="100" y="1497"/>
                  </a:moveTo>
                  <a:lnTo>
                    <a:pt x="100" y="1497"/>
                  </a:lnTo>
                  <a:lnTo>
                    <a:pt x="100" y="1497"/>
                  </a:lnTo>
                  <a:close/>
                  <a:moveTo>
                    <a:pt x="4589" y="0"/>
                  </a:moveTo>
                  <a:lnTo>
                    <a:pt x="4589" y="0"/>
                  </a:lnTo>
                  <a:cubicBezTo>
                    <a:pt x="2594" y="200"/>
                    <a:pt x="950" y="850"/>
                    <a:pt x="100" y="1497"/>
                  </a:cubicBezTo>
                  <a:cubicBezTo>
                    <a:pt x="950" y="850"/>
                    <a:pt x="2594" y="200"/>
                    <a:pt x="4589" y="0"/>
                  </a:cubicBezTo>
                  <a:close/>
                </a:path>
              </a:pathLst>
            </a:custGeom>
            <a:solidFill>
              <a:srgbClr val="AD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3149;p63">
              <a:extLst>
                <a:ext uri="{FF2B5EF4-FFF2-40B4-BE49-F238E27FC236}">
                  <a16:creationId xmlns:a16="http://schemas.microsoft.com/office/drawing/2014/main" xmlns="" id="{6283A091-9865-0B9C-42F8-1A84F9B6DF51}"/>
                </a:ext>
              </a:extLst>
            </p:cNvPr>
            <p:cNvSpPr/>
            <p:nvPr/>
          </p:nvSpPr>
          <p:spPr>
            <a:xfrm>
              <a:off x="8300138" y="4253950"/>
              <a:ext cx="26250" cy="5025"/>
            </a:xfrm>
            <a:custGeom>
              <a:avLst/>
              <a:gdLst/>
              <a:ahLst/>
              <a:cxnLst/>
              <a:rect l="l" t="t" r="r" b="b"/>
              <a:pathLst>
                <a:path w="1050" h="201" extrusionOk="0">
                  <a:moveTo>
                    <a:pt x="1049" y="1"/>
                  </a:moveTo>
                  <a:cubicBezTo>
                    <a:pt x="698" y="49"/>
                    <a:pt x="351" y="149"/>
                    <a:pt x="0" y="200"/>
                  </a:cubicBezTo>
                  <a:lnTo>
                    <a:pt x="0" y="200"/>
                  </a:lnTo>
                  <a:cubicBezTo>
                    <a:pt x="351" y="149"/>
                    <a:pt x="698" y="49"/>
                    <a:pt x="1049" y="1"/>
                  </a:cubicBezTo>
                  <a:close/>
                </a:path>
              </a:pathLst>
            </a:custGeom>
            <a:solidFill>
              <a:srgbClr val="4D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3150;p63">
              <a:extLst>
                <a:ext uri="{FF2B5EF4-FFF2-40B4-BE49-F238E27FC236}">
                  <a16:creationId xmlns:a16="http://schemas.microsoft.com/office/drawing/2014/main" xmlns="" id="{A60E586A-F4AF-E38D-3AA1-1C822FD05285}"/>
                </a:ext>
              </a:extLst>
            </p:cNvPr>
            <p:cNvSpPr/>
            <p:nvPr/>
          </p:nvSpPr>
          <p:spPr>
            <a:xfrm>
              <a:off x="8194213" y="4095575"/>
              <a:ext cx="619600" cy="197000"/>
            </a:xfrm>
            <a:custGeom>
              <a:avLst/>
              <a:gdLst/>
              <a:ahLst/>
              <a:cxnLst/>
              <a:rect l="l" t="t" r="r" b="b"/>
              <a:pathLst>
                <a:path w="24784" h="7880" extrusionOk="0">
                  <a:moveTo>
                    <a:pt x="24784" y="0"/>
                  </a:moveTo>
                  <a:cubicBezTo>
                    <a:pt x="17602" y="0"/>
                    <a:pt x="7928" y="2646"/>
                    <a:pt x="1444" y="6934"/>
                  </a:cubicBezTo>
                  <a:cubicBezTo>
                    <a:pt x="898" y="7281"/>
                    <a:pt x="399" y="7581"/>
                    <a:pt x="0" y="7880"/>
                  </a:cubicBezTo>
                  <a:cubicBezTo>
                    <a:pt x="1197" y="7381"/>
                    <a:pt x="2693" y="6783"/>
                    <a:pt x="3938" y="6535"/>
                  </a:cubicBezTo>
                  <a:cubicBezTo>
                    <a:pt x="3990" y="6535"/>
                    <a:pt x="3990" y="6484"/>
                    <a:pt x="4038" y="6484"/>
                  </a:cubicBezTo>
                  <a:cubicBezTo>
                    <a:pt x="4137" y="6484"/>
                    <a:pt x="4189" y="6535"/>
                    <a:pt x="4237" y="6535"/>
                  </a:cubicBezTo>
                  <a:cubicBezTo>
                    <a:pt x="4588" y="6484"/>
                    <a:pt x="4935" y="6384"/>
                    <a:pt x="5286" y="6336"/>
                  </a:cubicBezTo>
                  <a:cubicBezTo>
                    <a:pt x="8777" y="4740"/>
                    <a:pt x="15161" y="2594"/>
                    <a:pt x="20347" y="1796"/>
                  </a:cubicBezTo>
                  <a:lnTo>
                    <a:pt x="20196" y="1596"/>
                  </a:lnTo>
                  <a:lnTo>
                    <a:pt x="20196" y="1548"/>
                  </a:lnTo>
                  <a:lnTo>
                    <a:pt x="20248" y="1548"/>
                  </a:lnTo>
                  <a:lnTo>
                    <a:pt x="20248" y="1497"/>
                  </a:lnTo>
                  <a:lnTo>
                    <a:pt x="20295" y="1497"/>
                  </a:lnTo>
                  <a:cubicBezTo>
                    <a:pt x="21145" y="850"/>
                    <a:pt x="22789" y="200"/>
                    <a:pt x="24784" y="0"/>
                  </a:cubicBezTo>
                  <a:close/>
                </a:path>
              </a:pathLst>
            </a:custGeom>
            <a:solidFill>
              <a:srgbClr val="DBF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3151;p63">
              <a:extLst>
                <a:ext uri="{FF2B5EF4-FFF2-40B4-BE49-F238E27FC236}">
                  <a16:creationId xmlns:a16="http://schemas.microsoft.com/office/drawing/2014/main" xmlns="" id="{68F8DE25-5F6A-6738-C36C-7DF35991D50F}"/>
                </a:ext>
              </a:extLst>
            </p:cNvPr>
            <p:cNvSpPr/>
            <p:nvPr/>
          </p:nvSpPr>
          <p:spPr>
            <a:xfrm>
              <a:off x="8185438" y="4257650"/>
              <a:ext cx="114725" cy="41225"/>
            </a:xfrm>
            <a:custGeom>
              <a:avLst/>
              <a:gdLst/>
              <a:ahLst/>
              <a:cxnLst/>
              <a:rect l="l" t="t" r="r" b="b"/>
              <a:pathLst>
                <a:path w="4589" h="1649" extrusionOk="0">
                  <a:moveTo>
                    <a:pt x="4389" y="1"/>
                  </a:moveTo>
                  <a:cubicBezTo>
                    <a:pt x="4341" y="1"/>
                    <a:pt x="4341" y="52"/>
                    <a:pt x="4289" y="52"/>
                  </a:cubicBezTo>
                  <a:cubicBezTo>
                    <a:pt x="3044" y="300"/>
                    <a:pt x="1548" y="898"/>
                    <a:pt x="351" y="1397"/>
                  </a:cubicBezTo>
                  <a:cubicBezTo>
                    <a:pt x="200" y="1497"/>
                    <a:pt x="100" y="1548"/>
                    <a:pt x="0" y="1648"/>
                  </a:cubicBezTo>
                  <a:cubicBezTo>
                    <a:pt x="898" y="1249"/>
                    <a:pt x="2446" y="599"/>
                    <a:pt x="4588" y="52"/>
                  </a:cubicBezTo>
                  <a:cubicBezTo>
                    <a:pt x="4540" y="52"/>
                    <a:pt x="4488" y="1"/>
                    <a:pt x="4389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3152;p63">
              <a:extLst>
                <a:ext uri="{FF2B5EF4-FFF2-40B4-BE49-F238E27FC236}">
                  <a16:creationId xmlns:a16="http://schemas.microsoft.com/office/drawing/2014/main" xmlns="" id="{D03B27BD-A324-7E8D-53B6-45E75C3F1573}"/>
                </a:ext>
              </a:extLst>
            </p:cNvPr>
            <p:cNvSpPr/>
            <p:nvPr/>
          </p:nvSpPr>
          <p:spPr>
            <a:xfrm>
              <a:off x="8079513" y="4090850"/>
              <a:ext cx="832850" cy="221675"/>
            </a:xfrm>
            <a:custGeom>
              <a:avLst/>
              <a:gdLst/>
              <a:ahLst/>
              <a:cxnLst/>
              <a:rect l="l" t="t" r="r" b="b"/>
              <a:pathLst>
                <a:path w="33314" h="8867" extrusionOk="0">
                  <a:moveTo>
                    <a:pt x="30789" y="1"/>
                  </a:moveTo>
                  <a:cubicBezTo>
                    <a:pt x="28046" y="1"/>
                    <a:pt x="25624" y="874"/>
                    <a:pt x="24736" y="1686"/>
                  </a:cubicBezTo>
                  <a:cubicBezTo>
                    <a:pt x="24684" y="1737"/>
                    <a:pt x="24684" y="1785"/>
                    <a:pt x="24684" y="1837"/>
                  </a:cubicBezTo>
                  <a:lnTo>
                    <a:pt x="24935" y="2136"/>
                  </a:lnTo>
                  <a:cubicBezTo>
                    <a:pt x="24935" y="2184"/>
                    <a:pt x="24983" y="2184"/>
                    <a:pt x="25035" y="2184"/>
                  </a:cubicBezTo>
                  <a:cubicBezTo>
                    <a:pt x="25035" y="2184"/>
                    <a:pt x="25297" y="2172"/>
                    <a:pt x="25729" y="2172"/>
                  </a:cubicBezTo>
                  <a:cubicBezTo>
                    <a:pt x="27027" y="2172"/>
                    <a:pt x="29860" y="2284"/>
                    <a:pt x="31766" y="3182"/>
                  </a:cubicBezTo>
                  <a:lnTo>
                    <a:pt x="31466" y="3632"/>
                  </a:lnTo>
                  <a:cubicBezTo>
                    <a:pt x="30569" y="5029"/>
                    <a:pt x="29922" y="5974"/>
                    <a:pt x="28027" y="6226"/>
                  </a:cubicBezTo>
                  <a:cubicBezTo>
                    <a:pt x="25795" y="6488"/>
                    <a:pt x="15512" y="7324"/>
                    <a:pt x="12477" y="7324"/>
                  </a:cubicBezTo>
                  <a:cubicBezTo>
                    <a:pt x="12051" y="7324"/>
                    <a:pt x="11768" y="7308"/>
                    <a:pt x="11670" y="7271"/>
                  </a:cubicBezTo>
                  <a:cubicBezTo>
                    <a:pt x="10872" y="6972"/>
                    <a:pt x="11019" y="6325"/>
                    <a:pt x="11019" y="6325"/>
                  </a:cubicBezTo>
                  <a:lnTo>
                    <a:pt x="11019" y="6226"/>
                  </a:lnTo>
                  <a:cubicBezTo>
                    <a:pt x="10972" y="6174"/>
                    <a:pt x="10920" y="6174"/>
                    <a:pt x="10920" y="6174"/>
                  </a:cubicBezTo>
                  <a:cubicBezTo>
                    <a:pt x="6332" y="7024"/>
                    <a:pt x="3591" y="8520"/>
                    <a:pt x="3292" y="8667"/>
                  </a:cubicBezTo>
                  <a:cubicBezTo>
                    <a:pt x="499" y="8568"/>
                    <a:pt x="399" y="8169"/>
                    <a:pt x="299" y="7822"/>
                  </a:cubicBezTo>
                  <a:cubicBezTo>
                    <a:pt x="247" y="7470"/>
                    <a:pt x="646" y="6625"/>
                    <a:pt x="1097" y="6325"/>
                  </a:cubicBezTo>
                  <a:cubicBezTo>
                    <a:pt x="1145" y="6274"/>
                    <a:pt x="1145" y="6174"/>
                    <a:pt x="1097" y="6174"/>
                  </a:cubicBezTo>
                  <a:cubicBezTo>
                    <a:pt x="1045" y="6126"/>
                    <a:pt x="997" y="6126"/>
                    <a:pt x="946" y="6126"/>
                  </a:cubicBezTo>
                  <a:cubicBezTo>
                    <a:pt x="447" y="6525"/>
                    <a:pt x="0" y="7423"/>
                    <a:pt x="100" y="7869"/>
                  </a:cubicBezTo>
                  <a:cubicBezTo>
                    <a:pt x="247" y="8420"/>
                    <a:pt x="547" y="8819"/>
                    <a:pt x="3339" y="8867"/>
                  </a:cubicBezTo>
                  <a:lnTo>
                    <a:pt x="3391" y="8867"/>
                  </a:lnTo>
                  <a:cubicBezTo>
                    <a:pt x="3391" y="8867"/>
                    <a:pt x="6084" y="7323"/>
                    <a:pt x="10820" y="6425"/>
                  </a:cubicBezTo>
                  <a:lnTo>
                    <a:pt x="10820" y="6425"/>
                  </a:lnTo>
                  <a:cubicBezTo>
                    <a:pt x="10772" y="6673"/>
                    <a:pt x="10872" y="7223"/>
                    <a:pt x="11570" y="7470"/>
                  </a:cubicBezTo>
                  <a:cubicBezTo>
                    <a:pt x="11694" y="7516"/>
                    <a:pt x="12032" y="7537"/>
                    <a:pt x="12531" y="7537"/>
                  </a:cubicBezTo>
                  <a:cubicBezTo>
                    <a:pt x="15853" y="7537"/>
                    <a:pt x="26299" y="6640"/>
                    <a:pt x="28075" y="6425"/>
                  </a:cubicBezTo>
                  <a:cubicBezTo>
                    <a:pt x="30022" y="6226"/>
                    <a:pt x="30768" y="5129"/>
                    <a:pt x="31666" y="3780"/>
                  </a:cubicBezTo>
                  <a:cubicBezTo>
                    <a:pt x="31766" y="3581"/>
                    <a:pt x="31917" y="3381"/>
                    <a:pt x="32017" y="3182"/>
                  </a:cubicBezTo>
                  <a:cubicBezTo>
                    <a:pt x="32065" y="3182"/>
                    <a:pt x="32065" y="3134"/>
                    <a:pt x="32065" y="3134"/>
                  </a:cubicBezTo>
                  <a:lnTo>
                    <a:pt x="31965" y="3034"/>
                  </a:lnTo>
                  <a:cubicBezTo>
                    <a:pt x="29913" y="2008"/>
                    <a:pt x="26689" y="1935"/>
                    <a:pt x="25496" y="1935"/>
                  </a:cubicBezTo>
                  <a:cubicBezTo>
                    <a:pt x="25297" y="1935"/>
                    <a:pt x="25154" y="1937"/>
                    <a:pt x="25083" y="1937"/>
                  </a:cubicBezTo>
                  <a:lnTo>
                    <a:pt x="24935" y="1785"/>
                  </a:lnTo>
                  <a:cubicBezTo>
                    <a:pt x="25861" y="1014"/>
                    <a:pt x="28187" y="214"/>
                    <a:pt x="30809" y="214"/>
                  </a:cubicBezTo>
                  <a:cubicBezTo>
                    <a:pt x="31577" y="214"/>
                    <a:pt x="32371" y="283"/>
                    <a:pt x="33162" y="441"/>
                  </a:cubicBezTo>
                  <a:cubicBezTo>
                    <a:pt x="33177" y="455"/>
                    <a:pt x="33192" y="460"/>
                    <a:pt x="33205" y="460"/>
                  </a:cubicBezTo>
                  <a:cubicBezTo>
                    <a:pt x="33238" y="460"/>
                    <a:pt x="33262" y="426"/>
                    <a:pt x="33262" y="389"/>
                  </a:cubicBezTo>
                  <a:cubicBezTo>
                    <a:pt x="33314" y="341"/>
                    <a:pt x="33262" y="241"/>
                    <a:pt x="33214" y="241"/>
                  </a:cubicBezTo>
                  <a:cubicBezTo>
                    <a:pt x="32398" y="73"/>
                    <a:pt x="31580" y="1"/>
                    <a:pt x="30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42573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0">
        <p14:reveal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7;p44">
            <a:extLst>
              <a:ext uri="{FF2B5EF4-FFF2-40B4-BE49-F238E27FC236}">
                <a16:creationId xmlns:a16="http://schemas.microsoft.com/office/drawing/2014/main" xmlns="" id="{72D5F815-CE1B-1192-B641-36D946CAD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8814" y="-1409222"/>
            <a:ext cx="5360988" cy="196373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Run Program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4583A6B-5D85-E723-113E-6AA9461C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30" y="2620990"/>
            <a:ext cx="3047998" cy="1523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6124951-A45D-1004-5968-5B4B7893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382" y="2669778"/>
            <a:ext cx="3532188" cy="1523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59FC96B-CE99-442E-B904-C15F6BF86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626" y="963208"/>
            <a:ext cx="3532188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240F9CE-8E10-3EE9-BD62-CB96FAE0E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30" y="1100585"/>
            <a:ext cx="3047998" cy="138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5559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8EA13C51-A537-302C-06B5-9D9599A549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360" r="16360"/>
          <a:stretch/>
        </p:blipFill>
        <p:spPr>
          <a:xfrm>
            <a:off x="-2836863" y="1657350"/>
            <a:ext cx="933450" cy="1849438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DB4DA935-1A09-540F-2B82-538E0F1896B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12246" r="12246"/>
          <a:stretch>
            <a:fillRect/>
          </a:stretch>
        </p:blipFill>
        <p:spPr>
          <a:xfrm>
            <a:off x="-1911350" y="1668463"/>
            <a:ext cx="931862" cy="1849437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FD9F6A43-06EB-F226-407A-84E2B4A81C1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l="13095" r="13095"/>
          <a:stretch>
            <a:fillRect/>
          </a:stretch>
        </p:blipFill>
        <p:spPr>
          <a:xfrm>
            <a:off x="-958850" y="1668463"/>
            <a:ext cx="931862" cy="1849437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xmlns="" id="{9C9CAEA8-19D6-29F7-794C-14820D2AC0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19126" r="19126"/>
          <a:stretch/>
        </p:blipFill>
        <p:spPr>
          <a:xfrm>
            <a:off x="-6350" y="1668463"/>
            <a:ext cx="931863" cy="1849437"/>
          </a:xfrm>
        </p:spPr>
      </p:pic>
      <p:pic>
        <p:nvPicPr>
          <p:cNvPr id="6" name="Picture Placeholder 5" descr="A picture containing text, clothing, indoor&#10;&#10;Description automatically generated">
            <a:extLst>
              <a:ext uri="{FF2B5EF4-FFF2-40B4-BE49-F238E27FC236}">
                <a16:creationId xmlns:a16="http://schemas.microsoft.com/office/drawing/2014/main" xmlns="" id="{4C54F44B-B5EB-C084-528E-77AEADE11A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4076" r="14076"/>
          <a:stretch>
            <a:fillRect/>
          </a:stretch>
        </p:blipFill>
        <p:spPr>
          <a:xfrm>
            <a:off x="950913" y="1668463"/>
            <a:ext cx="933450" cy="1849437"/>
          </a:xfrm>
        </p:spPr>
      </p:pic>
      <p:pic>
        <p:nvPicPr>
          <p:cNvPr id="4" name="Picture Placeholder 3" descr="A picture containing clothing&#10;&#10;Description automatically generated">
            <a:extLst>
              <a:ext uri="{FF2B5EF4-FFF2-40B4-BE49-F238E27FC236}">
                <a16:creationId xmlns:a16="http://schemas.microsoft.com/office/drawing/2014/main" xmlns="" id="{6F68473B-806E-7DF9-02AD-FA353AD0020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/>
          <a:srcRect l="12122" r="12122"/>
          <a:stretch>
            <a:fillRect/>
          </a:stretch>
        </p:blipFill>
        <p:spPr>
          <a:xfrm>
            <a:off x="1909763" y="1668463"/>
            <a:ext cx="933450" cy="184943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43B8586A-06D4-ECD7-D84C-B6DF1FED52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/>
          <a:srcRect l="18478" r="18478"/>
          <a:stretch/>
        </p:blipFill>
        <p:spPr>
          <a:xfrm>
            <a:off x="3796393" y="1054580"/>
            <a:ext cx="1551214" cy="307561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DC9EF1-8499-8E8A-44D1-35BC48523557}"/>
              </a:ext>
            </a:extLst>
          </p:cNvPr>
          <p:cNvSpPr txBox="1"/>
          <p:nvPr/>
        </p:nvSpPr>
        <p:spPr>
          <a:xfrm>
            <a:off x="3956050" y="146095"/>
            <a:ext cx="3282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ts val="2000"/>
              <a:buFont typeface="Offside"/>
              <a:buNone/>
              <a:tabLst/>
              <a:defRPr/>
            </a:pPr>
            <a:r>
              <a:rPr lang="en-US" sz="2000" b="1" dirty="0" err="1">
                <a:solidFill>
                  <a:srgbClr val="004C66"/>
                </a:solidFill>
                <a:highlight>
                  <a:srgbClr val="CCF49F"/>
                </a:highlight>
                <a:latin typeface="Offside"/>
                <a:sym typeface="Offside"/>
              </a:rPr>
              <a:t>Anggota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4C66"/>
              </a:solidFill>
              <a:effectLst/>
              <a:highlight>
                <a:srgbClr val="CCF49F"/>
              </a:highlight>
              <a:uLnTx/>
              <a:uFillTx/>
              <a:latin typeface="Offside"/>
              <a:sym typeface="Offside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D2157A2-A6E6-3589-98BC-BA15F7EE2292}"/>
              </a:ext>
            </a:extLst>
          </p:cNvPr>
          <p:cNvSpPr/>
          <p:nvPr/>
        </p:nvSpPr>
        <p:spPr>
          <a:xfrm>
            <a:off x="3796393" y="3762348"/>
            <a:ext cx="1551214" cy="482148"/>
          </a:xfrm>
          <a:custGeom>
            <a:avLst/>
            <a:gdLst>
              <a:gd name="connsiteX0" fmla="*/ 0 w 1551214"/>
              <a:gd name="connsiteY0" fmla="*/ 0 h 482148"/>
              <a:gd name="connsiteX1" fmla="*/ 1551214 w 1551214"/>
              <a:gd name="connsiteY1" fmla="*/ 0 h 482148"/>
              <a:gd name="connsiteX2" fmla="*/ 1551214 w 1551214"/>
              <a:gd name="connsiteY2" fmla="*/ 223607 h 482148"/>
              <a:gd name="connsiteX3" fmla="*/ 1292673 w 1551214"/>
              <a:gd name="connsiteY3" fmla="*/ 482148 h 482148"/>
              <a:gd name="connsiteX4" fmla="*/ 258541 w 1551214"/>
              <a:gd name="connsiteY4" fmla="*/ 482148 h 482148"/>
              <a:gd name="connsiteX5" fmla="*/ 0 w 1551214"/>
              <a:gd name="connsiteY5" fmla="*/ 223607 h 48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1214" h="482148">
                <a:moveTo>
                  <a:pt x="0" y="0"/>
                </a:moveTo>
                <a:lnTo>
                  <a:pt x="1551214" y="0"/>
                </a:lnTo>
                <a:lnTo>
                  <a:pt x="1551214" y="223607"/>
                </a:lnTo>
                <a:cubicBezTo>
                  <a:pt x="1551214" y="366395"/>
                  <a:pt x="1435461" y="482148"/>
                  <a:pt x="1292673" y="482148"/>
                </a:cubicBezTo>
                <a:lnTo>
                  <a:pt x="258541" y="482148"/>
                </a:lnTo>
                <a:cubicBezTo>
                  <a:pt x="115753" y="482148"/>
                  <a:pt x="0" y="366395"/>
                  <a:pt x="0" y="223607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Google Shape;1238;p40">
            <a:extLst>
              <a:ext uri="{FF2B5EF4-FFF2-40B4-BE49-F238E27FC236}">
                <a16:creationId xmlns:a16="http://schemas.microsoft.com/office/drawing/2014/main" xmlns="" id="{7C430820-2592-D0F0-563A-62135F83CF77}"/>
              </a:ext>
            </a:extLst>
          </p:cNvPr>
          <p:cNvSpPr txBox="1">
            <a:spLocks/>
          </p:cNvSpPr>
          <p:nvPr/>
        </p:nvSpPr>
        <p:spPr>
          <a:xfrm>
            <a:off x="3284785" y="3736407"/>
            <a:ext cx="2574429" cy="30062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Rizki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Syarif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</a:p>
          <a:p>
            <a:pPr algn="ctr"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16622333</a:t>
            </a:r>
          </a:p>
        </p:txBody>
      </p:sp>
    </p:spTree>
    <p:extLst>
      <p:ext uri="{BB962C8B-B14F-4D97-AF65-F5344CB8AC3E}">
        <p14:creationId xmlns:p14="http://schemas.microsoft.com/office/powerpoint/2010/main" xmlns="" val="3213093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5000">
        <p159:morph option="byObject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EA98B-5C2A-1033-8AD1-528E3C352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030" y="1797994"/>
            <a:ext cx="5163471" cy="9897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828630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Click="0" advTm="0">
        <p15:prstTrans prst="fracture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B9653553-D1AB-BC8F-1EC0-E20604CE204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360" r="16360"/>
          <a:stretch/>
        </p:blipFill>
        <p:spPr>
          <a:xfrm>
            <a:off x="-1849438" y="1657350"/>
            <a:ext cx="933450" cy="1849438"/>
          </a:xfrm>
          <a:prstGeom prst="roundRect">
            <a:avLst>
              <a:gd name="adj" fmla="val 13425"/>
            </a:avLst>
          </a:prstGeom>
        </p:spPr>
      </p:pic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xmlns="" id="{0E9DDA9E-465D-831D-0189-3CF9258DEAE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12246" r="12246"/>
          <a:stretch>
            <a:fillRect/>
          </a:stretch>
        </p:blipFill>
        <p:spPr>
          <a:xfrm>
            <a:off x="-923925" y="1668463"/>
            <a:ext cx="931863" cy="1849437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E986DD9D-A790-F20C-1717-C8CB726533C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l="13095" r="13095"/>
          <a:stretch>
            <a:fillRect/>
          </a:stretch>
        </p:blipFill>
        <p:spPr>
          <a:xfrm>
            <a:off x="28575" y="1668463"/>
            <a:ext cx="931863" cy="1849437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8BD30694-EDCB-B7E0-ABDB-FA82ACC15A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19126" r="19126"/>
          <a:stretch/>
        </p:blipFill>
        <p:spPr>
          <a:xfrm>
            <a:off x="981075" y="1668463"/>
            <a:ext cx="931863" cy="1849437"/>
          </a:xfrm>
        </p:spPr>
      </p:pic>
      <p:pic>
        <p:nvPicPr>
          <p:cNvPr id="6" name="Picture Placeholder 5" descr="A picture containing text, clothing, indoor&#10;&#10;Description automatically generated">
            <a:extLst>
              <a:ext uri="{FF2B5EF4-FFF2-40B4-BE49-F238E27FC236}">
                <a16:creationId xmlns:a16="http://schemas.microsoft.com/office/drawing/2014/main" xmlns="" id="{0CA19D1B-7B14-37B3-2CF0-29AEAA66AEC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4137" r="14137"/>
          <a:stretch>
            <a:fillRect/>
          </a:stretch>
        </p:blipFill>
        <p:spPr>
          <a:xfrm>
            <a:off x="1939925" y="1668463"/>
            <a:ext cx="931863" cy="1849437"/>
          </a:xfrm>
        </p:spPr>
      </p:pic>
      <p:pic>
        <p:nvPicPr>
          <p:cNvPr id="4" name="Picture Placeholder 3" descr="A picture containing clothing&#10;&#10;Description automatically generated">
            <a:extLst>
              <a:ext uri="{FF2B5EF4-FFF2-40B4-BE49-F238E27FC236}">
                <a16:creationId xmlns:a16="http://schemas.microsoft.com/office/drawing/2014/main" xmlns="" id="{89DD432E-6720-2390-0D32-36F16215299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/>
          <a:srcRect l="12141" r="12141"/>
          <a:stretch>
            <a:fillRect/>
          </a:stretch>
        </p:blipFill>
        <p:spPr>
          <a:xfrm>
            <a:off x="3763963" y="990600"/>
            <a:ext cx="1616075" cy="3203575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43B8586A-06D4-ECD7-D84C-B6DF1FED52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/>
          <a:srcRect l="18478" r="18478"/>
          <a:stretch/>
        </p:blipFill>
        <p:spPr>
          <a:xfrm>
            <a:off x="6767579" y="1667669"/>
            <a:ext cx="917167" cy="181848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8495E5-5A7A-4A1C-4C51-9458D453C0D5}"/>
              </a:ext>
            </a:extLst>
          </p:cNvPr>
          <p:cNvSpPr txBox="1"/>
          <p:nvPr/>
        </p:nvSpPr>
        <p:spPr>
          <a:xfrm>
            <a:off x="3939117" y="117445"/>
            <a:ext cx="3282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ts val="2000"/>
              <a:buFont typeface="Offside"/>
              <a:buNone/>
              <a:tabLst/>
              <a:defRPr/>
            </a:pPr>
            <a:r>
              <a:rPr lang="en-US" sz="2000" b="1" dirty="0" err="1">
                <a:solidFill>
                  <a:srgbClr val="004C66"/>
                </a:solidFill>
                <a:highlight>
                  <a:srgbClr val="CCF49F"/>
                </a:highlight>
                <a:latin typeface="Offside"/>
                <a:sym typeface="Offside"/>
              </a:rPr>
              <a:t>Anggota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4C66"/>
              </a:solidFill>
              <a:effectLst/>
              <a:highlight>
                <a:srgbClr val="CCF49F"/>
              </a:highlight>
              <a:uLnTx/>
              <a:uFillTx/>
              <a:latin typeface="Offside"/>
              <a:sym typeface="Offside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34316500-E6CA-EFCE-E654-D394B2C36CA8}"/>
              </a:ext>
            </a:extLst>
          </p:cNvPr>
          <p:cNvSpPr/>
          <p:nvPr/>
        </p:nvSpPr>
        <p:spPr>
          <a:xfrm>
            <a:off x="3796393" y="3762348"/>
            <a:ext cx="1551214" cy="482148"/>
          </a:xfrm>
          <a:custGeom>
            <a:avLst/>
            <a:gdLst>
              <a:gd name="connsiteX0" fmla="*/ 0 w 1551214"/>
              <a:gd name="connsiteY0" fmla="*/ 0 h 482148"/>
              <a:gd name="connsiteX1" fmla="*/ 1551214 w 1551214"/>
              <a:gd name="connsiteY1" fmla="*/ 0 h 482148"/>
              <a:gd name="connsiteX2" fmla="*/ 1551214 w 1551214"/>
              <a:gd name="connsiteY2" fmla="*/ 223607 h 482148"/>
              <a:gd name="connsiteX3" fmla="*/ 1292673 w 1551214"/>
              <a:gd name="connsiteY3" fmla="*/ 482148 h 482148"/>
              <a:gd name="connsiteX4" fmla="*/ 258541 w 1551214"/>
              <a:gd name="connsiteY4" fmla="*/ 482148 h 482148"/>
              <a:gd name="connsiteX5" fmla="*/ 0 w 1551214"/>
              <a:gd name="connsiteY5" fmla="*/ 223607 h 48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1214" h="482148">
                <a:moveTo>
                  <a:pt x="0" y="0"/>
                </a:moveTo>
                <a:lnTo>
                  <a:pt x="1551214" y="0"/>
                </a:lnTo>
                <a:lnTo>
                  <a:pt x="1551214" y="223607"/>
                </a:lnTo>
                <a:cubicBezTo>
                  <a:pt x="1551214" y="366395"/>
                  <a:pt x="1435461" y="482148"/>
                  <a:pt x="1292673" y="482148"/>
                </a:cubicBezTo>
                <a:lnTo>
                  <a:pt x="258541" y="482148"/>
                </a:lnTo>
                <a:cubicBezTo>
                  <a:pt x="115753" y="482148"/>
                  <a:pt x="0" y="366395"/>
                  <a:pt x="0" y="223607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Google Shape;1238;p40">
            <a:extLst>
              <a:ext uri="{FF2B5EF4-FFF2-40B4-BE49-F238E27FC236}">
                <a16:creationId xmlns:a16="http://schemas.microsoft.com/office/drawing/2014/main" xmlns="" id="{589FE945-B34A-9682-8843-2353B7E32FF0}"/>
              </a:ext>
            </a:extLst>
          </p:cNvPr>
          <p:cNvSpPr txBox="1">
            <a:spLocks/>
          </p:cNvSpPr>
          <p:nvPr/>
        </p:nvSpPr>
        <p:spPr>
          <a:xfrm>
            <a:off x="3284785" y="3736407"/>
            <a:ext cx="2574429" cy="30062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Nasa Amelia</a:t>
            </a:r>
          </a:p>
          <a:p>
            <a:pPr algn="ctr"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16622348</a:t>
            </a:r>
          </a:p>
        </p:txBody>
      </p:sp>
    </p:spTree>
    <p:extLst>
      <p:ext uri="{BB962C8B-B14F-4D97-AF65-F5344CB8AC3E}">
        <p14:creationId xmlns:p14="http://schemas.microsoft.com/office/powerpoint/2010/main" xmlns="" val="3914846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5000">
        <p159:morph option="byObject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1A15DA5A-C0A0-4CDC-063E-BB150704499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360" r="16360"/>
          <a:stretch/>
        </p:blipFill>
        <p:spPr>
          <a:xfrm>
            <a:off x="-1270000" y="1636713"/>
            <a:ext cx="933450" cy="1849437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9953F795-C2D0-3AF9-1B5F-3899CA800BD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12215" r="12215"/>
          <a:stretch>
            <a:fillRect/>
          </a:stretch>
        </p:blipFill>
        <p:spPr>
          <a:xfrm>
            <a:off x="-344488" y="1646238"/>
            <a:ext cx="933451" cy="1851025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AC774EDD-61F5-7765-0482-1D1F64BC007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l="13064" r="13064"/>
          <a:stretch>
            <a:fillRect/>
          </a:stretch>
        </p:blipFill>
        <p:spPr>
          <a:xfrm>
            <a:off x="608013" y="1646238"/>
            <a:ext cx="933450" cy="1851025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CFE8D735-DD5F-2A43-2757-084274EED9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19100" r="19100"/>
          <a:stretch/>
        </p:blipFill>
        <p:spPr>
          <a:xfrm>
            <a:off x="1560513" y="1646238"/>
            <a:ext cx="933450" cy="1851025"/>
          </a:xfrm>
        </p:spPr>
      </p:pic>
      <p:pic>
        <p:nvPicPr>
          <p:cNvPr id="5" name="Picture Placeholder 4" descr="A picture containing text, clothing, indoor&#10;&#10;Description automatically generated">
            <a:extLst>
              <a:ext uri="{FF2B5EF4-FFF2-40B4-BE49-F238E27FC236}">
                <a16:creationId xmlns:a16="http://schemas.microsoft.com/office/drawing/2014/main" xmlns="" id="{4F4CA250-5C81-94A6-1819-892204CA35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4108" r="14108"/>
          <a:stretch>
            <a:fillRect/>
          </a:stretch>
        </p:blipFill>
        <p:spPr>
          <a:xfrm>
            <a:off x="3775075" y="1022350"/>
            <a:ext cx="1593850" cy="3160713"/>
          </a:xfrm>
        </p:spPr>
      </p:pic>
      <p:pic>
        <p:nvPicPr>
          <p:cNvPr id="16" name="Picture Placeholder 15" descr="A picture containing clothing&#10;&#10;Description automatically generated">
            <a:extLst>
              <a:ext uri="{FF2B5EF4-FFF2-40B4-BE49-F238E27FC236}">
                <a16:creationId xmlns:a16="http://schemas.microsoft.com/office/drawing/2014/main" xmlns="" id="{109FC2AD-BF1A-656E-DC63-8EE9EC499DC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/>
          <a:srcRect l="12143" r="12143"/>
          <a:stretch>
            <a:fillRect/>
          </a:stretch>
        </p:blipFill>
        <p:spPr>
          <a:xfrm>
            <a:off x="6272213" y="1677988"/>
            <a:ext cx="901700" cy="1787525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43B8586A-06D4-ECD7-D84C-B6DF1FED52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/>
          <a:srcRect l="18478" r="18478"/>
          <a:stretch/>
        </p:blipFill>
        <p:spPr>
          <a:xfrm>
            <a:off x="7222067" y="1667669"/>
            <a:ext cx="917167" cy="181848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18B5DD-37BD-AF88-8CF9-B2E0CF22D05C}"/>
              </a:ext>
            </a:extLst>
          </p:cNvPr>
          <p:cNvSpPr txBox="1"/>
          <p:nvPr/>
        </p:nvSpPr>
        <p:spPr>
          <a:xfrm>
            <a:off x="3939117" y="117445"/>
            <a:ext cx="3282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ts val="2000"/>
              <a:buFont typeface="Offside"/>
              <a:buNone/>
              <a:tabLst/>
              <a:defRPr/>
            </a:pPr>
            <a:r>
              <a:rPr lang="en-US" sz="2000" b="1" dirty="0" err="1">
                <a:solidFill>
                  <a:srgbClr val="004C66"/>
                </a:solidFill>
                <a:highlight>
                  <a:srgbClr val="CCF49F"/>
                </a:highlight>
                <a:latin typeface="Offside"/>
                <a:sym typeface="Offside"/>
              </a:rPr>
              <a:t>Anggota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4C66"/>
              </a:solidFill>
              <a:effectLst/>
              <a:highlight>
                <a:srgbClr val="CCF49F"/>
              </a:highlight>
              <a:uLnTx/>
              <a:uFillTx/>
              <a:latin typeface="Offside"/>
              <a:sym typeface="Offside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4A14758D-C634-FA99-B659-15310A57FD19}"/>
              </a:ext>
            </a:extLst>
          </p:cNvPr>
          <p:cNvSpPr/>
          <p:nvPr/>
        </p:nvSpPr>
        <p:spPr>
          <a:xfrm>
            <a:off x="3796393" y="3762348"/>
            <a:ext cx="1551214" cy="482148"/>
          </a:xfrm>
          <a:custGeom>
            <a:avLst/>
            <a:gdLst>
              <a:gd name="connsiteX0" fmla="*/ 0 w 1551214"/>
              <a:gd name="connsiteY0" fmla="*/ 0 h 482148"/>
              <a:gd name="connsiteX1" fmla="*/ 1551214 w 1551214"/>
              <a:gd name="connsiteY1" fmla="*/ 0 h 482148"/>
              <a:gd name="connsiteX2" fmla="*/ 1551214 w 1551214"/>
              <a:gd name="connsiteY2" fmla="*/ 223607 h 482148"/>
              <a:gd name="connsiteX3" fmla="*/ 1292673 w 1551214"/>
              <a:gd name="connsiteY3" fmla="*/ 482148 h 482148"/>
              <a:gd name="connsiteX4" fmla="*/ 258541 w 1551214"/>
              <a:gd name="connsiteY4" fmla="*/ 482148 h 482148"/>
              <a:gd name="connsiteX5" fmla="*/ 0 w 1551214"/>
              <a:gd name="connsiteY5" fmla="*/ 223607 h 48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1214" h="482148">
                <a:moveTo>
                  <a:pt x="0" y="0"/>
                </a:moveTo>
                <a:lnTo>
                  <a:pt x="1551214" y="0"/>
                </a:lnTo>
                <a:lnTo>
                  <a:pt x="1551214" y="223607"/>
                </a:lnTo>
                <a:cubicBezTo>
                  <a:pt x="1551214" y="366395"/>
                  <a:pt x="1435461" y="482148"/>
                  <a:pt x="1292673" y="482148"/>
                </a:cubicBezTo>
                <a:lnTo>
                  <a:pt x="258541" y="482148"/>
                </a:lnTo>
                <a:cubicBezTo>
                  <a:pt x="115753" y="482148"/>
                  <a:pt x="0" y="366395"/>
                  <a:pt x="0" y="223607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Google Shape;1238;p40">
            <a:extLst>
              <a:ext uri="{FF2B5EF4-FFF2-40B4-BE49-F238E27FC236}">
                <a16:creationId xmlns:a16="http://schemas.microsoft.com/office/drawing/2014/main" xmlns="" id="{2C19B27A-E162-C6E3-1718-4A4989D70AE7}"/>
              </a:ext>
            </a:extLst>
          </p:cNvPr>
          <p:cNvSpPr txBox="1">
            <a:spLocks/>
          </p:cNvSpPr>
          <p:nvPr/>
        </p:nvSpPr>
        <p:spPr>
          <a:xfrm>
            <a:off x="3284785" y="3736407"/>
            <a:ext cx="2574429" cy="30062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Carissa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Febriana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16622350</a:t>
            </a:r>
          </a:p>
        </p:txBody>
      </p:sp>
    </p:spTree>
    <p:extLst>
      <p:ext uri="{BB962C8B-B14F-4D97-AF65-F5344CB8AC3E}">
        <p14:creationId xmlns:p14="http://schemas.microsoft.com/office/powerpoint/2010/main" xmlns="" val="48033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5000">
        <p159:morph option="byObject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828A3666-20B9-9F40-DD5E-4D4B098607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417" r="16417"/>
          <a:stretch/>
        </p:blipFill>
        <p:spPr>
          <a:xfrm>
            <a:off x="-403225" y="1644650"/>
            <a:ext cx="931863" cy="1849438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C0C4CBDA-92AE-945D-04E6-F494B65DB4F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12182" r="12182"/>
          <a:stretch>
            <a:fillRect/>
          </a:stretch>
        </p:blipFill>
        <p:spPr>
          <a:xfrm>
            <a:off x="520700" y="1655763"/>
            <a:ext cx="933450" cy="1849437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B22FDCA-CB6B-02A1-C7AA-DD01268220E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l="13032" r="13032"/>
          <a:stretch>
            <a:fillRect/>
          </a:stretch>
        </p:blipFill>
        <p:spPr>
          <a:xfrm>
            <a:off x="1473200" y="1655763"/>
            <a:ext cx="933450" cy="1849437"/>
          </a:xfr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B32DD61E-E16D-05D7-C79E-A9B1963DAF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19069" r="19069"/>
          <a:stretch/>
        </p:blipFill>
        <p:spPr>
          <a:xfrm>
            <a:off x="3776663" y="1004888"/>
            <a:ext cx="1590675" cy="3151187"/>
          </a:xfrm>
        </p:spPr>
      </p:pic>
      <p:pic>
        <p:nvPicPr>
          <p:cNvPr id="16" name="Picture Placeholder 15" descr="A picture containing text, clothing, indoor&#10;&#10;Description automatically generated">
            <a:extLst>
              <a:ext uri="{FF2B5EF4-FFF2-40B4-BE49-F238E27FC236}">
                <a16:creationId xmlns:a16="http://schemas.microsoft.com/office/drawing/2014/main" xmlns="" id="{93B723CC-C261-AED9-6005-857F02DC800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4076" r="14076"/>
          <a:stretch>
            <a:fillRect/>
          </a:stretch>
        </p:blipFill>
        <p:spPr>
          <a:xfrm>
            <a:off x="6354763" y="1658938"/>
            <a:ext cx="931862" cy="1846262"/>
          </a:xfrm>
        </p:spPr>
      </p:pic>
      <p:pic>
        <p:nvPicPr>
          <p:cNvPr id="11" name="Picture Placeholder 10" descr="A picture containing clothing&#10;&#10;Description automatically generated">
            <a:extLst>
              <a:ext uri="{FF2B5EF4-FFF2-40B4-BE49-F238E27FC236}">
                <a16:creationId xmlns:a16="http://schemas.microsoft.com/office/drawing/2014/main" xmlns="" id="{9F91271C-19A4-BE5C-7708-4BC77561D1F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/>
          <a:srcRect l="12109" r="12109"/>
          <a:stretch>
            <a:fillRect/>
          </a:stretch>
        </p:blipFill>
        <p:spPr>
          <a:xfrm>
            <a:off x="7294563" y="1689100"/>
            <a:ext cx="901700" cy="1785938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43B8586A-06D4-ECD7-D84C-B6DF1FED52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/>
          <a:srcRect l="18478" r="18478"/>
          <a:stretch/>
        </p:blipFill>
        <p:spPr>
          <a:xfrm>
            <a:off x="8226833" y="1677988"/>
            <a:ext cx="917167" cy="181848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E58DB1-8F4E-6CE3-B9BC-8C0FE1E1AB95}"/>
              </a:ext>
            </a:extLst>
          </p:cNvPr>
          <p:cNvSpPr txBox="1"/>
          <p:nvPr/>
        </p:nvSpPr>
        <p:spPr>
          <a:xfrm>
            <a:off x="3939117" y="117445"/>
            <a:ext cx="3282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ts val="2000"/>
              <a:buFont typeface="Offside"/>
              <a:buNone/>
              <a:tabLst/>
              <a:defRPr/>
            </a:pPr>
            <a:r>
              <a:rPr lang="en-US" sz="2000" b="1" dirty="0" err="1">
                <a:solidFill>
                  <a:srgbClr val="004C66"/>
                </a:solidFill>
                <a:highlight>
                  <a:srgbClr val="CCF49F"/>
                </a:highlight>
                <a:latin typeface="Offside"/>
                <a:sym typeface="Offside"/>
              </a:rPr>
              <a:t>Anggota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4C66"/>
              </a:solidFill>
              <a:effectLst/>
              <a:highlight>
                <a:srgbClr val="CCF49F"/>
              </a:highlight>
              <a:uLnTx/>
              <a:uFillTx/>
              <a:latin typeface="Offside"/>
              <a:sym typeface="Offside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244A3646-AE69-5614-7B45-88BA0DF3BC4D}"/>
              </a:ext>
            </a:extLst>
          </p:cNvPr>
          <p:cNvSpPr/>
          <p:nvPr/>
        </p:nvSpPr>
        <p:spPr>
          <a:xfrm>
            <a:off x="3796393" y="3762348"/>
            <a:ext cx="1551214" cy="482148"/>
          </a:xfrm>
          <a:custGeom>
            <a:avLst/>
            <a:gdLst>
              <a:gd name="connsiteX0" fmla="*/ 0 w 1551214"/>
              <a:gd name="connsiteY0" fmla="*/ 0 h 482148"/>
              <a:gd name="connsiteX1" fmla="*/ 1551214 w 1551214"/>
              <a:gd name="connsiteY1" fmla="*/ 0 h 482148"/>
              <a:gd name="connsiteX2" fmla="*/ 1551214 w 1551214"/>
              <a:gd name="connsiteY2" fmla="*/ 223607 h 482148"/>
              <a:gd name="connsiteX3" fmla="*/ 1292673 w 1551214"/>
              <a:gd name="connsiteY3" fmla="*/ 482148 h 482148"/>
              <a:gd name="connsiteX4" fmla="*/ 258541 w 1551214"/>
              <a:gd name="connsiteY4" fmla="*/ 482148 h 482148"/>
              <a:gd name="connsiteX5" fmla="*/ 0 w 1551214"/>
              <a:gd name="connsiteY5" fmla="*/ 223607 h 48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1214" h="482148">
                <a:moveTo>
                  <a:pt x="0" y="0"/>
                </a:moveTo>
                <a:lnTo>
                  <a:pt x="1551214" y="0"/>
                </a:lnTo>
                <a:lnTo>
                  <a:pt x="1551214" y="223607"/>
                </a:lnTo>
                <a:cubicBezTo>
                  <a:pt x="1551214" y="366395"/>
                  <a:pt x="1435461" y="482148"/>
                  <a:pt x="1292673" y="482148"/>
                </a:cubicBezTo>
                <a:lnTo>
                  <a:pt x="258541" y="482148"/>
                </a:lnTo>
                <a:cubicBezTo>
                  <a:pt x="115753" y="482148"/>
                  <a:pt x="0" y="366395"/>
                  <a:pt x="0" y="223607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Google Shape;1238;p40">
            <a:extLst>
              <a:ext uri="{FF2B5EF4-FFF2-40B4-BE49-F238E27FC236}">
                <a16:creationId xmlns:a16="http://schemas.microsoft.com/office/drawing/2014/main" xmlns="" id="{34E1BCA3-EB67-EF10-F0E8-45BC0AB2782F}"/>
              </a:ext>
            </a:extLst>
          </p:cNvPr>
          <p:cNvSpPr txBox="1">
            <a:spLocks/>
          </p:cNvSpPr>
          <p:nvPr/>
        </p:nvSpPr>
        <p:spPr>
          <a:xfrm>
            <a:off x="3284785" y="3736407"/>
            <a:ext cx="2574429" cy="30062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Cantikia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Ayuningcahya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16622359</a:t>
            </a:r>
          </a:p>
        </p:txBody>
      </p:sp>
    </p:spTree>
    <p:extLst>
      <p:ext uri="{BB962C8B-B14F-4D97-AF65-F5344CB8AC3E}">
        <p14:creationId xmlns:p14="http://schemas.microsoft.com/office/powerpoint/2010/main" xmlns="" val="557194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5000">
        <p159:morph option="byObject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CFED60C2-C28F-55FD-4DF4-0EA5AE8DEE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360" r="16360"/>
          <a:stretch/>
        </p:blipFill>
        <p:spPr>
          <a:xfrm>
            <a:off x="501650" y="1677988"/>
            <a:ext cx="933450" cy="1849437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B0040C1E-31F0-E01C-BD7B-85E21E613EC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12182" r="12182"/>
          <a:stretch>
            <a:fillRect/>
          </a:stretch>
        </p:blipFill>
        <p:spPr>
          <a:xfrm>
            <a:off x="1427163" y="1689100"/>
            <a:ext cx="933450" cy="1849438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A0E13C0B-521D-B80A-6C0C-DEEE1D9BAD3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l="13090" r="13090"/>
          <a:stretch>
            <a:fillRect/>
          </a:stretch>
        </p:blipFill>
        <p:spPr>
          <a:xfrm>
            <a:off x="3759200" y="958850"/>
            <a:ext cx="1625600" cy="3225800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xmlns="" id="{B63284FC-D3EA-F158-A1AF-F9C215CC48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19073" r="19073"/>
          <a:stretch/>
        </p:blipFill>
        <p:spPr>
          <a:xfrm>
            <a:off x="6199188" y="1655763"/>
            <a:ext cx="933450" cy="1849437"/>
          </a:xfrm>
        </p:spPr>
      </p:pic>
      <p:pic>
        <p:nvPicPr>
          <p:cNvPr id="11" name="Picture Placeholder 10" descr="A picture containing text, clothing, indoor&#10;&#10;Description automatically generated">
            <a:extLst>
              <a:ext uri="{FF2B5EF4-FFF2-40B4-BE49-F238E27FC236}">
                <a16:creationId xmlns:a16="http://schemas.microsoft.com/office/drawing/2014/main" xmlns="" id="{57B77367-79C0-3154-553B-BEB57C7FEDD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4076" r="14076"/>
          <a:stretch>
            <a:fillRect/>
          </a:stretch>
        </p:blipFill>
        <p:spPr>
          <a:xfrm>
            <a:off x="7162800" y="1658938"/>
            <a:ext cx="931863" cy="1846262"/>
          </a:xfrm>
        </p:spPr>
      </p:pic>
      <p:pic>
        <p:nvPicPr>
          <p:cNvPr id="5" name="Picture Placeholder 4" descr="A picture containing clothing&#10;&#10;Description automatically generated">
            <a:extLst>
              <a:ext uri="{FF2B5EF4-FFF2-40B4-BE49-F238E27FC236}">
                <a16:creationId xmlns:a16="http://schemas.microsoft.com/office/drawing/2014/main" xmlns="" id="{B2658281-51EA-9805-464A-79916D2FD30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/>
          <a:srcRect l="12109" r="12109"/>
          <a:stretch>
            <a:fillRect/>
          </a:stretch>
        </p:blipFill>
        <p:spPr>
          <a:xfrm>
            <a:off x="8102600" y="1689100"/>
            <a:ext cx="901700" cy="1785938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43B8586A-06D4-ECD7-D84C-B6DF1FED52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/>
          <a:srcRect l="18478" r="18478"/>
          <a:stretch/>
        </p:blipFill>
        <p:spPr>
          <a:xfrm>
            <a:off x="9004300" y="1677988"/>
            <a:ext cx="917167" cy="181848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156AB0-F105-839C-7804-44E259E59D53}"/>
              </a:ext>
            </a:extLst>
          </p:cNvPr>
          <p:cNvSpPr txBox="1"/>
          <p:nvPr/>
        </p:nvSpPr>
        <p:spPr>
          <a:xfrm>
            <a:off x="3939117" y="117445"/>
            <a:ext cx="3282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ts val="2000"/>
              <a:buFont typeface="Offside"/>
              <a:buNone/>
              <a:tabLst/>
              <a:defRPr/>
            </a:pPr>
            <a:r>
              <a:rPr lang="en-US" sz="2000" b="1" dirty="0" err="1">
                <a:solidFill>
                  <a:srgbClr val="004C66"/>
                </a:solidFill>
                <a:highlight>
                  <a:srgbClr val="CCF49F"/>
                </a:highlight>
                <a:latin typeface="Offside"/>
                <a:sym typeface="Offside"/>
              </a:rPr>
              <a:t>Anggota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4C66"/>
              </a:solidFill>
              <a:effectLst/>
              <a:highlight>
                <a:srgbClr val="CCF49F"/>
              </a:highlight>
              <a:uLnTx/>
              <a:uFillTx/>
              <a:latin typeface="Offside"/>
              <a:sym typeface="Offside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564600CC-7899-4629-9F84-0F854BB96311}"/>
              </a:ext>
            </a:extLst>
          </p:cNvPr>
          <p:cNvSpPr/>
          <p:nvPr/>
        </p:nvSpPr>
        <p:spPr>
          <a:xfrm>
            <a:off x="3796393" y="3762348"/>
            <a:ext cx="1551214" cy="482148"/>
          </a:xfrm>
          <a:custGeom>
            <a:avLst/>
            <a:gdLst>
              <a:gd name="connsiteX0" fmla="*/ 0 w 1551214"/>
              <a:gd name="connsiteY0" fmla="*/ 0 h 482148"/>
              <a:gd name="connsiteX1" fmla="*/ 1551214 w 1551214"/>
              <a:gd name="connsiteY1" fmla="*/ 0 h 482148"/>
              <a:gd name="connsiteX2" fmla="*/ 1551214 w 1551214"/>
              <a:gd name="connsiteY2" fmla="*/ 223607 h 482148"/>
              <a:gd name="connsiteX3" fmla="*/ 1292673 w 1551214"/>
              <a:gd name="connsiteY3" fmla="*/ 482148 h 482148"/>
              <a:gd name="connsiteX4" fmla="*/ 258541 w 1551214"/>
              <a:gd name="connsiteY4" fmla="*/ 482148 h 482148"/>
              <a:gd name="connsiteX5" fmla="*/ 0 w 1551214"/>
              <a:gd name="connsiteY5" fmla="*/ 223607 h 48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1214" h="482148">
                <a:moveTo>
                  <a:pt x="0" y="0"/>
                </a:moveTo>
                <a:lnTo>
                  <a:pt x="1551214" y="0"/>
                </a:lnTo>
                <a:lnTo>
                  <a:pt x="1551214" y="223607"/>
                </a:lnTo>
                <a:cubicBezTo>
                  <a:pt x="1551214" y="366395"/>
                  <a:pt x="1435461" y="482148"/>
                  <a:pt x="1292673" y="482148"/>
                </a:cubicBezTo>
                <a:lnTo>
                  <a:pt x="258541" y="482148"/>
                </a:lnTo>
                <a:cubicBezTo>
                  <a:pt x="115753" y="482148"/>
                  <a:pt x="0" y="366395"/>
                  <a:pt x="0" y="223607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Google Shape;1238;p40">
            <a:extLst>
              <a:ext uri="{FF2B5EF4-FFF2-40B4-BE49-F238E27FC236}">
                <a16:creationId xmlns:a16="http://schemas.microsoft.com/office/drawing/2014/main" xmlns="" id="{8E239825-D4C9-2A96-9C3A-D57497ECC8BB}"/>
              </a:ext>
            </a:extLst>
          </p:cNvPr>
          <p:cNvSpPr txBox="1">
            <a:spLocks/>
          </p:cNvSpPr>
          <p:nvPr/>
        </p:nvSpPr>
        <p:spPr>
          <a:xfrm>
            <a:off x="3284785" y="3736407"/>
            <a:ext cx="2574429" cy="30062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Guntur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Sutrisno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16622370</a:t>
            </a:r>
          </a:p>
        </p:txBody>
      </p:sp>
    </p:spTree>
    <p:extLst>
      <p:ext uri="{BB962C8B-B14F-4D97-AF65-F5344CB8AC3E}">
        <p14:creationId xmlns:p14="http://schemas.microsoft.com/office/powerpoint/2010/main" xmlns="" val="785135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5000">
        <p159:morph option="byObject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86E9E2A8-4CD9-DD9E-34E1-FFD75FA473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360" r="16360"/>
          <a:stretch/>
        </p:blipFill>
        <p:spPr>
          <a:xfrm>
            <a:off x="1171575" y="1625600"/>
            <a:ext cx="933450" cy="1849438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0086183B-10AC-7EB2-474D-D9129F6D6AC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12196" r="12196"/>
          <a:stretch>
            <a:fillRect/>
          </a:stretch>
        </p:blipFill>
        <p:spPr>
          <a:xfrm>
            <a:off x="3776663" y="1038225"/>
            <a:ext cx="1590675" cy="3152775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2FEBC264-D8F4-1489-394F-355772CD3EA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l="13024" r="13024"/>
          <a:stretch>
            <a:fillRect/>
          </a:stretch>
        </p:blipFill>
        <p:spPr>
          <a:xfrm>
            <a:off x="5840413" y="1677988"/>
            <a:ext cx="912812" cy="1808162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xmlns="" id="{4F8B7B11-739E-3D9B-5C79-9254953258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19073" r="19073"/>
          <a:stretch/>
        </p:blipFill>
        <p:spPr>
          <a:xfrm>
            <a:off x="6783388" y="1668463"/>
            <a:ext cx="933450" cy="1849437"/>
          </a:xfrm>
        </p:spPr>
      </p:pic>
      <p:pic>
        <p:nvPicPr>
          <p:cNvPr id="11" name="Picture Placeholder 10" descr="A picture containing text, clothing, indoor&#10;&#10;Description automatically generated">
            <a:extLst>
              <a:ext uri="{FF2B5EF4-FFF2-40B4-BE49-F238E27FC236}">
                <a16:creationId xmlns:a16="http://schemas.microsoft.com/office/drawing/2014/main" xmlns="" id="{A2E4F06F-4464-348E-C45B-3538FF356A7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4137" r="14137"/>
          <a:stretch>
            <a:fillRect/>
          </a:stretch>
        </p:blipFill>
        <p:spPr>
          <a:xfrm>
            <a:off x="7748588" y="1671638"/>
            <a:ext cx="930275" cy="1846262"/>
          </a:xfrm>
        </p:spPr>
      </p:pic>
      <p:pic>
        <p:nvPicPr>
          <p:cNvPr id="5" name="Picture Placeholder 4" descr="A picture containing clothing&#10;&#10;Description automatically generated">
            <a:extLst>
              <a:ext uri="{FF2B5EF4-FFF2-40B4-BE49-F238E27FC236}">
                <a16:creationId xmlns:a16="http://schemas.microsoft.com/office/drawing/2014/main" xmlns="" id="{83A2AD78-49D6-701E-93AF-CA7D86751BF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/>
          <a:srcRect l="12143" r="12143"/>
          <a:stretch>
            <a:fillRect/>
          </a:stretch>
        </p:blipFill>
        <p:spPr>
          <a:xfrm>
            <a:off x="8686800" y="1700213"/>
            <a:ext cx="901700" cy="1787525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43B8586A-06D4-ECD7-D84C-B6DF1FED52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/>
          <a:srcRect l="18478" r="18478"/>
          <a:stretch/>
        </p:blipFill>
        <p:spPr>
          <a:xfrm>
            <a:off x="9619761" y="1690341"/>
            <a:ext cx="917167" cy="181848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F3E172-3772-5576-2950-6F5DE0237A3F}"/>
              </a:ext>
            </a:extLst>
          </p:cNvPr>
          <p:cNvSpPr txBox="1"/>
          <p:nvPr/>
        </p:nvSpPr>
        <p:spPr>
          <a:xfrm>
            <a:off x="3939117" y="117445"/>
            <a:ext cx="3282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ts val="2000"/>
              <a:buFont typeface="Offside"/>
              <a:buNone/>
              <a:tabLst/>
              <a:defRPr/>
            </a:pPr>
            <a:r>
              <a:rPr lang="en-US" sz="2000" b="1" dirty="0" err="1">
                <a:solidFill>
                  <a:srgbClr val="004C66"/>
                </a:solidFill>
                <a:highlight>
                  <a:srgbClr val="CCF49F"/>
                </a:highlight>
                <a:latin typeface="Offside"/>
                <a:sym typeface="Offside"/>
              </a:rPr>
              <a:t>Anggota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4C66"/>
              </a:solidFill>
              <a:effectLst/>
              <a:highlight>
                <a:srgbClr val="CCF49F"/>
              </a:highlight>
              <a:uLnTx/>
              <a:uFillTx/>
              <a:latin typeface="Offside"/>
              <a:sym typeface="Offside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AF09DB53-EF28-1D68-FFCF-3375467D7095}"/>
              </a:ext>
            </a:extLst>
          </p:cNvPr>
          <p:cNvSpPr/>
          <p:nvPr/>
        </p:nvSpPr>
        <p:spPr>
          <a:xfrm>
            <a:off x="3796393" y="3762348"/>
            <a:ext cx="1551214" cy="482148"/>
          </a:xfrm>
          <a:custGeom>
            <a:avLst/>
            <a:gdLst>
              <a:gd name="connsiteX0" fmla="*/ 0 w 1551214"/>
              <a:gd name="connsiteY0" fmla="*/ 0 h 482148"/>
              <a:gd name="connsiteX1" fmla="*/ 1551214 w 1551214"/>
              <a:gd name="connsiteY1" fmla="*/ 0 h 482148"/>
              <a:gd name="connsiteX2" fmla="*/ 1551214 w 1551214"/>
              <a:gd name="connsiteY2" fmla="*/ 223607 h 482148"/>
              <a:gd name="connsiteX3" fmla="*/ 1292673 w 1551214"/>
              <a:gd name="connsiteY3" fmla="*/ 482148 h 482148"/>
              <a:gd name="connsiteX4" fmla="*/ 258541 w 1551214"/>
              <a:gd name="connsiteY4" fmla="*/ 482148 h 482148"/>
              <a:gd name="connsiteX5" fmla="*/ 0 w 1551214"/>
              <a:gd name="connsiteY5" fmla="*/ 223607 h 48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1214" h="482148">
                <a:moveTo>
                  <a:pt x="0" y="0"/>
                </a:moveTo>
                <a:lnTo>
                  <a:pt x="1551214" y="0"/>
                </a:lnTo>
                <a:lnTo>
                  <a:pt x="1551214" y="223607"/>
                </a:lnTo>
                <a:cubicBezTo>
                  <a:pt x="1551214" y="366395"/>
                  <a:pt x="1435461" y="482148"/>
                  <a:pt x="1292673" y="482148"/>
                </a:cubicBezTo>
                <a:lnTo>
                  <a:pt x="258541" y="482148"/>
                </a:lnTo>
                <a:cubicBezTo>
                  <a:pt x="115753" y="482148"/>
                  <a:pt x="0" y="366395"/>
                  <a:pt x="0" y="223607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Google Shape;1238;p40">
            <a:extLst>
              <a:ext uri="{FF2B5EF4-FFF2-40B4-BE49-F238E27FC236}">
                <a16:creationId xmlns:a16="http://schemas.microsoft.com/office/drawing/2014/main" xmlns="" id="{7DDF3984-3879-33F0-A4BB-B852E59EC083}"/>
              </a:ext>
            </a:extLst>
          </p:cNvPr>
          <p:cNvSpPr txBox="1">
            <a:spLocks/>
          </p:cNvSpPr>
          <p:nvPr/>
        </p:nvSpPr>
        <p:spPr>
          <a:xfrm>
            <a:off x="3284785" y="3736407"/>
            <a:ext cx="2574429" cy="30062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Abiyyu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Hafiansyah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16622371</a:t>
            </a:r>
          </a:p>
        </p:txBody>
      </p:sp>
    </p:spTree>
    <p:extLst>
      <p:ext uri="{BB962C8B-B14F-4D97-AF65-F5344CB8AC3E}">
        <p14:creationId xmlns:p14="http://schemas.microsoft.com/office/powerpoint/2010/main" xmlns="" val="3616629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5000">
        <p159:morph option="byObject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theme/theme1.xml><?xml version="1.0" encoding="utf-8"?>
<a:theme xmlns:a="http://schemas.openxmlformats.org/drawingml/2006/main" name="Wireless Charging Electric Car Pitch Deck by Slidesgo">
  <a:themeElements>
    <a:clrScheme name="Simple Light">
      <a:dk1>
        <a:srgbClr val="FFFFFF"/>
      </a:dk1>
      <a:lt1>
        <a:srgbClr val="004C66"/>
      </a:lt1>
      <a:dk2>
        <a:srgbClr val="89BAD5"/>
      </a:dk2>
      <a:lt2>
        <a:srgbClr val="FFE252"/>
      </a:lt2>
      <a:accent1>
        <a:srgbClr val="FFF0AF"/>
      </a:accent1>
      <a:accent2>
        <a:srgbClr val="78C2A4"/>
      </a:accent2>
      <a:accent3>
        <a:srgbClr val="CCF49F"/>
      </a:accent3>
      <a:accent4>
        <a:srgbClr val="DF646E"/>
      </a:accent4>
      <a:accent5>
        <a:srgbClr val="F28A95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6465160762B744B7019AC9CFAC55DC" ma:contentTypeVersion="10" ma:contentTypeDescription="Create a new document." ma:contentTypeScope="" ma:versionID="2d5cbf70d5610d70f67995b61eb5a238">
  <xsd:schema xmlns:xsd="http://www.w3.org/2001/XMLSchema" xmlns:xs="http://www.w3.org/2001/XMLSchema" xmlns:p="http://schemas.microsoft.com/office/2006/metadata/properties" xmlns:ns2="cd89d574-e048-49e6-b4f3-e05c0a5890b5" xmlns:ns3="ce1438f9-375e-4545-8bc9-0ba6051791ed" targetNamespace="http://schemas.microsoft.com/office/2006/metadata/properties" ma:root="true" ma:fieldsID="11ebf85ab50d25cd60e5ba5cd7cc37e0" ns2:_="" ns3:_="">
    <xsd:import namespace="cd89d574-e048-49e6-b4f3-e05c0a5890b5"/>
    <xsd:import namespace="ce1438f9-375e-4545-8bc9-0ba6051791e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9d574-e048-49e6-b4f3-e05c0a5890b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18f57f67-4e9a-4485-b8e2-eec27c405d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1438f9-375e-4545-8bc9-0ba6051791ed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7ff0f64-907f-4ddb-9b0e-5c741f31f9b4}" ma:internalName="TaxCatchAll" ma:showField="CatchAllData" ma:web="ce1438f9-375e-4545-8bc9-0ba6051791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B58101-F90D-4AB4-A744-3E61D55F7B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444E49-C668-4643-BB2D-1722014559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89d574-e048-49e6-b4f3-e05c0a5890b5"/>
    <ds:schemaRef ds:uri="ce1438f9-375e-4545-8bc9-0ba6051791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247</Words>
  <Application>Microsoft Office PowerPoint</Application>
  <PresentationFormat>On-screen Show (16:9)</PresentationFormat>
  <Paragraphs>117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Offside</vt:lpstr>
      <vt:lpstr>Times New Roman</vt:lpstr>
      <vt:lpstr>Krub</vt:lpstr>
      <vt:lpstr>Arial Rounded MT Bold</vt:lpstr>
      <vt:lpstr>Wireless Charging Electric Car Pitch Deck by Slidesgo</vt:lpstr>
      <vt:lpstr>Autonomous Car Kelompok 5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Pengertian</vt:lpstr>
      <vt:lpstr>Pengertian</vt:lpstr>
      <vt:lpstr>Slide 17</vt:lpstr>
      <vt:lpstr>Konsep</vt:lpstr>
      <vt:lpstr>Konsep</vt:lpstr>
      <vt:lpstr>Slide 20</vt:lpstr>
      <vt:lpstr>Cara  Program Bekerja</vt:lpstr>
      <vt:lpstr>Cara program bekerja</vt:lpstr>
      <vt:lpstr>Slide 23</vt:lpstr>
      <vt:lpstr>Program</vt:lpstr>
      <vt:lpstr>Program </vt:lpstr>
      <vt:lpstr>Program </vt:lpstr>
      <vt:lpstr>Program </vt:lpstr>
      <vt:lpstr>Program</vt:lpstr>
      <vt:lpstr>Slide 29</vt:lpstr>
      <vt:lpstr>Penjelasan Program </vt:lpstr>
      <vt:lpstr>Penjelasan Program</vt:lpstr>
      <vt:lpstr>Slide 32</vt:lpstr>
      <vt:lpstr>Visualisasi  Data</vt:lpstr>
      <vt:lpstr>Visualisasi Data</vt:lpstr>
      <vt:lpstr>Visualisasi Data</vt:lpstr>
      <vt:lpstr>Visualisasi Data</vt:lpstr>
      <vt:lpstr>Slide 37</vt:lpstr>
      <vt:lpstr>Run program </vt:lpstr>
      <vt:lpstr>Run Program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Car Kelompok 5</dc:title>
  <dc:creator>LENOVO</dc:creator>
  <cp:lastModifiedBy>Customer</cp:lastModifiedBy>
  <cp:revision>27</cp:revision>
  <dcterms:modified xsi:type="dcterms:W3CDTF">2022-11-28T14:58:52Z</dcterms:modified>
</cp:coreProperties>
</file>