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1" r:id="rId1"/>
  </p:sldMasterIdLst>
  <p:sldIdLst>
    <p:sldId id="256" r:id="rId2"/>
    <p:sldId id="269" r:id="rId3"/>
    <p:sldId id="292" r:id="rId4"/>
    <p:sldId id="270" r:id="rId5"/>
    <p:sldId id="294" r:id="rId6"/>
    <p:sldId id="297" r:id="rId7"/>
    <p:sldId id="272" r:id="rId8"/>
    <p:sldId id="299" r:id="rId9"/>
    <p:sldId id="271" r:id="rId10"/>
    <p:sldId id="286" r:id="rId11"/>
    <p:sldId id="298" r:id="rId12"/>
    <p:sldId id="287" r:id="rId13"/>
    <p:sldId id="273" r:id="rId14"/>
    <p:sldId id="290" r:id="rId15"/>
    <p:sldId id="275" r:id="rId16"/>
    <p:sldId id="276" r:id="rId17"/>
    <p:sldId id="277" r:id="rId18"/>
    <p:sldId id="295" r:id="rId19"/>
    <p:sldId id="285" r:id="rId20"/>
    <p:sldId id="279" r:id="rId21"/>
    <p:sldId id="288" r:id="rId22"/>
    <p:sldId id="296" r:id="rId23"/>
    <p:sldId id="278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7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D7DF-FECA-426C-B2DF-5A771E1719F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86E-5C13-4842-996C-B482F009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D7DF-FECA-426C-B2DF-5A771E1719F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86E-5C13-4842-996C-B482F009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8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D7DF-FECA-426C-B2DF-5A771E1719F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86E-5C13-4842-996C-B482F009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0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D7DF-FECA-426C-B2DF-5A771E1719F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86E-5C13-4842-996C-B482F009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2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D7DF-FECA-426C-B2DF-5A771E1719F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86E-5C13-4842-996C-B482F009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D7DF-FECA-426C-B2DF-5A771E1719F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86E-5C13-4842-996C-B482F009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D7DF-FECA-426C-B2DF-5A771E1719F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86E-5C13-4842-996C-B482F009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2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D7DF-FECA-426C-B2DF-5A771E1719F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86E-5C13-4842-996C-B482F009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D7DF-FECA-426C-B2DF-5A771E1719F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86E-5C13-4842-996C-B482F009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0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D7DF-FECA-426C-B2DF-5A771E1719F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86E-5C13-4842-996C-B482F009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9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D7DF-FECA-426C-B2DF-5A771E1719F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86E-5C13-4842-996C-B482F009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8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DD7DF-FECA-426C-B2DF-5A771E1719F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6486E-5C13-4842-996C-B482F0091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1259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2587171"/>
            <a:ext cx="9144000" cy="1021806"/>
          </a:xfrm>
        </p:spPr>
        <p:txBody>
          <a:bodyPr/>
          <a:lstStyle/>
          <a:p>
            <a:r>
              <a:rPr lang="es-AR" b="1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PROYECTO ATHOS</a:t>
            </a:r>
            <a:endParaRPr lang="en-US" b="1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60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0571B662-43FF-4F0D-BB32-D722512D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879" y="1365678"/>
            <a:ext cx="7264240" cy="487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3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4BD2908-AF70-438C-B270-972499BE8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6111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52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Planificación del Proyecto</a:t>
            </a:r>
            <a:endParaRPr lang="en-US" sz="5200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44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E46145C1-B125-4834-8B0F-3F17F4BD4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6112" y="365126"/>
            <a:ext cx="10707688" cy="18366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Metodología</a:t>
            </a:r>
          </a:p>
          <a:p>
            <a:pPr algn="l"/>
            <a:r>
              <a:rPr lang="es-AR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Implementada</a:t>
            </a:r>
            <a:endParaRPr lang="en-US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D8D068-294A-49A5-8C2F-815BD85106AC}"/>
              </a:ext>
            </a:extLst>
          </p:cNvPr>
          <p:cNvSpPr txBox="1">
            <a:spLocks/>
          </p:cNvSpPr>
          <p:nvPr/>
        </p:nvSpPr>
        <p:spPr>
          <a:xfrm>
            <a:off x="646111" y="2340090"/>
            <a:ext cx="9332803" cy="3903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3200" dirty="0"/>
              <a:t>Etapa inicial: Relevamiento y especificaciones.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3200" dirty="0"/>
              <a:t>Etapa de Construcción y Desarrollo: Autogestión mediante Trello y versionado por GIT.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3200" dirty="0"/>
              <a:t>Etapa de Cierre: Beta del producto y retrospectiva del proyecto.</a:t>
            </a:r>
          </a:p>
        </p:txBody>
      </p:sp>
    </p:spTree>
    <p:extLst>
      <p:ext uri="{BB962C8B-B14F-4D97-AF65-F5344CB8AC3E}">
        <p14:creationId xmlns:p14="http://schemas.microsoft.com/office/powerpoint/2010/main" val="271793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>
            <a:extLst>
              <a:ext uri="{FF2B5EF4-FFF2-40B4-BE49-F238E27FC236}">
                <a16:creationId xmlns:a16="http://schemas.microsoft.com/office/drawing/2014/main" id="{1D65E3D5-A2ED-4B4E-8971-B10A91EAF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874" y="1696454"/>
            <a:ext cx="8732250" cy="4305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6111" y="0"/>
            <a:ext cx="10515600" cy="1034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0000"/>
              </a:lnSpc>
            </a:pPr>
            <a:r>
              <a:rPr lang="es-AR" sz="52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Riesgos del proyecto</a:t>
            </a:r>
            <a:endParaRPr lang="en-US" sz="5200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634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C6B715A7-108E-4171-8E37-AE5DECCE1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18128" y="2517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es-AR" sz="52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Artefactos del Proyecto</a:t>
            </a:r>
            <a:endParaRPr lang="en-US" sz="5200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298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>
            <a:extLst>
              <a:ext uri="{FF2B5EF4-FFF2-40B4-BE49-F238E27FC236}">
                <a16:creationId xmlns:a16="http://schemas.microsoft.com/office/drawing/2014/main" id="{5B2A8542-0EF3-4DD6-BB46-2951ABB04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8" name="Imagen 2" descr="Imagen que contiene texto, mapa&#10;&#10;Descripción generada automáticament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28" y="1515979"/>
            <a:ext cx="7800966" cy="4675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6111" y="270733"/>
            <a:ext cx="10515600" cy="9002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0000"/>
              </a:lnSpc>
            </a:pPr>
            <a:r>
              <a:rPr lang="es-AR" sz="52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Modelo de Dominio</a:t>
            </a:r>
            <a:endParaRPr lang="en-US" sz="5200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048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>
            <a:extLst>
              <a:ext uri="{FF2B5EF4-FFF2-40B4-BE49-F238E27FC236}">
                <a16:creationId xmlns:a16="http://schemas.microsoft.com/office/drawing/2014/main" id="{241087AD-F83F-4948-92C9-720933405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1260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199" y="432232"/>
            <a:ext cx="10515600" cy="19139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56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Diagrama de</a:t>
            </a:r>
          </a:p>
          <a:p>
            <a:pPr algn="l"/>
            <a:r>
              <a:rPr lang="es-AR" sz="56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Arquitectura</a:t>
            </a:r>
            <a:br>
              <a:rPr lang="es-AR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97C350-E5F2-4650-8D46-C49EC88E6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733967"/>
            <a:ext cx="8101012" cy="453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37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>
            <a:extLst>
              <a:ext uri="{FF2B5EF4-FFF2-40B4-BE49-F238E27FC236}">
                <a16:creationId xmlns:a16="http://schemas.microsoft.com/office/drawing/2014/main" id="{2A99E6EA-6381-4BC2-80B5-76ED6B700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" name="Imagen 3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D0D91702-B8DD-4C2C-97BC-760F35A6B71B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1" y="341771"/>
            <a:ext cx="5392377" cy="590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73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01D9E1F7-302B-4DDD-8A64-E7E01635B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5745" y="2261031"/>
            <a:ext cx="10515600" cy="1384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70000"/>
              </a:lnSpc>
            </a:pPr>
            <a:r>
              <a:rPr lang="es-AR" sz="52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Diagrama</a:t>
            </a:r>
            <a:r>
              <a:rPr lang="en-US" sz="52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</a:p>
          <a:p>
            <a:pPr algn="r">
              <a:lnSpc>
                <a:spcPct val="70000"/>
              </a:lnSpc>
            </a:pPr>
            <a:r>
              <a:rPr lang="en-US" sz="5200" dirty="0" err="1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Clases</a:t>
            </a:r>
            <a:endParaRPr lang="es-AR" sz="5200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Imagen 9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3A918DA7-CC20-41B5-8686-4654C88E5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21" y="270732"/>
            <a:ext cx="4973052" cy="595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91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01D9E1F7-302B-4DDD-8A64-E7E01635B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360" y="1942344"/>
            <a:ext cx="8439277" cy="4175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199" y="432233"/>
            <a:ext cx="10515600" cy="1384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0000"/>
              </a:lnSpc>
            </a:pPr>
            <a:r>
              <a:rPr lang="es-AR" sz="52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Diagrama</a:t>
            </a:r>
          </a:p>
          <a:p>
            <a:pPr algn="l">
              <a:lnSpc>
                <a:spcPct val="70000"/>
              </a:lnSpc>
            </a:pPr>
            <a:r>
              <a:rPr lang="es-AR" sz="52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Entidad Relación</a:t>
            </a:r>
            <a:endParaRPr lang="en-US" sz="5200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10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B1F87121-28D1-4C06-9ED0-310AE7690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48327" y="533468"/>
            <a:ext cx="6766945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Integrantes:</a:t>
            </a:r>
            <a:br>
              <a:rPr lang="es-AR" dirty="0"/>
            </a:br>
            <a:br>
              <a:rPr lang="es-AR" sz="3200" dirty="0"/>
            </a:br>
            <a:r>
              <a:rPr lang="es-AR" sz="3200" dirty="0" err="1"/>
              <a:t>Caba</a:t>
            </a:r>
            <a:r>
              <a:rPr lang="es-AR" sz="3200" dirty="0"/>
              <a:t> </a:t>
            </a:r>
            <a:r>
              <a:rPr lang="es-AR" sz="3200" dirty="0" err="1"/>
              <a:t>Urtizberea</a:t>
            </a:r>
            <a:r>
              <a:rPr lang="es-AR" sz="3200" dirty="0"/>
              <a:t>, Gonzalo</a:t>
            </a:r>
            <a:br>
              <a:rPr lang="es-AR" sz="3200" dirty="0"/>
            </a:br>
            <a:br>
              <a:rPr lang="en-US" sz="3200" dirty="0"/>
            </a:br>
            <a:r>
              <a:rPr lang="es-AR" sz="3200" dirty="0"/>
              <a:t>Mediavilla, Agustín</a:t>
            </a:r>
            <a:br>
              <a:rPr lang="es-AR" sz="3200" dirty="0"/>
            </a:br>
            <a:br>
              <a:rPr lang="en-US" sz="3200" dirty="0"/>
            </a:br>
            <a:r>
              <a:rPr lang="es-AR" sz="3200" dirty="0" err="1"/>
              <a:t>Miñano</a:t>
            </a:r>
            <a:r>
              <a:rPr lang="es-AR" sz="3200" dirty="0"/>
              <a:t>, Richard</a:t>
            </a:r>
            <a:br>
              <a:rPr lang="es-AR" sz="3200" dirty="0"/>
            </a:br>
            <a:br>
              <a:rPr lang="en-US" sz="3200" dirty="0"/>
            </a:br>
            <a:r>
              <a:rPr lang="es-AR" sz="3200" dirty="0"/>
              <a:t>Suarez, Santiago</a:t>
            </a:r>
            <a:br>
              <a:rPr lang="en-US" dirty="0"/>
            </a:br>
            <a:br>
              <a:rPr lang="es-A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1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4BD2908-AF70-438C-B270-972499BE8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6111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52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Estado del Proyecto</a:t>
            </a:r>
            <a:endParaRPr lang="en-US" sz="5200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870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8A38DDF2-D1BB-43F4-BAFE-A3BEDB03E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4442" y="-1892091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9933" y="2707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0000"/>
              </a:lnSpc>
            </a:pPr>
            <a:r>
              <a:rPr lang="es-AR" sz="52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Prototipo de Pantallas</a:t>
            </a:r>
            <a:endParaRPr lang="en-US" sz="5200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0798A-D47D-4EC2-8784-C2AB08B10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48" y="1964757"/>
            <a:ext cx="5742600" cy="357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895094-7F3E-4830-8016-175F4A5BB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43" y="774613"/>
            <a:ext cx="3970397" cy="53548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77085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A6E2D-41B3-4A4E-A00F-C7EDA8BE6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6689" y="-1750048"/>
            <a:ext cx="9625263" cy="131253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4E47E7-4939-400C-AE9C-130EA138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Estado del Código</a:t>
            </a:r>
            <a:endParaRPr lang="es-AR" sz="5200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A5B26C-4E0C-4CD3-98AE-936C79D81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50375"/>
            <a:ext cx="5257800" cy="2701839"/>
          </a:xfrm>
        </p:spPr>
        <p:txBody>
          <a:bodyPr/>
          <a:lstStyle/>
          <a:p>
            <a:r>
              <a:rPr lang="es-AR" dirty="0"/>
              <a:t>Framework base.</a:t>
            </a:r>
          </a:p>
          <a:p>
            <a:endParaRPr lang="es-AR" dirty="0"/>
          </a:p>
          <a:p>
            <a:r>
              <a:rPr lang="es-AR" dirty="0"/>
              <a:t>Progreso de la Demo.</a:t>
            </a:r>
          </a:p>
          <a:p>
            <a:endParaRPr lang="es-AR" dirty="0"/>
          </a:p>
          <a:p>
            <a:r>
              <a:rPr lang="es-AR" dirty="0"/>
              <a:t>Progreso del MVP.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055CA0-F5AF-4060-BC17-6620FC586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062" y="1825625"/>
            <a:ext cx="39817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25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BA285426-8315-41E9-A417-CB4C50B94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93639" y="272873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56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¿Preguntas?</a:t>
            </a:r>
            <a:br>
              <a:rPr lang="es-A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27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BA285426-8315-41E9-A417-CB4C50B94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93639" y="272873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56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¡¡Muchas gracias!!</a:t>
            </a:r>
            <a:br>
              <a:rPr lang="es-A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6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>
            <a:extLst>
              <a:ext uri="{FF2B5EF4-FFF2-40B4-BE49-F238E27FC236}">
                <a16:creationId xmlns:a16="http://schemas.microsoft.com/office/drawing/2014/main" id="{DEC9E37C-0807-4E45-8FA1-9BC990A60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Contexto</a:t>
            </a:r>
            <a:endParaRPr lang="en-US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CD5AF80-543B-418D-A51A-97E03AAE72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8281"/>
            <a:ext cx="3741642" cy="40931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n 9" descr="Imagen que contiene teclado&#10;&#10;Descripción generada automáticamente">
            <a:extLst>
              <a:ext uri="{FF2B5EF4-FFF2-40B4-BE49-F238E27FC236}">
                <a16:creationId xmlns:a16="http://schemas.microsoft.com/office/drawing/2014/main" id="{7A72B81D-AECB-4FE2-BACD-442DB3C700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25" y="1946821"/>
            <a:ext cx="4660826" cy="1732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n 11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B3712B8C-B7B0-4A5D-A06E-D40ECD6D9D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104" y="4052136"/>
            <a:ext cx="3733800" cy="1819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2798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>
            <a:extLst>
              <a:ext uri="{FF2B5EF4-FFF2-40B4-BE49-F238E27FC236}">
                <a16:creationId xmlns:a16="http://schemas.microsoft.com/office/drawing/2014/main" id="{DEC9E37C-0807-4E45-8FA1-9BC990A60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Problema</a:t>
            </a:r>
            <a:endParaRPr lang="en-US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8472" y="1778281"/>
            <a:ext cx="96150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3200" dirty="0"/>
              <a:t>La aplicación de una batería de test neurocognitivos actualmente se realiza enteramente en papel.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3200" dirty="0"/>
              <a:t>Las herramientas tecnológicas que dispone el profesional son pocas y no están centralizadas.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3200" dirty="0"/>
              <a:t>Se pierde mucho tiempo en pasar los resultados escritos al soporte digital.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503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>
            <a:extLst>
              <a:ext uri="{FF2B5EF4-FFF2-40B4-BE49-F238E27FC236}">
                <a16:creationId xmlns:a16="http://schemas.microsoft.com/office/drawing/2014/main" id="{DEC9E37C-0807-4E45-8FA1-9BC990A60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Propuesta: Athos</a:t>
            </a:r>
            <a:endParaRPr lang="en-US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111" y="1778281"/>
            <a:ext cx="961505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3200" dirty="0"/>
              <a:t>Athos es una suite que centraliza herramientas digitales y registros para la toma de test </a:t>
            </a:r>
            <a:r>
              <a:rPr lang="es-AR" sz="3200" dirty="0" err="1"/>
              <a:t>neurocognitovos</a:t>
            </a:r>
            <a:r>
              <a:rPr lang="es-AR" sz="32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3200" dirty="0"/>
              <a:t>Facilita la toma de Test Psicométricos.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3200" dirty="0"/>
              <a:t>Permite obtener reportes cruzados.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330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C6B715A7-108E-4171-8E37-AE5DECCE1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18128" y="2517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es-AR" sz="52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Factibilidad y Estudio de Mercado</a:t>
            </a:r>
            <a:endParaRPr lang="en-US" sz="5200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88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>
            <a:extLst>
              <a:ext uri="{FF2B5EF4-FFF2-40B4-BE49-F238E27FC236}">
                <a16:creationId xmlns:a16="http://schemas.microsoft.com/office/drawing/2014/main" id="{421F1106-3715-40AF-A025-F3F6C2038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1259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6111" y="365125"/>
            <a:ext cx="9889368" cy="155992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56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Costos del mercado</a:t>
            </a:r>
          </a:p>
          <a:p>
            <a:pPr algn="l"/>
            <a:r>
              <a:rPr lang="es-AR" sz="56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 Factibilidad </a:t>
            </a:r>
            <a:endParaRPr lang="en-US" sz="5600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6111" y="2340090"/>
            <a:ext cx="9332803" cy="3903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3200" dirty="0"/>
              <a:t>Factibilidad operacional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3200" dirty="0"/>
              <a:t>Factibilidad técnica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3200" dirty="0"/>
              <a:t>Factibilidad económica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8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>
            <a:extLst>
              <a:ext uri="{FF2B5EF4-FFF2-40B4-BE49-F238E27FC236}">
                <a16:creationId xmlns:a16="http://schemas.microsoft.com/office/drawing/2014/main" id="{421F1106-3715-40AF-A025-F3F6C2038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6111" y="365125"/>
            <a:ext cx="9889368" cy="155992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56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Costos del mercado</a:t>
            </a:r>
          </a:p>
          <a:p>
            <a:pPr algn="l"/>
            <a:r>
              <a:rPr lang="es-AR" sz="56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 Factibilidad </a:t>
            </a:r>
            <a:endParaRPr lang="en-US" sz="5600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6111" y="2340090"/>
            <a:ext cx="9332803" cy="3903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3200" dirty="0"/>
              <a:t>Costos de desarrollo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3200" dirty="0"/>
              <a:t>Costos por licencias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3200" dirty="0"/>
              <a:t>Rentabilidad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0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B4619BE7-911B-4C0D-AAFF-3F44D8E35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648" y="-1762076"/>
            <a:ext cx="9625263" cy="1312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79" y="6425768"/>
            <a:ext cx="1672840" cy="4322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452718"/>
            <a:ext cx="9404723" cy="579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s-AR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6111" y="220344"/>
            <a:ext cx="10707688" cy="1239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0000"/>
              </a:lnSpc>
            </a:pPr>
            <a:r>
              <a:rPr lang="es-AR" sz="5200" dirty="0">
                <a:solidFill>
                  <a:srgbClr val="C77C0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Estimación de Ganancias</a:t>
            </a:r>
            <a:endParaRPr lang="en-US" sz="5200" dirty="0">
              <a:solidFill>
                <a:srgbClr val="C77C0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575" y="1641613"/>
            <a:ext cx="7386848" cy="460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1342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BBF2A68-0A93-4771-924F-52ACA89A3B44}" vid="{08842690-1BD8-4D16-8A95-472105DE707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1495</TotalTime>
  <Words>195</Words>
  <Application>Microsoft Office PowerPoint</Application>
  <PresentationFormat>Widescreen</PresentationFormat>
  <Paragraphs>85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Theme1</vt:lpstr>
      <vt:lpstr>PROYECTO ATHOS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Estado del Código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ATHOS</dc:title>
  <dc:creator>Richard Minano</dc:creator>
  <cp:lastModifiedBy>Santo Suarez</cp:lastModifiedBy>
  <cp:revision>56</cp:revision>
  <dcterms:created xsi:type="dcterms:W3CDTF">2019-11-09T18:07:12Z</dcterms:created>
  <dcterms:modified xsi:type="dcterms:W3CDTF">2019-11-11T23:52:06Z</dcterms:modified>
</cp:coreProperties>
</file>