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69" r:id="rId3"/>
    <p:sldId id="292" r:id="rId4"/>
    <p:sldId id="270" r:id="rId5"/>
    <p:sldId id="294" r:id="rId6"/>
    <p:sldId id="297" r:id="rId7"/>
    <p:sldId id="272" r:id="rId8"/>
    <p:sldId id="271" r:id="rId9"/>
    <p:sldId id="286" r:id="rId10"/>
    <p:sldId id="298" r:id="rId11"/>
    <p:sldId id="287" r:id="rId12"/>
    <p:sldId id="273" r:id="rId13"/>
    <p:sldId id="290" r:id="rId14"/>
    <p:sldId id="275" r:id="rId15"/>
    <p:sldId id="276" r:id="rId16"/>
    <p:sldId id="277" r:id="rId17"/>
    <p:sldId id="295" r:id="rId18"/>
    <p:sldId id="285" r:id="rId19"/>
    <p:sldId id="279" r:id="rId20"/>
    <p:sldId id="288" r:id="rId21"/>
    <p:sldId id="296" r:id="rId22"/>
    <p:sldId id="278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80" d="100"/>
          <a:sy n="80" d="100"/>
        </p:scale>
        <p:origin x="384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D7DF-FECA-426C-B2DF-5A771E1719F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486E-5C13-4842-996C-B482F0091C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2587171"/>
            <a:ext cx="9144000" cy="1021806"/>
          </a:xfrm>
        </p:spPr>
        <p:txBody>
          <a:bodyPr/>
          <a:lstStyle/>
          <a:p>
            <a:r>
              <a:rPr lang="es-AR" b="1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PROYECTO ATHOS</a:t>
            </a:r>
            <a:endParaRPr lang="en-US" b="1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6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4BD2908-AF70-438C-B270-972499BE8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Planificación del Proyecto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E46145C1-B125-4834-8B0F-3F17F4BD4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2" y="365126"/>
            <a:ext cx="10707688" cy="1836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Metodología</a:t>
            </a:r>
          </a:p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Implementada</a:t>
            </a:r>
            <a:endParaRPr lang="en-US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D8D068-294A-49A5-8C2F-815BD85106AC}"/>
              </a:ext>
            </a:extLst>
          </p:cNvPr>
          <p:cNvSpPr txBox="1">
            <a:spLocks/>
          </p:cNvSpPr>
          <p:nvPr/>
        </p:nvSpPr>
        <p:spPr>
          <a:xfrm>
            <a:off x="646111" y="2340090"/>
            <a:ext cx="9332803" cy="390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Etapa inicial: Relevamiento y especificaciones.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Etapa de Construcción y Desarrollo: Autogestión mediante Trello y versionado por GIT.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Etapa de Cierre: Beta del producto y retrospectiva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71793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1D65E3D5-A2ED-4B4E-8971-B10A91EA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74" y="1696454"/>
            <a:ext cx="8732250" cy="4305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0"/>
            <a:ext cx="10515600" cy="103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Riesgos del proyecto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3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C6B715A7-108E-4171-8E37-AE5DECCE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8128" y="2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Artefactos del Proyecto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9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5B2A8542-0EF3-4DD6-BB46-2951ABB0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8" name="Imagen 2" descr="Imagen que contiene texto, mapa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8" y="1515979"/>
            <a:ext cx="7800966" cy="4675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270733"/>
            <a:ext cx="10515600" cy="9002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 de Dominio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241087AD-F83F-4948-92C9-72093340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432232"/>
            <a:ext cx="10515600" cy="19139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Diagrama de</a:t>
            </a:r>
          </a:p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Arquitectura</a:t>
            </a:r>
            <a:br>
              <a:rPr lang="es-AR" dirty="0"/>
            </a:br>
            <a:endParaRPr lang="en-US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20E0538B-E572-43F6-9C5C-6829E54E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7922" y="2263525"/>
            <a:ext cx="13647844" cy="34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3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2A99E6EA-6381-4BC2-80B5-76ED6B700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0D91702-B8DD-4C2C-97BC-760F35A6B71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1" y="341771"/>
            <a:ext cx="5392377" cy="5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7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01D9E1F7-302B-4DDD-8A64-E7E01635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5745" y="2261031"/>
            <a:ext cx="10515600" cy="1384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Diagrama</a:t>
            </a:r>
            <a:r>
              <a:rPr lang="en-US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</a:p>
          <a:p>
            <a:pPr algn="r">
              <a:lnSpc>
                <a:spcPct val="70000"/>
              </a:lnSpc>
            </a:pPr>
            <a:r>
              <a:rPr lang="en-US" sz="5200" dirty="0" err="1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Clases</a:t>
            </a:r>
            <a:endParaRPr lang="es-AR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A918DA7-CC20-41B5-8686-4654C88E5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21" y="270732"/>
            <a:ext cx="4973052" cy="59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01D9E1F7-302B-4DDD-8A64-E7E01635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60" y="1942344"/>
            <a:ext cx="8439277" cy="417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432233"/>
            <a:ext cx="10515600" cy="1384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Diagrama</a:t>
            </a:r>
          </a:p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Entidad Relación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0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4BD2908-AF70-438C-B270-972499BE8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Estado del Proyecto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7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1F87121-28D1-4C06-9ED0-310AE7690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48327" y="533468"/>
            <a:ext cx="6766945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Integrantes:</a:t>
            </a:r>
            <a:br>
              <a:rPr lang="es-AR" dirty="0"/>
            </a:br>
            <a:br>
              <a:rPr lang="es-AR" sz="3200" dirty="0"/>
            </a:br>
            <a:r>
              <a:rPr lang="es-AR" sz="3200" dirty="0" err="1"/>
              <a:t>Caba</a:t>
            </a:r>
            <a:r>
              <a:rPr lang="es-AR" sz="3200" dirty="0"/>
              <a:t> </a:t>
            </a:r>
            <a:r>
              <a:rPr lang="es-AR" sz="3200" dirty="0" err="1"/>
              <a:t>Urtizberea</a:t>
            </a:r>
            <a:r>
              <a:rPr lang="es-AR" sz="3200" dirty="0"/>
              <a:t>, Gonzalo</a:t>
            </a:r>
            <a:br>
              <a:rPr lang="es-AR" sz="3200" dirty="0"/>
            </a:br>
            <a:br>
              <a:rPr lang="en-US" sz="3200" dirty="0"/>
            </a:br>
            <a:r>
              <a:rPr lang="es-AR" sz="3200" dirty="0"/>
              <a:t>Mediavilla, Agustín</a:t>
            </a:r>
            <a:br>
              <a:rPr lang="es-AR" sz="3200" dirty="0"/>
            </a:br>
            <a:br>
              <a:rPr lang="en-US" sz="3200" dirty="0"/>
            </a:br>
            <a:r>
              <a:rPr lang="es-AR" sz="3200" dirty="0" err="1"/>
              <a:t>Miñano</a:t>
            </a:r>
            <a:r>
              <a:rPr lang="es-AR" sz="3200" dirty="0"/>
              <a:t>, Richard</a:t>
            </a:r>
            <a:br>
              <a:rPr lang="es-AR" sz="3200" dirty="0"/>
            </a:br>
            <a:br>
              <a:rPr lang="en-US" sz="3200" dirty="0"/>
            </a:br>
            <a:r>
              <a:rPr lang="es-AR" sz="3200" dirty="0"/>
              <a:t>Suarez, Santiago</a:t>
            </a:r>
            <a:br>
              <a:rPr lang="en-US" dirty="0"/>
            </a:br>
            <a:br>
              <a:rPr lang="es-A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8A38DDF2-D1BB-43F4-BAFE-A3BEDB03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6689" y="-1750048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933" y="2707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Prototipo de Pantallas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n 2" descr="Imagen que contiene captura de pantalla, pájaro&#10;&#10;Descripción generada automáticamente">
            <a:extLst>
              <a:ext uri="{FF2B5EF4-FFF2-40B4-BE49-F238E27FC236}">
                <a16:creationId xmlns:a16="http://schemas.microsoft.com/office/drawing/2014/main" id="{7595A6E3-6F2C-41AE-BF8C-948446216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90" y="1810190"/>
            <a:ext cx="4976242" cy="3732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 descr="Imagen que contiene interior, monitor, laptop, computadora&#10;&#10;Descripción generada automáticamente">
            <a:extLst>
              <a:ext uri="{FF2B5EF4-FFF2-40B4-BE49-F238E27FC236}">
                <a16:creationId xmlns:a16="http://schemas.microsoft.com/office/drawing/2014/main" id="{EC428F92-BA89-485A-A7C4-517CDB376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33" y="2369648"/>
            <a:ext cx="4992285" cy="3744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7085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A6E2D-41B3-4A4E-A00F-C7EDA8BE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6689" y="-1750048"/>
            <a:ext cx="9625263" cy="13125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4E47E7-4939-400C-AE9C-130EA138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Estado del Código</a:t>
            </a:r>
            <a:endParaRPr lang="es-AR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5B26C-4E0C-4CD3-98AE-936C79D8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50375"/>
            <a:ext cx="5257800" cy="2701839"/>
          </a:xfrm>
        </p:spPr>
        <p:txBody>
          <a:bodyPr/>
          <a:lstStyle/>
          <a:p>
            <a:r>
              <a:rPr lang="es-AR" dirty="0"/>
              <a:t>Framework base.</a:t>
            </a:r>
          </a:p>
          <a:p>
            <a:endParaRPr lang="es-AR" dirty="0"/>
          </a:p>
          <a:p>
            <a:r>
              <a:rPr lang="es-AR" dirty="0"/>
              <a:t>Progreso del MVP (Demo).</a:t>
            </a:r>
          </a:p>
          <a:p>
            <a:endParaRPr lang="es-AR" dirty="0"/>
          </a:p>
          <a:p>
            <a:r>
              <a:rPr lang="es-AR" dirty="0"/>
              <a:t>Progreso del Producto.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055CA0-F5AF-4060-BC17-6620FC5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62" y="1825625"/>
            <a:ext cx="3981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25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A285426-8315-41E9-A417-CB4C50B94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3639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¿Preguntas?</a:t>
            </a:r>
            <a:br>
              <a:rPr lang="es-A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2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A285426-8315-41E9-A417-CB4C50B94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3639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¡¡Muchas gracias!!</a:t>
            </a:r>
            <a:br>
              <a:rPr lang="es-A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EC9E37C-0807-4E45-8FA1-9BC990A6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Contexto</a:t>
            </a:r>
            <a:endParaRPr lang="en-US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D5AF80-543B-418D-A51A-97E03AAE7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8281"/>
            <a:ext cx="3741642" cy="4093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 descr="Imagen que contiene teclado&#10;&#10;Descripción generada automáticamente">
            <a:extLst>
              <a:ext uri="{FF2B5EF4-FFF2-40B4-BE49-F238E27FC236}">
                <a16:creationId xmlns:a16="http://schemas.microsoft.com/office/drawing/2014/main" id="{7A72B81D-AECB-4FE2-BACD-442DB3C70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25" y="1946821"/>
            <a:ext cx="4660826" cy="1732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B3712B8C-B7B0-4A5D-A06E-D40ECD6D9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04" y="4052136"/>
            <a:ext cx="3733800" cy="1819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798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EC9E37C-0807-4E45-8FA1-9BC990A6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Problema</a:t>
            </a:r>
            <a:endParaRPr lang="en-US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8472" y="1778281"/>
            <a:ext cx="9615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La aplicación de una batería de test neurocognitivos actualmente se realiza enteramente en papel.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Las herramientas tecnológicas que dispone el profesional son pocas y no están centralizadas.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Se pierde mucho tiempo en pasar los resultados escritos al soporte digital.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503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EC9E37C-0807-4E45-8FA1-9BC990A6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Propuesta: Athos</a:t>
            </a:r>
            <a:endParaRPr lang="en-US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1" y="1778281"/>
            <a:ext cx="96150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Athos es una suite que centraliza herramientas digitales y registros para la toma de test </a:t>
            </a:r>
            <a:r>
              <a:rPr lang="es-AR" sz="3200" dirty="0" err="1"/>
              <a:t>neurocognitovos</a:t>
            </a:r>
            <a:r>
              <a:rPr lang="es-AR" sz="3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Facilita la toma de Test Psicométricos.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Permite obtener reportes cruzados.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33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C6B715A7-108E-4171-8E37-AE5DECCE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8128" y="2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Factibilidad y Estudio de Mercado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8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421F1106-3715-40AF-A025-F3F6C203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365125"/>
            <a:ext cx="9889368" cy="155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Costos del mercado</a:t>
            </a:r>
          </a:p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 Factibilidad </a:t>
            </a:r>
            <a:endParaRPr lang="en-US" sz="56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111" y="2340090"/>
            <a:ext cx="9332803" cy="390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Costos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Costos por licencias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Rentabilidad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8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B4619BE7-911B-4C0D-AAFF-3F44D8E3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220344"/>
            <a:ext cx="10707688" cy="1239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Estimación de Ganancias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575" y="1641613"/>
            <a:ext cx="7386848" cy="46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0571B662-43FF-4F0D-BB32-D722512D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79" y="1365678"/>
            <a:ext cx="7264240" cy="48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376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BBF2A68-0A93-4771-924F-52ACA89A3B44}" vid="{08842690-1BD8-4D16-8A95-472105DE70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1408</TotalTime>
  <Words>251</Words>
  <Application>Microsoft Office PowerPoint</Application>
  <PresentationFormat>Panorámica</PresentationFormat>
  <Paragraphs>74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Theme1</vt:lpstr>
      <vt:lpstr>PROYECTO ATHOS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Estado del Código</vt:lpstr>
      <vt:lpstr>Presentación de PowerPoint</vt:lpstr>
      <vt:lpstr>Presentación de PowerPoint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ATHOS</dc:title>
  <dc:creator>Richard Minano</dc:creator>
  <cp:lastModifiedBy>Santo Suarez</cp:lastModifiedBy>
  <cp:revision>51</cp:revision>
  <dcterms:created xsi:type="dcterms:W3CDTF">2019-11-09T18:07:12Z</dcterms:created>
  <dcterms:modified xsi:type="dcterms:W3CDTF">2019-11-11T03:59:59Z</dcterms:modified>
</cp:coreProperties>
</file>