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5DB"/>
    <a:srgbClr val="9751CB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0FA-E615-D78F-CC3D-695A5995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5375-8BCE-76DC-1D56-CEE07A21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8787-00F7-9A70-FB17-EF260D7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CFEC-8D3A-4CD2-D5F8-FCF5693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247B-F040-6DD5-7A38-A1E079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14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51-23EB-8C81-2362-575A5DE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03FD-D023-33A9-628A-F097968E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6075-52F2-AEF0-1B60-DECD415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95B-AC00-205F-8DE4-D917762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4966-CE1F-5F8C-33DE-2CD65B42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2D09A-890F-2842-AD03-79C1057C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A5DA-4C04-568B-867B-CD1C5D07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502E-1F59-4392-8A63-87414BD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65-9B2E-E180-D759-A6A1846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76F8-6F91-6B92-9EFC-0B80F74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7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3A2A-714F-9C41-5E70-317EA1E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CDE7-531B-89F8-D7D1-2401FB3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62EA-8FD3-C670-D3CA-ADD7BF9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A16D-8989-A57C-3FB8-D339A64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58A0-3BE8-5083-247F-BD65CAD2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3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B870-F8E8-20C2-3E62-A21A5F13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29B-F562-275C-55B8-1B6CA38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2C32-465D-AA7D-77D6-313ECB2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F03B-4FFE-C3AB-9470-F53DC8C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80F6-DD80-18AF-68DA-C63703F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32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593-D706-CE8D-386F-44C8D63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C19B-5540-9770-8FD4-A30F88EE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58DA-3562-DDC5-D383-8B48E58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4532-C6DC-C186-6351-1CE7B5E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A69D-20D3-9DE6-4BD4-77A035B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47AD-BFD4-1F77-5D79-B1C965B8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FDC2-76E1-40B3-CB87-615C2766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BC62-1499-A2DA-2301-43689B6B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D23B-4EEC-3704-1364-9C59173B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BA70-7492-D531-508D-188BC3EB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3DB52-C8C7-8464-816F-7C386E10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84E0-CC08-C85D-260C-ACB1965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3A54F-16C8-9770-B0A1-F87DFFB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CE836-0F77-F489-F4FB-C2DE647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0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80C-FD00-94F2-FFA6-1E0AD27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172A-ED64-BF2D-2E2F-AB488D8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18D7F-91CD-8DFE-9AA6-DACABEA0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75F2-E5CA-A1B8-8827-1529D160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9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6CE-720C-F92F-8DF7-668497A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4DE-F677-B81B-D01A-FF6128CE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106A-90BF-70C3-EC8F-D252C02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4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9CD-E19A-6CF6-B0C6-8E9A0AED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D12-78E0-6E1A-47B0-2847232B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F35-AADF-C49F-E2A1-FD3EAA71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836B-D2A2-9D26-60A6-90C2493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53B4-E826-E9F5-8C50-C1E3413A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791-BA7A-63EC-A8C1-F7076E4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7-4A1A-C298-57CE-9139DDF3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C602-D446-ECD0-5E67-A768C6D3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7996-B30D-64CF-4EB2-CC8ACA9D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31CA-047B-463C-99DC-41FCC7C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D44-6AC3-A650-9C04-DAB5FC9C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79FC-5F53-BE19-E9A4-83A085C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4D1-198B-23FA-14C6-F9D1C6F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B024-6D22-27E9-F0D0-75E0318E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F00-EDC9-661F-5304-B7F6E6FE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FDB-6396-4AD4-81BC-FA3D71663660}" type="datetimeFigureOut">
              <a:rPr lang="en-ID" smtClean="0"/>
              <a:t>23/12/2022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B861-F236-D365-6472-B4DD77E1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1D76-FDAF-7D8D-B5C7-71774C06B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1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CE8C02-7FE1-D82D-4795-4170C0EF7826}"/>
              </a:ext>
            </a:extLst>
          </p:cNvPr>
          <p:cNvSpPr/>
          <p:nvPr/>
        </p:nvSpPr>
        <p:spPr>
          <a:xfrm>
            <a:off x="1492307" y="5539642"/>
            <a:ext cx="1988821" cy="4876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2944-7EF1-E30C-0D5A-90067679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1529399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1A76-EC45-A6CE-63E9-297DFD8F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319" y="4052521"/>
            <a:ext cx="8717279" cy="11900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| 197006516029 | Sistem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D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710D5-7E50-39F8-67B9-C68B906BF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8" y="249239"/>
            <a:ext cx="889998" cy="116808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E5A1BF-A2E6-4EAA-3B7F-D71F273305D5}"/>
              </a:ext>
            </a:extLst>
          </p:cNvPr>
          <p:cNvSpPr/>
          <p:nvPr/>
        </p:nvSpPr>
        <p:spPr>
          <a:xfrm>
            <a:off x="1417319" y="5485081"/>
            <a:ext cx="1988821" cy="48768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Latar</a:t>
            </a:r>
            <a:r>
              <a:rPr lang="en-US" sz="1600" dirty="0">
                <a:solidFill>
                  <a:schemeClr val="bg1"/>
                </a:solidFill>
              </a:rPr>
              <a:t> Belakang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-&gt;</a:t>
            </a:r>
            <a:endParaRPr lang="en-ID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85C7D1-AF01-4042-29ED-3B8F07D3DA8D}"/>
              </a:ext>
            </a:extLst>
          </p:cNvPr>
          <p:cNvCxnSpPr/>
          <p:nvPr/>
        </p:nvCxnSpPr>
        <p:spPr>
          <a:xfrm>
            <a:off x="11430000" y="0"/>
            <a:ext cx="0" cy="6858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01A2A-66AA-E8E2-A7F8-9E924A0C913D}"/>
              </a:ext>
            </a:extLst>
          </p:cNvPr>
          <p:cNvSpPr/>
          <p:nvPr/>
        </p:nvSpPr>
        <p:spPr>
          <a:xfrm>
            <a:off x="11361421" y="268217"/>
            <a:ext cx="132076" cy="618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8A158-9D7E-20B0-1547-76BA954643DB}"/>
              </a:ext>
            </a:extLst>
          </p:cNvPr>
          <p:cNvSpPr txBox="1"/>
          <p:nvPr/>
        </p:nvSpPr>
        <p:spPr>
          <a:xfrm>
            <a:off x="1417319" y="577462"/>
            <a:ext cx="2291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ID" sz="14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3B18EC9-DB37-2310-5CC4-4814D94690F7}"/>
              </a:ext>
            </a:extLst>
          </p:cNvPr>
          <p:cNvSpPr txBox="1">
            <a:spLocks/>
          </p:cNvSpPr>
          <p:nvPr/>
        </p:nvSpPr>
        <p:spPr>
          <a:xfrm>
            <a:off x="4179447" y="6977282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613BDE-4AAA-8A48-4D86-1631CEFF515D}"/>
              </a:ext>
            </a:extLst>
          </p:cNvPr>
          <p:cNvSpPr txBox="1">
            <a:spLocks/>
          </p:cNvSpPr>
          <p:nvPr/>
        </p:nvSpPr>
        <p:spPr>
          <a:xfrm>
            <a:off x="5472753" y="8284759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 </a:t>
            </a:r>
            <a:endParaRPr lang="en-ID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406259-1526-A4BE-66FE-0AC26D5DD279}"/>
              </a:ext>
            </a:extLst>
          </p:cNvPr>
          <p:cNvGrpSpPr/>
          <p:nvPr/>
        </p:nvGrpSpPr>
        <p:grpSpPr>
          <a:xfrm>
            <a:off x="1119557" y="8438106"/>
            <a:ext cx="3996807" cy="3029616"/>
            <a:chOff x="1119557" y="2457356"/>
            <a:chExt cx="3996807" cy="302961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1B9DF-E0D5-5D5C-C807-66D3DA3B1AFE}"/>
                </a:ext>
              </a:extLst>
            </p:cNvPr>
            <p:cNvSpPr/>
            <p:nvPr/>
          </p:nvSpPr>
          <p:spPr>
            <a:xfrm>
              <a:off x="1283258" y="2629046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CDC7C46-5D10-A59D-8FAA-405672F6C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1"/>
            <a:stretch/>
          </p:blipFill>
          <p:spPr>
            <a:xfrm>
              <a:off x="1119557" y="2457356"/>
              <a:ext cx="3848341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A270D-5547-9975-7D19-2594F84BAA91}"/>
              </a:ext>
            </a:extLst>
          </p:cNvPr>
          <p:cNvSpPr/>
          <p:nvPr/>
        </p:nvSpPr>
        <p:spPr>
          <a:xfrm>
            <a:off x="-410093" y="5729779"/>
            <a:ext cx="1139372" cy="1005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26E16-8142-C403-BBDF-7A166F9F377D}"/>
              </a:ext>
            </a:extLst>
          </p:cNvPr>
          <p:cNvSpPr/>
          <p:nvPr/>
        </p:nvSpPr>
        <p:spPr>
          <a:xfrm>
            <a:off x="-66073" y="6245301"/>
            <a:ext cx="1139372" cy="10051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B01EC5-CC86-8A1C-6A6D-4F55E541ED59}"/>
              </a:ext>
            </a:extLst>
          </p:cNvPr>
          <p:cNvGrpSpPr/>
          <p:nvPr/>
        </p:nvGrpSpPr>
        <p:grpSpPr>
          <a:xfrm>
            <a:off x="10738133" y="11117908"/>
            <a:ext cx="1510727" cy="1483402"/>
            <a:chOff x="10923811" y="6171767"/>
            <a:chExt cx="1260573" cy="12070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839BB6-5C6E-C666-BD55-F57F74B8BA8E}"/>
                </a:ext>
              </a:extLst>
            </p:cNvPr>
            <p:cNvSpPr/>
            <p:nvPr/>
          </p:nvSpPr>
          <p:spPr>
            <a:xfrm>
              <a:off x="10923811" y="6171767"/>
              <a:ext cx="1139372" cy="10051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F08132-4B33-34ED-DEBB-8248189F6723}"/>
                </a:ext>
              </a:extLst>
            </p:cNvPr>
            <p:cNvSpPr/>
            <p:nvPr/>
          </p:nvSpPr>
          <p:spPr>
            <a:xfrm>
              <a:off x="11045012" y="6373708"/>
              <a:ext cx="1139372" cy="10051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9F6C69-CB1B-5B0A-9891-D43C2740ADC8}"/>
              </a:ext>
            </a:extLst>
          </p:cNvPr>
          <p:cNvCxnSpPr>
            <a:cxnSpLocks/>
          </p:cNvCxnSpPr>
          <p:nvPr/>
        </p:nvCxnSpPr>
        <p:spPr>
          <a:xfrm>
            <a:off x="6299200" y="7765727"/>
            <a:ext cx="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955F0-5DE7-3276-278D-427734AD9CED}"/>
              </a:ext>
            </a:extLst>
          </p:cNvPr>
          <p:cNvCxnSpPr>
            <a:cxnSpLocks/>
          </p:cNvCxnSpPr>
          <p:nvPr/>
        </p:nvCxnSpPr>
        <p:spPr>
          <a:xfrm>
            <a:off x="5892800" y="7759113"/>
            <a:ext cx="4064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FA6A008-BBC6-BA35-DEC7-11B159569A81}"/>
              </a:ext>
            </a:extLst>
          </p:cNvPr>
          <p:cNvGrpSpPr/>
          <p:nvPr/>
        </p:nvGrpSpPr>
        <p:grpSpPr>
          <a:xfrm>
            <a:off x="10738133" y="5929482"/>
            <a:ext cx="1510727" cy="1483403"/>
            <a:chOff x="10923811" y="5852886"/>
            <a:chExt cx="1260573" cy="12070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1CFFF0-04ED-F9D9-996A-52E82822F005}"/>
                </a:ext>
              </a:extLst>
            </p:cNvPr>
            <p:cNvSpPr/>
            <p:nvPr/>
          </p:nvSpPr>
          <p:spPr>
            <a:xfrm>
              <a:off x="10923811" y="5852886"/>
              <a:ext cx="1139372" cy="10051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DD76DAA-503D-07F8-545F-9B81741019C2}"/>
                </a:ext>
              </a:extLst>
            </p:cNvPr>
            <p:cNvSpPr/>
            <p:nvPr/>
          </p:nvSpPr>
          <p:spPr>
            <a:xfrm>
              <a:off x="11045012" y="6054828"/>
              <a:ext cx="1139372" cy="10051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3AF10F-E8BE-BA48-C3F0-57A521100394}"/>
              </a:ext>
            </a:extLst>
          </p:cNvPr>
          <p:cNvGrpSpPr/>
          <p:nvPr/>
        </p:nvGrpSpPr>
        <p:grpSpPr>
          <a:xfrm>
            <a:off x="12511747" y="2681380"/>
            <a:ext cx="4014100" cy="3066849"/>
            <a:chOff x="1102264" y="2681380"/>
            <a:chExt cx="4014100" cy="306684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1A7D85-1B9B-7313-EF94-DE86DDF8B606}"/>
                </a:ext>
              </a:extLst>
            </p:cNvPr>
            <p:cNvSpPr/>
            <p:nvPr/>
          </p:nvSpPr>
          <p:spPr>
            <a:xfrm>
              <a:off x="1283258" y="2890303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7AE3A3-C187-D3AB-B242-DAE72FDC5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92" b="6741"/>
            <a:stretch/>
          </p:blipFill>
          <p:spPr>
            <a:xfrm>
              <a:off x="1102264" y="2681380"/>
              <a:ext cx="3857665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391B0E-300B-F270-18BA-C10C3A42F206}"/>
              </a:ext>
            </a:extLst>
          </p:cNvPr>
          <p:cNvSpPr txBox="1">
            <a:spLocks/>
          </p:cNvSpPr>
          <p:nvPr/>
        </p:nvSpPr>
        <p:spPr>
          <a:xfrm>
            <a:off x="16882236" y="2565266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Pembangunan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bertaraf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internasional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kawasan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perekonomian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Masyarakat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EC758C-D78E-7BCC-7A53-B238E999D282}"/>
              </a:ext>
            </a:extLst>
          </p:cNvPr>
          <p:cNvSpPr/>
          <p:nvPr/>
        </p:nvSpPr>
        <p:spPr>
          <a:xfrm>
            <a:off x="10566400" y="2565266"/>
            <a:ext cx="4180110" cy="3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BB282F-F822-F072-3BE5-F9C9C35767A7}"/>
              </a:ext>
            </a:extLst>
          </p:cNvPr>
          <p:cNvSpPr txBox="1">
            <a:spLocks/>
          </p:cNvSpPr>
          <p:nvPr/>
        </p:nvSpPr>
        <p:spPr>
          <a:xfrm>
            <a:off x="4179447" y="996532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A161CD-3CB7-4DEC-017E-6AA9803DC165}"/>
              </a:ext>
            </a:extLst>
          </p:cNvPr>
          <p:cNvSpPr txBox="1">
            <a:spLocks/>
          </p:cNvSpPr>
          <p:nvPr/>
        </p:nvSpPr>
        <p:spPr>
          <a:xfrm>
            <a:off x="5472753" y="2565266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 </a:t>
            </a:r>
            <a:endParaRPr lang="en-ID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567D0-A945-90FA-0C75-7731F02ECA16}"/>
              </a:ext>
            </a:extLst>
          </p:cNvPr>
          <p:cNvGrpSpPr/>
          <p:nvPr/>
        </p:nvGrpSpPr>
        <p:grpSpPr>
          <a:xfrm>
            <a:off x="1119557" y="2718613"/>
            <a:ext cx="3996807" cy="3029616"/>
            <a:chOff x="1119557" y="2457356"/>
            <a:chExt cx="3996807" cy="3029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8C9E97-81CC-6CF4-86EA-E30CA540B0A7}"/>
                </a:ext>
              </a:extLst>
            </p:cNvPr>
            <p:cNvSpPr/>
            <p:nvPr/>
          </p:nvSpPr>
          <p:spPr>
            <a:xfrm>
              <a:off x="1283258" y="2629046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208419-040F-93ED-0382-0222235AC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1"/>
            <a:stretch/>
          </p:blipFill>
          <p:spPr>
            <a:xfrm>
              <a:off x="1119557" y="2457356"/>
              <a:ext cx="3848341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8FAA4F-0517-051E-21FD-9267793452E1}"/>
              </a:ext>
            </a:extLst>
          </p:cNvPr>
          <p:cNvCxnSpPr/>
          <p:nvPr/>
        </p:nvCxnSpPr>
        <p:spPr>
          <a:xfrm>
            <a:off x="11430000" y="0"/>
            <a:ext cx="0" cy="6858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580D1-9369-3E42-778A-B3F2D517C934}"/>
              </a:ext>
            </a:extLst>
          </p:cNvPr>
          <p:cNvSpPr/>
          <p:nvPr/>
        </p:nvSpPr>
        <p:spPr>
          <a:xfrm>
            <a:off x="1492307" y="-647195"/>
            <a:ext cx="1988821" cy="4876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D30B897-7F10-E564-BD2E-AA023471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-4657438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CD85D6D-FB9A-B37E-5019-14147623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319" y="-2134316"/>
            <a:ext cx="8717279" cy="11900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| 197006516029 | Sistem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D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A6DC1F-61D8-33FB-03A7-497F72EA0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8" y="-5937598"/>
            <a:ext cx="889998" cy="1168082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17BA22-1979-893D-96CA-2E55BE03BC2A}"/>
              </a:ext>
            </a:extLst>
          </p:cNvPr>
          <p:cNvSpPr/>
          <p:nvPr/>
        </p:nvSpPr>
        <p:spPr>
          <a:xfrm>
            <a:off x="1417319" y="-701756"/>
            <a:ext cx="1988821" cy="48768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Latar</a:t>
            </a:r>
            <a:r>
              <a:rPr lang="en-US" sz="1600" dirty="0">
                <a:solidFill>
                  <a:schemeClr val="bg1"/>
                </a:solidFill>
              </a:rPr>
              <a:t> Belakang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-&gt;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EA3BE-4E9B-D943-2067-2D05A502F725}"/>
              </a:ext>
            </a:extLst>
          </p:cNvPr>
          <p:cNvSpPr txBox="1"/>
          <p:nvPr/>
        </p:nvSpPr>
        <p:spPr>
          <a:xfrm>
            <a:off x="1417319" y="-5609375"/>
            <a:ext cx="2291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68C56-838C-3045-6465-3B807179E036}"/>
              </a:ext>
            </a:extLst>
          </p:cNvPr>
          <p:cNvSpPr/>
          <p:nvPr/>
        </p:nvSpPr>
        <p:spPr>
          <a:xfrm>
            <a:off x="11361421" y="553967"/>
            <a:ext cx="132076" cy="618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7DECF-71CB-A574-8E0E-D59B65D576F3}"/>
              </a:ext>
            </a:extLst>
          </p:cNvPr>
          <p:cNvSpPr/>
          <p:nvPr/>
        </p:nvSpPr>
        <p:spPr>
          <a:xfrm>
            <a:off x="-410093" y="-348179"/>
            <a:ext cx="1139372" cy="1005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4F77FB-4902-95A0-7246-20CF6194AE5B}"/>
              </a:ext>
            </a:extLst>
          </p:cNvPr>
          <p:cNvSpPr/>
          <p:nvPr/>
        </p:nvSpPr>
        <p:spPr>
          <a:xfrm>
            <a:off x="-66073" y="167343"/>
            <a:ext cx="1139372" cy="10051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AE128E-752F-269C-B683-30A248F6B543}"/>
              </a:ext>
            </a:extLst>
          </p:cNvPr>
          <p:cNvSpPr/>
          <p:nvPr/>
        </p:nvSpPr>
        <p:spPr>
          <a:xfrm>
            <a:off x="6584661" y="4523269"/>
            <a:ext cx="3154425" cy="6758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sektor</a:t>
            </a:r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2A712D-D3A1-A4FD-42CF-B60333F17473}"/>
              </a:ext>
            </a:extLst>
          </p:cNvPr>
          <p:cNvSpPr/>
          <p:nvPr/>
        </p:nvSpPr>
        <p:spPr>
          <a:xfrm rot="4810706" flipV="1">
            <a:off x="5999871" y="4564382"/>
            <a:ext cx="776625" cy="1142733"/>
          </a:xfrm>
          <a:prstGeom prst="arc">
            <a:avLst>
              <a:gd name="adj1" fmla="val 16686963"/>
              <a:gd name="adj2" fmla="val 4023838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CF71D0-5A0A-CFFC-BF82-DD71B4C464BA}"/>
              </a:ext>
            </a:extLst>
          </p:cNvPr>
          <p:cNvCxnSpPr>
            <a:cxnSpLocks/>
          </p:cNvCxnSpPr>
          <p:nvPr/>
        </p:nvCxnSpPr>
        <p:spPr>
          <a:xfrm>
            <a:off x="4034971" y="1745524"/>
            <a:ext cx="410754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4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C108E-D84F-E225-D479-3DE9CDE44AB7}"/>
              </a:ext>
            </a:extLst>
          </p:cNvPr>
          <p:cNvGrpSpPr/>
          <p:nvPr/>
        </p:nvGrpSpPr>
        <p:grpSpPr>
          <a:xfrm>
            <a:off x="10738133" y="5929482"/>
            <a:ext cx="1510727" cy="1483403"/>
            <a:chOff x="10923811" y="5852886"/>
            <a:chExt cx="1260573" cy="12070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58D031-0838-8E4A-C77C-2CE73ACD5C6D}"/>
                </a:ext>
              </a:extLst>
            </p:cNvPr>
            <p:cNvSpPr/>
            <p:nvPr/>
          </p:nvSpPr>
          <p:spPr>
            <a:xfrm>
              <a:off x="10923811" y="5852886"/>
              <a:ext cx="1139372" cy="10051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2B6233-BAEF-6886-945B-4A6315FA6281}"/>
                </a:ext>
              </a:extLst>
            </p:cNvPr>
            <p:cNvSpPr/>
            <p:nvPr/>
          </p:nvSpPr>
          <p:spPr>
            <a:xfrm>
              <a:off x="11045012" y="6054828"/>
              <a:ext cx="1139372" cy="10051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9BB282F-F822-F072-3BE5-F9C9C35767A7}"/>
              </a:ext>
            </a:extLst>
          </p:cNvPr>
          <p:cNvSpPr txBox="1">
            <a:spLocks/>
          </p:cNvSpPr>
          <p:nvPr/>
        </p:nvSpPr>
        <p:spPr>
          <a:xfrm>
            <a:off x="4179447" y="996532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A161CD-3CB7-4DEC-017E-6AA9803DC165}"/>
              </a:ext>
            </a:extLst>
          </p:cNvPr>
          <p:cNvSpPr txBox="1">
            <a:spLocks/>
          </p:cNvSpPr>
          <p:nvPr/>
        </p:nvSpPr>
        <p:spPr>
          <a:xfrm>
            <a:off x="5472753" y="2565266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Pembangunan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bertaraf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internasional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kawasan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perekonomian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Masyarakat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8FAA4F-0517-051E-21FD-9267793452E1}"/>
              </a:ext>
            </a:extLst>
          </p:cNvPr>
          <p:cNvCxnSpPr/>
          <p:nvPr/>
        </p:nvCxnSpPr>
        <p:spPr>
          <a:xfrm>
            <a:off x="11430000" y="0"/>
            <a:ext cx="0" cy="6858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580D1-9369-3E42-778A-B3F2D517C934}"/>
              </a:ext>
            </a:extLst>
          </p:cNvPr>
          <p:cNvSpPr/>
          <p:nvPr/>
        </p:nvSpPr>
        <p:spPr>
          <a:xfrm>
            <a:off x="1492307" y="-647195"/>
            <a:ext cx="1988821" cy="4876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D30B897-7F10-E564-BD2E-AA023471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-4657438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CD85D6D-FB9A-B37E-5019-14147623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319" y="-2134316"/>
            <a:ext cx="8717279" cy="11900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| 197006516029 | Sistem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D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A6DC1F-61D8-33FB-03A7-497F72EA0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8" y="-5937598"/>
            <a:ext cx="889998" cy="1168082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17BA22-1979-893D-96CA-2E55BE03BC2A}"/>
              </a:ext>
            </a:extLst>
          </p:cNvPr>
          <p:cNvSpPr/>
          <p:nvPr/>
        </p:nvSpPr>
        <p:spPr>
          <a:xfrm>
            <a:off x="1417319" y="-701756"/>
            <a:ext cx="1988821" cy="48768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Latar</a:t>
            </a:r>
            <a:r>
              <a:rPr lang="en-US" sz="1600" dirty="0">
                <a:solidFill>
                  <a:schemeClr val="bg1"/>
                </a:solidFill>
              </a:rPr>
              <a:t> Belakang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-&gt;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EA3BE-4E9B-D943-2067-2D05A502F725}"/>
              </a:ext>
            </a:extLst>
          </p:cNvPr>
          <p:cNvSpPr txBox="1"/>
          <p:nvPr/>
        </p:nvSpPr>
        <p:spPr>
          <a:xfrm>
            <a:off x="1417319" y="-5609375"/>
            <a:ext cx="2291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68C56-838C-3045-6465-3B807179E036}"/>
              </a:ext>
            </a:extLst>
          </p:cNvPr>
          <p:cNvSpPr/>
          <p:nvPr/>
        </p:nvSpPr>
        <p:spPr>
          <a:xfrm>
            <a:off x="11361421" y="553967"/>
            <a:ext cx="132076" cy="618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2EAB1-C70C-7410-FDEE-90F43A6D9322}"/>
              </a:ext>
            </a:extLst>
          </p:cNvPr>
          <p:cNvGrpSpPr/>
          <p:nvPr/>
        </p:nvGrpSpPr>
        <p:grpSpPr>
          <a:xfrm>
            <a:off x="1102264" y="2681380"/>
            <a:ext cx="4014100" cy="3066849"/>
            <a:chOff x="1102264" y="2681380"/>
            <a:chExt cx="4014100" cy="30668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8C9E97-81CC-6CF4-86EA-E30CA540B0A7}"/>
                </a:ext>
              </a:extLst>
            </p:cNvPr>
            <p:cNvSpPr/>
            <p:nvPr/>
          </p:nvSpPr>
          <p:spPr>
            <a:xfrm>
              <a:off x="1283258" y="2890303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06D4F-65B4-8B97-640B-E32B5AE1C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92" b="6741"/>
            <a:stretch/>
          </p:blipFill>
          <p:spPr>
            <a:xfrm>
              <a:off x="1102264" y="2681380"/>
              <a:ext cx="3857665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712BA9-E9B2-5358-FF47-79494E57CEBD}"/>
              </a:ext>
            </a:extLst>
          </p:cNvPr>
          <p:cNvGrpSpPr/>
          <p:nvPr/>
        </p:nvGrpSpPr>
        <p:grpSpPr>
          <a:xfrm>
            <a:off x="-9377517" y="2718613"/>
            <a:ext cx="3996807" cy="3029616"/>
            <a:chOff x="1119557" y="2457356"/>
            <a:chExt cx="3996807" cy="30296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0AD6F0-2AAF-4EC7-46D7-CA4438D7E2D1}"/>
                </a:ext>
              </a:extLst>
            </p:cNvPr>
            <p:cNvSpPr/>
            <p:nvPr/>
          </p:nvSpPr>
          <p:spPr>
            <a:xfrm>
              <a:off x="1283258" y="2629046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40D671-4A55-2F66-6776-C80DA78DE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1"/>
            <a:stretch/>
          </p:blipFill>
          <p:spPr>
            <a:xfrm>
              <a:off x="1119557" y="2457356"/>
              <a:ext cx="3848341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506E74-AD66-6829-3B57-80EC944F34E6}"/>
              </a:ext>
            </a:extLst>
          </p:cNvPr>
          <p:cNvSpPr txBox="1">
            <a:spLocks/>
          </p:cNvSpPr>
          <p:nvPr/>
        </p:nvSpPr>
        <p:spPr>
          <a:xfrm>
            <a:off x="12542733" y="2565266"/>
            <a:ext cx="9025497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Hotel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Transportasi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pengelolaan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pengusaha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kurang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optimal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menyampaikan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tawarkan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asing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mengetaui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Lombok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kesulitan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sukai</a:t>
            </a:r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2E73A-9889-6B69-F211-26B9815D8D51}"/>
              </a:ext>
            </a:extLst>
          </p:cNvPr>
          <p:cNvGrpSpPr/>
          <p:nvPr/>
        </p:nvGrpSpPr>
        <p:grpSpPr>
          <a:xfrm>
            <a:off x="13749541" y="4715842"/>
            <a:ext cx="7546235" cy="1714477"/>
            <a:chOff x="2498579" y="4715842"/>
            <a:chExt cx="7546235" cy="171447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D548DD4-DFC6-EC07-62D9-6B1A0DD307BB}"/>
                </a:ext>
              </a:extLst>
            </p:cNvPr>
            <p:cNvSpPr/>
            <p:nvPr/>
          </p:nvSpPr>
          <p:spPr>
            <a:xfrm>
              <a:off x="2498579" y="4853494"/>
              <a:ext cx="3468915" cy="89473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Cara yang dilakukan </a:t>
              </a:r>
              <a:r>
                <a:rPr lang="en-US" dirty="0" err="1"/>
                <a:t>selama</a:t>
              </a:r>
              <a:r>
                <a:rPr lang="en-US" dirty="0"/>
                <a:t> ini : </a:t>
              </a:r>
              <a:endParaRPr lang="en-ID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3DF8A2-2A47-418D-1208-AB5D579F7FE4}"/>
                </a:ext>
              </a:extLst>
            </p:cNvPr>
            <p:cNvSpPr/>
            <p:nvPr/>
          </p:nvSpPr>
          <p:spPr>
            <a:xfrm>
              <a:off x="6575899" y="4853494"/>
              <a:ext cx="3468915" cy="89473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Berkonsultasi</a:t>
              </a:r>
              <a:r>
                <a:rPr lang="en-US" dirty="0"/>
                <a:t> langsung</a:t>
              </a:r>
              <a:endParaRPr lang="en-ID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7535E0D2-CF68-BE12-6337-779DDF4A3F0D}"/>
                </a:ext>
              </a:extLst>
            </p:cNvPr>
            <p:cNvSpPr/>
            <p:nvPr/>
          </p:nvSpPr>
          <p:spPr>
            <a:xfrm rot="1497526" flipV="1">
              <a:off x="5063526" y="4715842"/>
              <a:ext cx="1914633" cy="1714477"/>
            </a:xfrm>
            <a:prstGeom prst="arc">
              <a:avLst>
                <a:gd name="adj1" fmla="val 13141912"/>
                <a:gd name="adj2" fmla="val 0"/>
              </a:avLst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2E0A811-1848-5E61-6347-3760D118312E}"/>
              </a:ext>
            </a:extLst>
          </p:cNvPr>
          <p:cNvSpPr txBox="1">
            <a:spLocks/>
          </p:cNvSpPr>
          <p:nvPr/>
        </p:nvSpPr>
        <p:spPr>
          <a:xfrm>
            <a:off x="-5232345" y="2565266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 </a:t>
            </a:r>
            <a:endParaRPr lang="en-ID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9DF055E-4830-59A4-F23D-7E1694C46FFA}"/>
              </a:ext>
            </a:extLst>
          </p:cNvPr>
          <p:cNvSpPr/>
          <p:nvPr/>
        </p:nvSpPr>
        <p:spPr>
          <a:xfrm>
            <a:off x="-4120437" y="4523269"/>
            <a:ext cx="3154425" cy="6758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sektor</a:t>
            </a:r>
            <a:endParaRPr lang="en-ID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B5B2572-9E5F-0D40-7D19-B4DDA881169E}"/>
              </a:ext>
            </a:extLst>
          </p:cNvPr>
          <p:cNvSpPr/>
          <p:nvPr/>
        </p:nvSpPr>
        <p:spPr>
          <a:xfrm rot="4810706" flipV="1">
            <a:off x="-4705227" y="4564382"/>
            <a:ext cx="776625" cy="1142733"/>
          </a:xfrm>
          <a:prstGeom prst="arc">
            <a:avLst>
              <a:gd name="adj1" fmla="val 16686963"/>
              <a:gd name="adj2" fmla="val 4023838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13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933D5BC-07A7-7B04-9060-A41455464948}"/>
              </a:ext>
            </a:extLst>
          </p:cNvPr>
          <p:cNvGrpSpPr/>
          <p:nvPr/>
        </p:nvGrpSpPr>
        <p:grpSpPr>
          <a:xfrm>
            <a:off x="10738133" y="5929482"/>
            <a:ext cx="1510727" cy="1483403"/>
            <a:chOff x="10923811" y="5852886"/>
            <a:chExt cx="1260573" cy="12070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C09713-FE9A-0C4A-91B6-4158169CDF9B}"/>
                </a:ext>
              </a:extLst>
            </p:cNvPr>
            <p:cNvSpPr/>
            <p:nvPr/>
          </p:nvSpPr>
          <p:spPr>
            <a:xfrm>
              <a:off x="10923811" y="5852886"/>
              <a:ext cx="1139372" cy="10051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BA2B6B-9A5D-1D7B-8918-B74F8129A6D1}"/>
                </a:ext>
              </a:extLst>
            </p:cNvPr>
            <p:cNvSpPr/>
            <p:nvPr/>
          </p:nvSpPr>
          <p:spPr>
            <a:xfrm>
              <a:off x="11045012" y="6054828"/>
              <a:ext cx="1139372" cy="10051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72EBF0-7F2C-BB76-C306-E94141190526}"/>
              </a:ext>
            </a:extLst>
          </p:cNvPr>
          <p:cNvCxnSpPr/>
          <p:nvPr/>
        </p:nvCxnSpPr>
        <p:spPr>
          <a:xfrm>
            <a:off x="11430000" y="0"/>
            <a:ext cx="0" cy="6858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077AE6-D505-6270-7A9E-51CD1C114439}"/>
              </a:ext>
            </a:extLst>
          </p:cNvPr>
          <p:cNvSpPr/>
          <p:nvPr/>
        </p:nvSpPr>
        <p:spPr>
          <a:xfrm>
            <a:off x="11361421" y="553967"/>
            <a:ext cx="132076" cy="618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9568D5-EB41-73C9-A046-93E5D5295009}"/>
              </a:ext>
            </a:extLst>
          </p:cNvPr>
          <p:cNvSpPr txBox="1">
            <a:spLocks/>
          </p:cNvSpPr>
          <p:nvPr/>
        </p:nvSpPr>
        <p:spPr>
          <a:xfrm>
            <a:off x="4179447" y="996532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7BE8E8-4A6D-FAB8-3808-0EB7667A734C}"/>
              </a:ext>
            </a:extLst>
          </p:cNvPr>
          <p:cNvSpPr txBox="1">
            <a:spLocks/>
          </p:cNvSpPr>
          <p:nvPr/>
        </p:nvSpPr>
        <p:spPr>
          <a:xfrm>
            <a:off x="-5021076" y="2565266"/>
            <a:ext cx="4844515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Pembangunan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bertaraf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internasional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kawasan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perekonomian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Masyarakat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endParaRPr lang="en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7D134-8F46-B122-0CAA-025048F1AB9D}"/>
              </a:ext>
            </a:extLst>
          </p:cNvPr>
          <p:cNvGrpSpPr/>
          <p:nvPr/>
        </p:nvGrpSpPr>
        <p:grpSpPr>
          <a:xfrm>
            <a:off x="-9391565" y="2681380"/>
            <a:ext cx="4014100" cy="3066849"/>
            <a:chOff x="1102264" y="2681380"/>
            <a:chExt cx="4014100" cy="30668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098A21-597F-17A4-4E34-D8B7ACD910AB}"/>
                </a:ext>
              </a:extLst>
            </p:cNvPr>
            <p:cNvSpPr/>
            <p:nvPr/>
          </p:nvSpPr>
          <p:spPr>
            <a:xfrm>
              <a:off x="1283258" y="2890303"/>
              <a:ext cx="3833106" cy="2857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2BB17D-7A5B-9A1B-7DA7-E33F4B900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92" b="6741"/>
            <a:stretch/>
          </p:blipFill>
          <p:spPr>
            <a:xfrm>
              <a:off x="1102264" y="2681380"/>
              <a:ext cx="3857665" cy="2857926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</p:pic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87B97-9ABB-06E5-5E7E-72511B71E62A}"/>
              </a:ext>
            </a:extLst>
          </p:cNvPr>
          <p:cNvSpPr txBox="1">
            <a:spLocks/>
          </p:cNvSpPr>
          <p:nvPr/>
        </p:nvSpPr>
        <p:spPr>
          <a:xfrm>
            <a:off x="1291771" y="2565266"/>
            <a:ext cx="9025497" cy="31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Hotel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Transportasi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pengelolaan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pengusaha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kurang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optimal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menyampaikan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tawarkan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asing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mengetaui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Lombok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kesulitan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sukai</a:t>
            </a:r>
            <a:endParaRPr lang="en-ID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9B1082-5CE5-EB4B-B773-EDA572748710}"/>
              </a:ext>
            </a:extLst>
          </p:cNvPr>
          <p:cNvGrpSpPr/>
          <p:nvPr/>
        </p:nvGrpSpPr>
        <p:grpSpPr>
          <a:xfrm>
            <a:off x="2498579" y="4715842"/>
            <a:ext cx="7546235" cy="1714477"/>
            <a:chOff x="2498579" y="4715842"/>
            <a:chExt cx="7546235" cy="17144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FC8BB2D-0FAE-BCD8-ECEF-3F27BCE5D358}"/>
                </a:ext>
              </a:extLst>
            </p:cNvPr>
            <p:cNvSpPr/>
            <p:nvPr/>
          </p:nvSpPr>
          <p:spPr>
            <a:xfrm>
              <a:off x="2498579" y="4853494"/>
              <a:ext cx="3468915" cy="89473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Cara yang dilakukan </a:t>
              </a:r>
              <a:r>
                <a:rPr lang="en-US" dirty="0" err="1"/>
                <a:t>selama</a:t>
              </a:r>
              <a:r>
                <a:rPr lang="en-US" dirty="0"/>
                <a:t> ini : </a:t>
              </a:r>
              <a:endParaRPr lang="en-ID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38EEFF3-0F21-7F0A-1528-6711F66DE3FB}"/>
                </a:ext>
              </a:extLst>
            </p:cNvPr>
            <p:cNvSpPr/>
            <p:nvPr/>
          </p:nvSpPr>
          <p:spPr>
            <a:xfrm>
              <a:off x="6575899" y="4853494"/>
              <a:ext cx="3468915" cy="89473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Berkonsultasi</a:t>
              </a:r>
              <a:r>
                <a:rPr lang="en-US" dirty="0"/>
                <a:t> langsung</a:t>
              </a:r>
              <a:endParaRPr lang="en-ID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302315E-8F8D-21A9-7B79-ECAEE1216716}"/>
                </a:ext>
              </a:extLst>
            </p:cNvPr>
            <p:cNvSpPr/>
            <p:nvPr/>
          </p:nvSpPr>
          <p:spPr>
            <a:xfrm rot="1497526" flipV="1">
              <a:off x="5063526" y="4715842"/>
              <a:ext cx="1914633" cy="1714477"/>
            </a:xfrm>
            <a:prstGeom prst="arc">
              <a:avLst>
                <a:gd name="adj1" fmla="val 13141912"/>
                <a:gd name="adj2" fmla="val 0"/>
              </a:avLst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84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7E2D-A9EB-394F-2824-E4EF3711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AC31-C327-DDF3-ACC9-98C57714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09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Collaborative Filtering Berbasis Algoritma Pearson Correlation dan Weight Average Sebagai Sistem Rekomendasi E-Commerce Wisata Pulau Lombok</vt:lpstr>
      <vt:lpstr>Collaborative Filtering Berbasis Algoritma Pearson Correlation dan Weight Average Sebagai Sistem Rekomendasi E-Commerce Wisata Pulau Lombok</vt:lpstr>
      <vt:lpstr>Collaborative Filtering Berbasis Algoritma Pearson Correlation dan Weight Average Sebagai Sistem Rekomendasi E-Commerce Wisata Pulau Lombok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Berbasis Algoritma Pearson Correlation dan Weight Average Sebagai Sistem Rekomendasi E-Commerce Wisata Pulau Lombok</dc:title>
  <dc:creator>Retno Ekayanti</dc:creator>
  <cp:lastModifiedBy>Retno Ekayanti</cp:lastModifiedBy>
  <cp:revision>3</cp:revision>
  <dcterms:created xsi:type="dcterms:W3CDTF">2022-12-23T12:07:04Z</dcterms:created>
  <dcterms:modified xsi:type="dcterms:W3CDTF">2022-12-23T14:55:17Z</dcterms:modified>
</cp:coreProperties>
</file>