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Luthfi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28cc7023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828cc7023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28cc7023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28cc7023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28cc7023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28cc7023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28cc6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28cc6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Lutfi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28cc70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28cc70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Judan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28cc6f8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28cc6f8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 sudah memilik market place yang besar, ekspansi ke negara yang sudah punya marketplace bukanlah tujuan kita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Reyki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28cc70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28cc70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Berdasarkan tabel di atas, negara yang berpotensi menjadi tujuan expansi adalah Germany dikarenakan memiliki customer existing cukup tinggi dan daya beli per customer yang relatif tinggi.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Edo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28cc6f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28cc6f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USA tidak disarankan menjadi prioritas utama ekspansi bisnis disebabkan jumlah existing customer dan daya beli per customer yang relatif rendah.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Edo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PUPUT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28cc702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28cc702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puput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28cc70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28cc70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Puput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828cc6f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828cc6f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Expansion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571750"/>
            <a:ext cx="2176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Judan</a:t>
            </a:r>
            <a:br>
              <a:rPr lang="en"/>
            </a:br>
            <a:r>
              <a:rPr lang="en"/>
              <a:t>- Kevin Boy</a:t>
            </a:r>
            <a:br>
              <a:rPr lang="en"/>
            </a:br>
            <a:r>
              <a:rPr lang="en"/>
              <a:t>- Luthfi</a:t>
            </a:r>
            <a:br>
              <a:rPr lang="en"/>
            </a:br>
            <a:r>
              <a:rPr lang="en"/>
              <a:t>- Puput</a:t>
            </a:r>
            <a:br>
              <a:rPr lang="en"/>
            </a:br>
            <a:r>
              <a:rPr lang="en"/>
              <a:t>- Reyki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https://colab.research.google.com/drive/1qoMPwORWQ72xFVCUaYfGrBwveSJXg5mM?usp=sharing</a:t>
            </a:r>
            <a:endParaRPr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727952" y="4136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789"/>
            <a:ext cx="9143999" cy="347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63" y="1953213"/>
            <a:ext cx="8305875" cy="25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Your company want to expand their business to USA. Could you recommend to your supervisor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whether they expand to USA or do you have any recommendations which country that they should expand to?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Method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Buat perbandingan antara GMV dan Jumlah Customer di setiap negara, exclude GMV (-) dan Customer value = NaN.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Nilai perbandingan ini menggambarkan  daya beli per customer di setiap negara.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Pilih negara yang memiliki customer dengan daya beli tinggi, tetapi belum memiliki banyak kompetitor dari market place lainnya.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Bandingkan pemilihan negara pada poin (c) </a:t>
            </a:r>
            <a:r>
              <a:rPr lang="en"/>
              <a:t>dengan USA.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Identifikasi </a:t>
            </a:r>
            <a:r>
              <a:rPr lang="en"/>
              <a:t> produk yang paling banyak diperjual-belikan untuk dijual ke negara yg akan diekspansi. Sebagai tambahan dari produk yang saat ini sudah laku di negara tersebut.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70000" y="2412400"/>
            <a:ext cx="269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Charts Base on Gmv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25" y="0"/>
            <a:ext cx="5845625" cy="569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75" y="4120275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Country for Expansion: Germany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04450" y="4178425"/>
            <a:ext cx="7688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5" y="1898950"/>
            <a:ext cx="2842826" cy="238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-21639" l="0" r="-9253" t="0"/>
          <a:stretch/>
        </p:blipFill>
        <p:spPr>
          <a:xfrm>
            <a:off x="3312700" y="1898950"/>
            <a:ext cx="3144600" cy="29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5522" y="1898938"/>
            <a:ext cx="2537175" cy="14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selected Country &amp; USA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3454600"/>
            <a:ext cx="76887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25" y="1982713"/>
            <a:ext cx="43529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Penjualan di Germany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3938" y="185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Jenis-Jenis barang dengan penjualan terbanyak di Germany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50" y="2462999"/>
            <a:ext cx="6663124" cy="21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65335" y="1853850"/>
            <a:ext cx="76887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Tiga barang </a:t>
            </a:r>
            <a:r>
              <a:rPr i="1" lang="en"/>
              <a:t>trending </a:t>
            </a:r>
            <a:r>
              <a:rPr lang="en"/>
              <a:t>dengan penjualan terbanyak di seluruh dunia:</a:t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Items in Worldwide 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1950"/>
            <a:ext cx="8839201" cy="88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egara yang berpotensi menjadi tujuan expansi adalah Germany dikarenakan memiliki customer existing cukup tinggi dan daya beli per customer yang relatif tinggi.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 tidak disarankan menjadi prioritas utama ekspansi bisnis disebabkan jumlah existing customer dan daya beli per customer yang relatif rendah.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Ekspansi penjualan produk ke Germany didasarkan pada produk yang saat ini paling laku di seluruh dunia dan produk yang saat ini sudah laku di Germany.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800" y="4133900"/>
            <a:ext cx="925425" cy="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