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CF"/>
    <a:srgbClr val="6495C7"/>
    <a:srgbClr val="6192C6"/>
    <a:srgbClr val="588ABF"/>
    <a:srgbClr val="9CB5D3"/>
    <a:srgbClr val="89A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50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22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6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3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65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59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758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5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2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50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932C-1C63-4B70-B5E3-C013E5D3ED17}" type="datetimeFigureOut">
              <a:rPr lang="fi-FI" smtClean="0"/>
              <a:t>12.1.2017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997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8" y="3100419"/>
            <a:ext cx="5635518" cy="3757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6551"/>
            <a:ext cx="9144000" cy="1706570"/>
          </a:xfrm>
        </p:spPr>
        <p:txBody>
          <a:bodyPr/>
          <a:lstStyle/>
          <a:p>
            <a:r>
              <a:rPr lang="fi-FI" dirty="0" err="1"/>
              <a:t>Britionary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118" y="23939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i-FI" dirty="0"/>
              <a:t>Sanakirja, joka muuntaa amerikanenglannin sanat niiden brittivastineiksi</a:t>
            </a:r>
          </a:p>
          <a:p>
            <a:r>
              <a:rPr lang="fi-FI" dirty="0"/>
              <a:t>=/=</a:t>
            </a:r>
          </a:p>
          <a:p>
            <a:r>
              <a:rPr lang="fi-FI" dirty="0"/>
              <a:t>Tesaurus, joka hakee Iso-Britannian kielialueeseen kuuluvia synonyymejä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0318" y="4379044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honor</a:t>
            </a:r>
            <a:r>
              <a:rPr lang="fi-FI" dirty="0"/>
              <a:t>”, BRITS);</a:t>
            </a:r>
          </a:p>
          <a:p>
            <a:r>
              <a:rPr lang="fi-FI" dirty="0"/>
              <a:t>-&gt; </a:t>
            </a:r>
            <a:r>
              <a:rPr lang="fi-FI" dirty="0" err="1"/>
              <a:t>honour</a:t>
            </a:r>
            <a:endParaRPr lang="fi-FI" dirty="0"/>
          </a:p>
          <a:p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color</a:t>
            </a:r>
            <a:r>
              <a:rPr lang="fi-FI" dirty="0"/>
              <a:t>”, BRITS);</a:t>
            </a:r>
          </a:p>
          <a:p>
            <a:r>
              <a:rPr lang="fi-FI" dirty="0"/>
              <a:t>-&gt; </a:t>
            </a:r>
            <a:r>
              <a:rPr lang="fi-FI" dirty="0" err="1"/>
              <a:t>colour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621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" y="-125186"/>
            <a:ext cx="4655457" cy="6983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007"/>
            <a:ext cx="4293846" cy="1600200"/>
          </a:xfrm>
        </p:spPr>
        <p:txBody>
          <a:bodyPr anchor="ctr">
            <a:normAutofit/>
          </a:bodyPr>
          <a:lstStyle/>
          <a:p>
            <a:r>
              <a:rPr lang="fi-FI" sz="4400" dirty="0"/>
              <a:t>Toteutus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6236"/>
          <a:stretch>
            <a:fillRect/>
          </a:stretch>
        </p:blipFill>
        <p:spPr>
          <a:xfrm>
            <a:off x="979815" y="2057400"/>
            <a:ext cx="10950928" cy="4153568"/>
          </a:xfrm>
        </p:spPr>
      </p:pic>
      <p:sp>
        <p:nvSpPr>
          <p:cNvPr id="13" name="TextBox 12"/>
          <p:cNvSpPr txBox="1"/>
          <p:nvPr/>
        </p:nvSpPr>
        <p:spPr>
          <a:xfrm>
            <a:off x="9683863" y="4885959"/>
            <a:ext cx="224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(i), </a:t>
            </a:r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(i), </a:t>
            </a:r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(i)….</a:t>
            </a:r>
          </a:p>
        </p:txBody>
      </p:sp>
    </p:spTree>
    <p:extLst>
      <p:ext uri="{BB962C8B-B14F-4D97-AF65-F5344CB8AC3E}">
        <p14:creationId xmlns:p14="http://schemas.microsoft.com/office/powerpoint/2010/main" val="20479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2" y="-147782"/>
            <a:ext cx="838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133" y="453736"/>
            <a:ext cx="325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latin typeface="+mj-lt"/>
              </a:rPr>
              <a:t>Luokkakaavio</a:t>
            </a:r>
          </a:p>
        </p:txBody>
      </p:sp>
    </p:spTree>
    <p:extLst>
      <p:ext uri="{BB962C8B-B14F-4D97-AF65-F5344CB8AC3E}">
        <p14:creationId xmlns:p14="http://schemas.microsoft.com/office/powerpoint/2010/main" val="126259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9" y="3422608"/>
            <a:ext cx="4255477" cy="2848708"/>
          </a:xfrm>
          <a:prstGeom prst="rect">
            <a:avLst/>
          </a:prstGeom>
          <a:solidFill>
            <a:srgbClr val="6192C6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25" y="401395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Virheilmoitukset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1819" y="1726958"/>
            <a:ext cx="4624578" cy="1474768"/>
          </a:xfrm>
        </p:spPr>
        <p:txBody>
          <a:bodyPr/>
          <a:lstStyle/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cookie</a:t>
            </a:r>
            <a:r>
              <a:rPr lang="fi-FI" sz="2400" b="1" dirty="0"/>
              <a:t>”, BRITS);</a:t>
            </a:r>
          </a:p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cookie</a:t>
            </a:r>
            <a:r>
              <a:rPr lang="fi-FI" sz="2400" b="1" dirty="0"/>
              <a:t>”, ALL);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= No </a:t>
            </a:r>
            <a:r>
              <a:rPr lang="fi-FI" dirty="0" err="1"/>
              <a:t>results</a:t>
            </a:r>
            <a:r>
              <a:rPr lang="fi-FI" dirty="0"/>
              <a:t> for ”</a:t>
            </a:r>
            <a:r>
              <a:rPr lang="fi-FI" dirty="0" err="1"/>
              <a:t>cookie</a:t>
            </a:r>
            <a:r>
              <a:rPr lang="fi-FI" dirty="0"/>
              <a:t>”</a:t>
            </a:r>
          </a:p>
          <a:p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97" y="1726957"/>
            <a:ext cx="4647353" cy="3182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stylish</a:t>
            </a:r>
            <a:r>
              <a:rPr lang="fi-FI" sz="2400" b="1" dirty="0"/>
              <a:t>”, BRITS);</a:t>
            </a:r>
          </a:p>
          <a:p>
            <a:pPr marL="0" indent="0">
              <a:buNone/>
            </a:pPr>
            <a:r>
              <a:rPr lang="fi-FI" dirty="0"/>
              <a:t>= No British </a:t>
            </a:r>
            <a:r>
              <a:rPr lang="fi-FI" dirty="0" err="1"/>
              <a:t>synonyms</a:t>
            </a:r>
            <a:r>
              <a:rPr lang="fi-FI" dirty="0"/>
              <a:t> for ”</a:t>
            </a:r>
            <a:r>
              <a:rPr lang="fi-FI" dirty="0" err="1"/>
              <a:t>stylish</a:t>
            </a:r>
            <a:r>
              <a:rPr lang="fi-FI" dirty="0"/>
              <a:t>”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stylish</a:t>
            </a:r>
            <a:r>
              <a:rPr lang="fi-FI" sz="2400" b="1" dirty="0"/>
              <a:t>”, ALL);</a:t>
            </a:r>
          </a:p>
          <a:p>
            <a:pPr marL="0" indent="0">
              <a:buNone/>
            </a:pPr>
            <a:r>
              <a:rPr lang="fi-FI" dirty="0"/>
              <a:t>= </a:t>
            </a:r>
            <a:r>
              <a:rPr lang="fi-FI" dirty="0" err="1"/>
              <a:t>dressy</a:t>
            </a:r>
            <a:r>
              <a:rPr lang="fi-FI" dirty="0"/>
              <a:t>, </a:t>
            </a:r>
            <a:r>
              <a:rPr lang="fi-FI" dirty="0" err="1"/>
              <a:t>elegant</a:t>
            </a:r>
            <a:r>
              <a:rPr lang="fi-FI" dirty="0"/>
              <a:t>, </a:t>
            </a:r>
            <a:r>
              <a:rPr lang="fi-FI" dirty="0" err="1"/>
              <a:t>fancy-pants</a:t>
            </a:r>
            <a:r>
              <a:rPr lang="fi-FI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19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928813"/>
            <a:ext cx="52578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Laajentaminen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Semantiikan selvittely</a:t>
            </a:r>
          </a:p>
          <a:p>
            <a:pPr marL="0" indent="0">
              <a:buNone/>
            </a:pPr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girl</a:t>
            </a:r>
            <a:r>
              <a:rPr lang="fi-FI" dirty="0"/>
              <a:t>”, BRITS);</a:t>
            </a:r>
          </a:p>
          <a:p>
            <a:pPr marL="0" indent="0">
              <a:buNone/>
            </a:pPr>
            <a:r>
              <a:rPr lang="fi-FI" dirty="0"/>
              <a:t>-&gt; …</a:t>
            </a:r>
            <a:r>
              <a:rPr lang="fi-FI" dirty="0" err="1"/>
              <a:t>girlf</a:t>
            </a:r>
            <a:r>
              <a:rPr lang="fi-FI" dirty="0"/>
              <a:t>, </a:t>
            </a:r>
            <a:r>
              <a:rPr lang="fi-FI" dirty="0" err="1"/>
              <a:t>boyf</a:t>
            </a:r>
            <a:r>
              <a:rPr lang="fi-FI" dirty="0"/>
              <a:t> (???)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280680"/>
            <a:ext cx="5181600" cy="648133"/>
          </a:xfrm>
        </p:spPr>
        <p:txBody>
          <a:bodyPr/>
          <a:lstStyle/>
          <a:p>
            <a:r>
              <a:rPr lang="fi-FI" dirty="0"/>
              <a:t>Hakuehdotukset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0409"/>
            <a:ext cx="45148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567363"/>
            <a:ext cx="2143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Britionary</vt:lpstr>
      <vt:lpstr>Toteutus</vt:lpstr>
      <vt:lpstr>PowerPoint Presentation</vt:lpstr>
      <vt:lpstr>Virheilmoitukset</vt:lpstr>
      <vt:lpstr>Laajentaminen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Britionary</dc:title>
  <dc:creator>Sally</dc:creator>
  <cp:lastModifiedBy>Sally</cp:lastModifiedBy>
  <cp:revision>14</cp:revision>
  <dcterms:created xsi:type="dcterms:W3CDTF">2017-01-11T18:30:41Z</dcterms:created>
  <dcterms:modified xsi:type="dcterms:W3CDTF">2017-01-12T22:00:26Z</dcterms:modified>
</cp:coreProperties>
</file>