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‹N°›</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SOLELY FOR PURPOSES OF FORAGE WORK EXPERIENCE</a:t>
            </a:r>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‹N°›</a:t>
            </a:fld>
            <a:endParaRPr lang="en-GB" dirty="0"/>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SOLELY FOR PURPOSES OF FORAGE WORK EXPERIENCE</a:t>
            </a:r>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14/07/2023</a:t>
            </a:fld>
            <a:endParaRPr lang="en-GB" dirty="0"/>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‹N°›</a:t>
            </a:fld>
            <a:endParaRPr lang="en-GB" dirty="0"/>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14/07/2023</a:t>
            </a:fld>
            <a:endParaRPr lang="en-GB" dirty="0"/>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‹N°›</a:t>
            </a:fld>
            <a:endParaRPr lang="en-GB" dirty="0"/>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Airlines</a:t>
            </a:r>
            <a:br>
              <a:rPr lang="en-GB" dirty="0"/>
            </a:br>
            <a:r>
              <a:rPr lang="en-GB" dirty="0"/>
              <a:t>Review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Mohamad Ali Ghaddar</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365125"/>
            <a:ext cx="5883442" cy="6035675"/>
          </a:xfrm>
        </p:spPr>
        <p:txBody>
          <a:bodyPr>
            <a:normAutofit fontScale="90000"/>
          </a:bodyPr>
          <a:lstStyle/>
          <a:p>
            <a:r>
              <a:rPr lang="en-GB" sz="3200" dirty="0"/>
              <a:t>Analysis results:</a:t>
            </a:r>
            <a:br>
              <a:rPr lang="en-GB" sz="3200" dirty="0"/>
            </a:br>
            <a:br>
              <a:rPr lang="en-GB" sz="3200" dirty="0"/>
            </a:br>
            <a:r>
              <a:rPr lang="en-GB" sz="3200" dirty="0"/>
              <a:t>Reviews are mostly based heavily on seating, services, timing &amp; food.</a:t>
            </a:r>
            <a:br>
              <a:rPr lang="en-GB" sz="3200" dirty="0"/>
            </a:br>
            <a:br>
              <a:rPr lang="en-GB" sz="3200" dirty="0"/>
            </a:br>
            <a:r>
              <a:rPr lang="en-GB" sz="3200" dirty="0"/>
              <a:t>Sentiment analysis provided us with mostly positive reviews, with almost doubled the negative reviews.</a:t>
            </a:r>
            <a:br>
              <a:rPr lang="en-GB" sz="3200" dirty="0"/>
            </a:br>
            <a:br>
              <a:rPr lang="en-GB" sz="3200" dirty="0"/>
            </a:br>
            <a:r>
              <a:rPr lang="en-GB" sz="3200" dirty="0"/>
              <a:t>We can deduce that we have mixed reviews that are mostly positive about our services, food, seating &amp; flight timing, but also having many negative reviews also means that we should aim to get better in these sectors as well.</a:t>
            </a:r>
            <a:br>
              <a:rPr lang="en-GB" dirty="0"/>
            </a:br>
            <a:endParaRPr lang="en-GB" dirty="0"/>
          </a:p>
        </p:txBody>
      </p:sp>
      <p:pic>
        <p:nvPicPr>
          <p:cNvPr id="1026" name="Picture 2">
            <a:extLst>
              <a:ext uri="{FF2B5EF4-FFF2-40B4-BE49-F238E27FC236}">
                <a16:creationId xmlns:a16="http://schemas.microsoft.com/office/drawing/2014/main" id="{08834265-AAD2-44D0-38B9-A5C457D82B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90874" y="365125"/>
            <a:ext cx="4518127" cy="2351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775B73-38E0-458C-1138-502368412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874" y="3027708"/>
            <a:ext cx="4518127" cy="346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92</Words>
  <Application>Microsoft Office PowerPoint</Application>
  <PresentationFormat>Grand écran</PresentationFormat>
  <Paragraphs>3</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Office Theme</vt:lpstr>
      <vt:lpstr>British Airlines Review Analysis</vt:lpstr>
      <vt:lpstr>Analysis results:  Reviews are mostly based heavily on seating, services, timing &amp; food.  Sentiment analysis provided us with mostly positive reviews, with almost doubled the negative reviews.  We can deduce that we have mixed reviews that are mostly positive about our services, food, seating &amp; flight timing, but also having many negative reviews also means that we should aim to get better in these sectors as well.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Mohamad Ali GHADDAR</cp:lastModifiedBy>
  <cp:revision>2</cp:revision>
  <dcterms:created xsi:type="dcterms:W3CDTF">2022-12-06T11:13:27Z</dcterms:created>
  <dcterms:modified xsi:type="dcterms:W3CDTF">2023-07-14T16:46:26Z</dcterms:modified>
</cp:coreProperties>
</file>