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19/07/2023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19/07/2023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19/07/2023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19/07/2023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19/07/2023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19/07/2023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British Airlines</a:t>
            </a:r>
            <a:br>
              <a:rPr lang="en-GB" dirty="0"/>
            </a:br>
            <a:r>
              <a:rPr lang="en-GB" dirty="0"/>
              <a:t>Predicting customer buying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Mohamad Ali Ghaddar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results: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5 </a:t>
            </a:r>
            <a:r>
              <a:rPr lang="en-US" sz="1600" dirty="0"/>
              <a:t>features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that affect customer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behaviour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are route, booking origin, flight duration, extra baggage and length of stay.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route and booking origin are the most crucial by far,</a:t>
            </a:r>
            <a:r>
              <a:rPr lang="en-US" sz="1600" dirty="0"/>
              <a:t> they play a huge role for our clients in choosing flights,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Accuracy of our model is 85,37%.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AUC score of our model  is 0,57.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should provide our customers with the most optimal flights for our 5 most precious features, that way we can have more clients,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7141923-BC8C-4FA7-1708-27DFF194FD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550889"/>
            <a:ext cx="6408836" cy="360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109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Airlines Predicting customer buying behaviour</vt:lpstr>
      <vt:lpstr>Analysis results:  Top 5 features that affect customer behaviour are route, booking origin, flight duration, extra baggage and length of stay.  The route and booking origin are the most crucial by far, they play a huge role for our clients in choosing flights,  Accuracy of our model is 85,37%. AUC score of our model  is 0,57.  We should provide our customers with the most optimal flights for our 5 most precious features, that way we can have more clients,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Mohamad Ali GHADDAR</cp:lastModifiedBy>
  <cp:revision>3</cp:revision>
  <dcterms:created xsi:type="dcterms:W3CDTF">2022-12-06T11:13:27Z</dcterms:created>
  <dcterms:modified xsi:type="dcterms:W3CDTF">2023-07-19T13:38:26Z</dcterms:modified>
</cp:coreProperties>
</file>