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Our Plan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In this presentation we will show the steps we will take in order to build our marketing strategy to know how we can attract new customers.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D3E2FBC2-D109-094E-C4B0-0D83906CC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55" y="1999784"/>
            <a:ext cx="3207276" cy="262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What did we understand from the data?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8402527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Transactions table: History of order made by previous clients in 2017.</a:t>
            </a:r>
          </a:p>
          <a:p>
            <a:endParaRPr lang="en-GB" dirty="0"/>
          </a:p>
          <a:p>
            <a:r>
              <a:rPr lang="en-GB" dirty="0"/>
              <a:t>Customer Demographic: Information about customers like gender, purchases made, wealth, age and more.</a:t>
            </a:r>
          </a:p>
          <a:p>
            <a:endParaRPr lang="en-GB" dirty="0"/>
          </a:p>
          <a:p>
            <a:r>
              <a:rPr lang="en-GB" dirty="0"/>
              <a:t>Customer Address: geographical data for our clients.</a:t>
            </a:r>
          </a:p>
          <a:p>
            <a:endParaRPr lang="en-GB" dirty="0"/>
          </a:p>
          <a:p>
            <a:r>
              <a:rPr lang="en-GB" dirty="0"/>
              <a:t>Australian Bureau: we will also be doing geographical analysis by utilising the data from this website which can help us determine the best locations and points of interest for new clients. 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Here we will show the SQL Model for your tables.</a:t>
            </a:r>
            <a:endParaRPr dirty="0"/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299141" y="1845319"/>
            <a:ext cx="3305406" cy="6155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GB" dirty="0"/>
              <a:t>Relation between the 3 tables using the customer ID as a foreign key.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E40DE666-D443-3226-B01B-5C551570C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48" y="1845319"/>
            <a:ext cx="4516411" cy="28084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 will follow up with the steps below for our data analysis.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565599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 will </a:t>
            </a:r>
            <a:r>
              <a:rPr lang="en-GB" dirty="0" err="1"/>
              <a:t>analyze</a:t>
            </a:r>
            <a:r>
              <a:rPr lang="en-GB" dirty="0"/>
              <a:t> the male and female numbers and orders per region.</a:t>
            </a:r>
          </a:p>
          <a:p>
            <a:endParaRPr lang="en-GB" dirty="0"/>
          </a:p>
          <a:p>
            <a:r>
              <a:rPr lang="en-GB" dirty="0"/>
              <a:t>We will use data insights from Australia bureau to get new insights for males and females in the recent years to compare them with what’s best for our new customers.</a:t>
            </a:r>
          </a:p>
          <a:p>
            <a:endParaRPr lang="en-GB" dirty="0"/>
          </a:p>
          <a:p>
            <a:r>
              <a:rPr lang="en-GB" dirty="0"/>
              <a:t>We can identify that way the best region, age, gender that could help us in our future marketing strategy.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476</Words>
  <Application>Microsoft Office PowerPoint</Application>
  <PresentationFormat>Affichage à l'écran 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Mohamad Ali GHADDAR</cp:lastModifiedBy>
  <cp:revision>3</cp:revision>
  <dcterms:modified xsi:type="dcterms:W3CDTF">2023-07-27T12:24:17Z</dcterms:modified>
</cp:coreProperties>
</file>