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Source Sans Pro" panose="020B0503030403020204" pitchFamily="34" charset="0"/>
      <p:regular r:id="rId9"/>
    </p:embeddedFont>
    <p:embeddedFont>
      <p:font typeface="Source Sans Pro Bold" panose="020B0703030403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4" d="100"/>
          <a:sy n="44" d="100"/>
        </p:scale>
        <p:origin x="66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3" Type="http://schemas.openxmlformats.org/officeDocument/2006/relationships/image" Target="../media/image12.svg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.svg"/><Relationship Id="rId15" Type="http://schemas.openxmlformats.org/officeDocument/2006/relationships/image" Target="../media/image14.sv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3" Type="http://schemas.openxmlformats.org/officeDocument/2006/relationships/image" Target="../media/image12.svg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.svg"/><Relationship Id="rId15" Type="http://schemas.openxmlformats.org/officeDocument/2006/relationships/image" Target="../media/image16.sv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3" Type="http://schemas.openxmlformats.org/officeDocument/2006/relationships/image" Target="../media/image12.svg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.sv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3" Type="http://schemas.openxmlformats.org/officeDocument/2006/relationships/image" Target="../media/image12.svg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.sv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2.svg"/><Relationship Id="rId7" Type="http://schemas.openxmlformats.org/officeDocument/2006/relationships/image" Target="../media/image8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21.svg"/><Relationship Id="rId5" Type="http://schemas.openxmlformats.org/officeDocument/2006/relationships/image" Target="../media/image6.svg"/><Relationship Id="rId10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1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96472" y="8426141"/>
            <a:ext cx="3539063" cy="1274063"/>
          </a:xfrm>
          <a:custGeom>
            <a:avLst/>
            <a:gdLst/>
            <a:ahLst/>
            <a:cxnLst/>
            <a:rect l="l" t="t" r="r" b="b"/>
            <a:pathLst>
              <a:path w="3539063" h="1274063">
                <a:moveTo>
                  <a:pt x="0" y="0"/>
                </a:moveTo>
                <a:lnTo>
                  <a:pt x="3539064" y="0"/>
                </a:lnTo>
                <a:lnTo>
                  <a:pt x="3539064" y="1274063"/>
                </a:lnTo>
                <a:lnTo>
                  <a:pt x="0" y="12740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496114" y="-253118"/>
            <a:ext cx="4083939" cy="4114800"/>
          </a:xfrm>
          <a:custGeom>
            <a:avLst/>
            <a:gdLst/>
            <a:ahLst/>
            <a:cxnLst/>
            <a:rect l="l" t="t" r="r" b="b"/>
            <a:pathLst>
              <a:path w="4083939" h="4114800">
                <a:moveTo>
                  <a:pt x="0" y="0"/>
                </a:moveTo>
                <a:lnTo>
                  <a:pt x="4083939" y="0"/>
                </a:lnTo>
                <a:lnTo>
                  <a:pt x="408393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992943" y="-1470446"/>
            <a:ext cx="4532006" cy="4114800"/>
          </a:xfrm>
          <a:custGeom>
            <a:avLst/>
            <a:gdLst/>
            <a:ahLst/>
            <a:cxnLst/>
            <a:rect l="l" t="t" r="r" b="b"/>
            <a:pathLst>
              <a:path w="4532006" h="4114800">
                <a:moveTo>
                  <a:pt x="0" y="0"/>
                </a:moveTo>
                <a:lnTo>
                  <a:pt x="4532006" y="0"/>
                </a:lnTo>
                <a:lnTo>
                  <a:pt x="453200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204061" y="7652765"/>
            <a:ext cx="4083939" cy="4114800"/>
          </a:xfrm>
          <a:custGeom>
            <a:avLst/>
            <a:gdLst/>
            <a:ahLst/>
            <a:cxnLst/>
            <a:rect l="l" t="t" r="r" b="b"/>
            <a:pathLst>
              <a:path w="4083939" h="4114800">
                <a:moveTo>
                  <a:pt x="0" y="0"/>
                </a:moveTo>
                <a:lnTo>
                  <a:pt x="4083939" y="0"/>
                </a:lnTo>
                <a:lnTo>
                  <a:pt x="408393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2712560" y="-1028700"/>
            <a:ext cx="4546740" cy="4114800"/>
          </a:xfrm>
          <a:custGeom>
            <a:avLst/>
            <a:gdLst/>
            <a:ahLst/>
            <a:cxnLst/>
            <a:rect l="l" t="t" r="r" b="b"/>
            <a:pathLst>
              <a:path w="4546740" h="4114800">
                <a:moveTo>
                  <a:pt x="0" y="0"/>
                </a:moveTo>
                <a:lnTo>
                  <a:pt x="4546740" y="0"/>
                </a:lnTo>
                <a:lnTo>
                  <a:pt x="454674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5724338" y="-807827"/>
            <a:ext cx="3686460" cy="3673054"/>
          </a:xfrm>
          <a:custGeom>
            <a:avLst/>
            <a:gdLst/>
            <a:ahLst/>
            <a:cxnLst/>
            <a:rect l="l" t="t" r="r" b="b"/>
            <a:pathLst>
              <a:path w="3686460" h="3673054">
                <a:moveTo>
                  <a:pt x="0" y="0"/>
                </a:moveTo>
                <a:lnTo>
                  <a:pt x="3686460" y="0"/>
                </a:lnTo>
                <a:lnTo>
                  <a:pt x="3686460" y="3673054"/>
                </a:lnTo>
                <a:lnTo>
                  <a:pt x="0" y="367305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4048470" y="2992955"/>
            <a:ext cx="9596488" cy="2150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576"/>
              </a:lnSpc>
            </a:pPr>
            <a:r>
              <a:rPr lang="en-US" sz="12554">
                <a:solidFill>
                  <a:srgbClr val="000000"/>
                </a:solidFill>
                <a:latin typeface="Source Sans Pro Bold"/>
              </a:rPr>
              <a:t>KALKULATOR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042592" y="4608455"/>
            <a:ext cx="11112349" cy="20667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93"/>
              </a:lnSpc>
            </a:pPr>
            <a:r>
              <a:rPr lang="en-US" sz="12066">
                <a:solidFill>
                  <a:srgbClr val="000000"/>
                </a:solidFill>
                <a:latin typeface="Source Sans Pro Bold"/>
              </a:rPr>
              <a:t>SCIENCETIFIC</a:t>
            </a:r>
          </a:p>
        </p:txBody>
      </p:sp>
      <p:sp>
        <p:nvSpPr>
          <p:cNvPr id="10" name="Freeform 10"/>
          <p:cNvSpPr/>
          <p:nvPr/>
        </p:nvSpPr>
        <p:spPr>
          <a:xfrm rot="10230255">
            <a:off x="15294198" y="7652765"/>
            <a:ext cx="4546740" cy="4114800"/>
          </a:xfrm>
          <a:custGeom>
            <a:avLst/>
            <a:gdLst/>
            <a:ahLst/>
            <a:cxnLst/>
            <a:rect l="l" t="t" r="r" b="b"/>
            <a:pathLst>
              <a:path w="4546740" h="4114800">
                <a:moveTo>
                  <a:pt x="0" y="0"/>
                </a:moveTo>
                <a:lnTo>
                  <a:pt x="4546740" y="0"/>
                </a:lnTo>
                <a:lnTo>
                  <a:pt x="454674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1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397360" y="1664513"/>
            <a:ext cx="7315200" cy="1421587"/>
          </a:xfrm>
          <a:custGeom>
            <a:avLst/>
            <a:gdLst/>
            <a:ahLst/>
            <a:cxnLst/>
            <a:rect l="l" t="t" r="r" b="b"/>
            <a:pathLst>
              <a:path w="7315200" h="1421587">
                <a:moveTo>
                  <a:pt x="0" y="0"/>
                </a:moveTo>
                <a:lnTo>
                  <a:pt x="7315200" y="0"/>
                </a:lnTo>
                <a:lnTo>
                  <a:pt x="7315200" y="1421587"/>
                </a:lnTo>
                <a:lnTo>
                  <a:pt x="0" y="14215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030005" y="1680457"/>
            <a:ext cx="8227991" cy="1184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000000"/>
                </a:solidFill>
                <a:latin typeface="Source Sans Pro"/>
              </a:rPr>
              <a:t>Anggota Tim : </a:t>
            </a:r>
          </a:p>
        </p:txBody>
      </p:sp>
      <p:sp>
        <p:nvSpPr>
          <p:cNvPr id="4" name="Freeform 4"/>
          <p:cNvSpPr/>
          <p:nvPr/>
        </p:nvSpPr>
        <p:spPr>
          <a:xfrm>
            <a:off x="-496472" y="8426141"/>
            <a:ext cx="3539063" cy="1274063"/>
          </a:xfrm>
          <a:custGeom>
            <a:avLst/>
            <a:gdLst/>
            <a:ahLst/>
            <a:cxnLst/>
            <a:rect l="l" t="t" r="r" b="b"/>
            <a:pathLst>
              <a:path w="3539063" h="1274063">
                <a:moveTo>
                  <a:pt x="0" y="0"/>
                </a:moveTo>
                <a:lnTo>
                  <a:pt x="3539064" y="0"/>
                </a:lnTo>
                <a:lnTo>
                  <a:pt x="3539064" y="1274063"/>
                </a:lnTo>
                <a:lnTo>
                  <a:pt x="0" y="12740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496114" y="-253118"/>
            <a:ext cx="4083939" cy="4114800"/>
          </a:xfrm>
          <a:custGeom>
            <a:avLst/>
            <a:gdLst/>
            <a:ahLst/>
            <a:cxnLst/>
            <a:rect l="l" t="t" r="r" b="b"/>
            <a:pathLst>
              <a:path w="4083939" h="4114800">
                <a:moveTo>
                  <a:pt x="0" y="0"/>
                </a:moveTo>
                <a:lnTo>
                  <a:pt x="4083939" y="0"/>
                </a:lnTo>
                <a:lnTo>
                  <a:pt x="408393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992943" y="-1470446"/>
            <a:ext cx="4532006" cy="4114800"/>
          </a:xfrm>
          <a:custGeom>
            <a:avLst/>
            <a:gdLst/>
            <a:ahLst/>
            <a:cxnLst/>
            <a:rect l="l" t="t" r="r" b="b"/>
            <a:pathLst>
              <a:path w="4532006" h="4114800">
                <a:moveTo>
                  <a:pt x="0" y="0"/>
                </a:moveTo>
                <a:lnTo>
                  <a:pt x="4532006" y="0"/>
                </a:lnTo>
                <a:lnTo>
                  <a:pt x="453200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204061" y="7652765"/>
            <a:ext cx="4083939" cy="4114800"/>
          </a:xfrm>
          <a:custGeom>
            <a:avLst/>
            <a:gdLst/>
            <a:ahLst/>
            <a:cxnLst/>
            <a:rect l="l" t="t" r="r" b="b"/>
            <a:pathLst>
              <a:path w="4083939" h="4114800">
                <a:moveTo>
                  <a:pt x="0" y="0"/>
                </a:moveTo>
                <a:lnTo>
                  <a:pt x="4083939" y="0"/>
                </a:lnTo>
                <a:lnTo>
                  <a:pt x="408393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2712560" y="-1028700"/>
            <a:ext cx="4546740" cy="4114800"/>
          </a:xfrm>
          <a:custGeom>
            <a:avLst/>
            <a:gdLst/>
            <a:ahLst/>
            <a:cxnLst/>
            <a:rect l="l" t="t" r="r" b="b"/>
            <a:pathLst>
              <a:path w="4546740" h="4114800">
                <a:moveTo>
                  <a:pt x="0" y="0"/>
                </a:moveTo>
                <a:lnTo>
                  <a:pt x="4546740" y="0"/>
                </a:lnTo>
                <a:lnTo>
                  <a:pt x="454674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5724338" y="-807827"/>
            <a:ext cx="3686460" cy="3673054"/>
          </a:xfrm>
          <a:custGeom>
            <a:avLst/>
            <a:gdLst/>
            <a:ahLst/>
            <a:cxnLst/>
            <a:rect l="l" t="t" r="r" b="b"/>
            <a:pathLst>
              <a:path w="3686460" h="3673054">
                <a:moveTo>
                  <a:pt x="0" y="0"/>
                </a:moveTo>
                <a:lnTo>
                  <a:pt x="3686460" y="0"/>
                </a:lnTo>
                <a:lnTo>
                  <a:pt x="3686460" y="3673054"/>
                </a:lnTo>
                <a:lnTo>
                  <a:pt x="0" y="367305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10230255">
            <a:off x="15294198" y="7652765"/>
            <a:ext cx="4546740" cy="4114800"/>
          </a:xfrm>
          <a:custGeom>
            <a:avLst/>
            <a:gdLst/>
            <a:ahLst/>
            <a:cxnLst/>
            <a:rect l="l" t="t" r="r" b="b"/>
            <a:pathLst>
              <a:path w="4546740" h="4114800">
                <a:moveTo>
                  <a:pt x="0" y="0"/>
                </a:moveTo>
                <a:lnTo>
                  <a:pt x="4546740" y="0"/>
                </a:lnTo>
                <a:lnTo>
                  <a:pt x="454674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6270315" y="3328818"/>
            <a:ext cx="5983880" cy="5929482"/>
          </a:xfrm>
          <a:custGeom>
            <a:avLst/>
            <a:gdLst/>
            <a:ahLst/>
            <a:cxnLst/>
            <a:rect l="l" t="t" r="r" b="b"/>
            <a:pathLst>
              <a:path w="5983880" h="5929482">
                <a:moveTo>
                  <a:pt x="0" y="0"/>
                </a:moveTo>
                <a:lnTo>
                  <a:pt x="5983880" y="0"/>
                </a:lnTo>
                <a:lnTo>
                  <a:pt x="5983880" y="5929482"/>
                </a:lnTo>
                <a:lnTo>
                  <a:pt x="0" y="592948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6524518" y="4642127"/>
            <a:ext cx="6447727" cy="2764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46368" lvl="1" indent="-423184">
              <a:lnSpc>
                <a:spcPts val="5488"/>
              </a:lnSpc>
              <a:buFont typeface="Arial"/>
              <a:buChar char="•"/>
            </a:pPr>
            <a:r>
              <a:rPr lang="en-US" sz="3920">
                <a:solidFill>
                  <a:srgbClr val="000000"/>
                </a:solidFill>
                <a:latin typeface="Source Sans Pro"/>
              </a:rPr>
              <a:t>Reymanda putra p.w </a:t>
            </a:r>
          </a:p>
          <a:p>
            <a:pPr marL="846368" lvl="1" indent="-423184">
              <a:lnSpc>
                <a:spcPts val="5488"/>
              </a:lnSpc>
              <a:buFont typeface="Arial"/>
              <a:buChar char="•"/>
            </a:pPr>
            <a:r>
              <a:rPr lang="en-US" sz="3920">
                <a:solidFill>
                  <a:srgbClr val="000000"/>
                </a:solidFill>
                <a:latin typeface="Source Sans Pro"/>
              </a:rPr>
              <a:t>Dedi sudrajat</a:t>
            </a:r>
          </a:p>
          <a:p>
            <a:pPr marL="846368" lvl="1" indent="-423184">
              <a:lnSpc>
                <a:spcPts val="5488"/>
              </a:lnSpc>
              <a:buFont typeface="Arial"/>
              <a:buChar char="•"/>
            </a:pPr>
            <a:r>
              <a:rPr lang="en-US" sz="3920">
                <a:solidFill>
                  <a:srgbClr val="000000"/>
                </a:solidFill>
                <a:latin typeface="Source Sans Pro"/>
              </a:rPr>
              <a:t>Kautsar Arsqha</a:t>
            </a:r>
          </a:p>
          <a:p>
            <a:pPr marL="846368" lvl="1" indent="-423184">
              <a:lnSpc>
                <a:spcPts val="5488"/>
              </a:lnSpc>
              <a:buFont typeface="Arial"/>
              <a:buChar char="•"/>
            </a:pPr>
            <a:r>
              <a:rPr lang="en-US" sz="3920">
                <a:solidFill>
                  <a:srgbClr val="000000"/>
                </a:solidFill>
                <a:latin typeface="Source Sans Pro"/>
              </a:rPr>
              <a:t>M Gymnastiar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1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43673" y="6450664"/>
            <a:ext cx="215587" cy="371594"/>
            <a:chOff x="0" y="0"/>
            <a:chExt cx="257778" cy="4443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7778" cy="444315"/>
            </a:xfrm>
            <a:custGeom>
              <a:avLst/>
              <a:gdLst/>
              <a:ahLst/>
              <a:cxnLst/>
              <a:rect l="l" t="t" r="r" b="b"/>
              <a:pathLst>
                <a:path w="257778" h="444315">
                  <a:moveTo>
                    <a:pt x="128889" y="0"/>
                  </a:moveTo>
                  <a:cubicBezTo>
                    <a:pt x="57705" y="0"/>
                    <a:pt x="0" y="99463"/>
                    <a:pt x="0" y="222157"/>
                  </a:cubicBezTo>
                  <a:cubicBezTo>
                    <a:pt x="0" y="344852"/>
                    <a:pt x="57705" y="444315"/>
                    <a:pt x="128889" y="444315"/>
                  </a:cubicBezTo>
                  <a:cubicBezTo>
                    <a:pt x="200072" y="444315"/>
                    <a:pt x="257778" y="344852"/>
                    <a:pt x="257778" y="222157"/>
                  </a:cubicBezTo>
                  <a:cubicBezTo>
                    <a:pt x="257778" y="99463"/>
                    <a:pt x="200072" y="0"/>
                    <a:pt x="128889" y="0"/>
                  </a:cubicBezTo>
                  <a:close/>
                </a:path>
              </a:pathLst>
            </a:custGeom>
            <a:solidFill>
              <a:srgbClr val="E6D1C1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24167" y="-5970"/>
              <a:ext cx="209444" cy="408631"/>
            </a:xfrm>
            <a:prstGeom prst="rect">
              <a:avLst/>
            </a:prstGeom>
          </p:spPr>
          <p:txBody>
            <a:bodyPr lIns="28174" tIns="28174" rIns="28174" bIns="28174" rtlCol="0" anchor="ctr"/>
            <a:lstStyle/>
            <a:p>
              <a:pPr algn="ctr">
                <a:lnSpc>
                  <a:spcPts val="3367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343673" y="5746528"/>
            <a:ext cx="215587" cy="371594"/>
            <a:chOff x="0" y="0"/>
            <a:chExt cx="257778" cy="44431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57778" cy="444315"/>
            </a:xfrm>
            <a:custGeom>
              <a:avLst/>
              <a:gdLst/>
              <a:ahLst/>
              <a:cxnLst/>
              <a:rect l="l" t="t" r="r" b="b"/>
              <a:pathLst>
                <a:path w="257778" h="444315">
                  <a:moveTo>
                    <a:pt x="128889" y="0"/>
                  </a:moveTo>
                  <a:cubicBezTo>
                    <a:pt x="57705" y="0"/>
                    <a:pt x="0" y="99463"/>
                    <a:pt x="0" y="222157"/>
                  </a:cubicBezTo>
                  <a:cubicBezTo>
                    <a:pt x="0" y="344852"/>
                    <a:pt x="57705" y="444315"/>
                    <a:pt x="128889" y="444315"/>
                  </a:cubicBezTo>
                  <a:cubicBezTo>
                    <a:pt x="200072" y="444315"/>
                    <a:pt x="257778" y="344852"/>
                    <a:pt x="257778" y="222157"/>
                  </a:cubicBezTo>
                  <a:cubicBezTo>
                    <a:pt x="257778" y="99463"/>
                    <a:pt x="200072" y="0"/>
                    <a:pt x="128889" y="0"/>
                  </a:cubicBezTo>
                  <a:close/>
                </a:path>
              </a:pathLst>
            </a:custGeom>
            <a:solidFill>
              <a:srgbClr val="E6D1C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24167" y="-5970"/>
              <a:ext cx="209444" cy="408631"/>
            </a:xfrm>
            <a:prstGeom prst="rect">
              <a:avLst/>
            </a:prstGeom>
          </p:spPr>
          <p:txBody>
            <a:bodyPr lIns="28174" tIns="28174" rIns="28174" bIns="28174" rtlCol="0" anchor="ctr"/>
            <a:lstStyle/>
            <a:p>
              <a:pPr algn="ctr">
                <a:lnSpc>
                  <a:spcPts val="3367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343673" y="5042393"/>
            <a:ext cx="215587" cy="371594"/>
            <a:chOff x="0" y="0"/>
            <a:chExt cx="257778" cy="44431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57778" cy="444315"/>
            </a:xfrm>
            <a:custGeom>
              <a:avLst/>
              <a:gdLst/>
              <a:ahLst/>
              <a:cxnLst/>
              <a:rect l="l" t="t" r="r" b="b"/>
              <a:pathLst>
                <a:path w="257778" h="444315">
                  <a:moveTo>
                    <a:pt x="128889" y="0"/>
                  </a:moveTo>
                  <a:cubicBezTo>
                    <a:pt x="57705" y="0"/>
                    <a:pt x="0" y="99463"/>
                    <a:pt x="0" y="222157"/>
                  </a:cubicBezTo>
                  <a:cubicBezTo>
                    <a:pt x="0" y="344852"/>
                    <a:pt x="57705" y="444315"/>
                    <a:pt x="128889" y="444315"/>
                  </a:cubicBezTo>
                  <a:cubicBezTo>
                    <a:pt x="200072" y="444315"/>
                    <a:pt x="257778" y="344852"/>
                    <a:pt x="257778" y="222157"/>
                  </a:cubicBezTo>
                  <a:cubicBezTo>
                    <a:pt x="257778" y="99463"/>
                    <a:pt x="200072" y="0"/>
                    <a:pt x="128889" y="0"/>
                  </a:cubicBezTo>
                  <a:close/>
                </a:path>
              </a:pathLst>
            </a:custGeom>
            <a:solidFill>
              <a:srgbClr val="E6D1C1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24167" y="-5970"/>
              <a:ext cx="209444" cy="408631"/>
            </a:xfrm>
            <a:prstGeom prst="rect">
              <a:avLst/>
            </a:prstGeom>
          </p:spPr>
          <p:txBody>
            <a:bodyPr lIns="28174" tIns="28174" rIns="28174" bIns="28174" rtlCol="0" anchor="ctr"/>
            <a:lstStyle/>
            <a:p>
              <a:pPr algn="ctr">
                <a:lnSpc>
                  <a:spcPts val="3367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343673" y="4338257"/>
            <a:ext cx="215587" cy="371594"/>
            <a:chOff x="0" y="0"/>
            <a:chExt cx="257778" cy="44431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57778" cy="444315"/>
            </a:xfrm>
            <a:custGeom>
              <a:avLst/>
              <a:gdLst/>
              <a:ahLst/>
              <a:cxnLst/>
              <a:rect l="l" t="t" r="r" b="b"/>
              <a:pathLst>
                <a:path w="257778" h="444315">
                  <a:moveTo>
                    <a:pt x="128889" y="0"/>
                  </a:moveTo>
                  <a:cubicBezTo>
                    <a:pt x="57705" y="0"/>
                    <a:pt x="0" y="99463"/>
                    <a:pt x="0" y="222157"/>
                  </a:cubicBezTo>
                  <a:cubicBezTo>
                    <a:pt x="0" y="344852"/>
                    <a:pt x="57705" y="444315"/>
                    <a:pt x="128889" y="444315"/>
                  </a:cubicBezTo>
                  <a:cubicBezTo>
                    <a:pt x="200072" y="444315"/>
                    <a:pt x="257778" y="344852"/>
                    <a:pt x="257778" y="222157"/>
                  </a:cubicBezTo>
                  <a:cubicBezTo>
                    <a:pt x="257778" y="99463"/>
                    <a:pt x="200072" y="0"/>
                    <a:pt x="128889" y="0"/>
                  </a:cubicBezTo>
                  <a:close/>
                </a:path>
              </a:pathLst>
            </a:custGeom>
            <a:solidFill>
              <a:srgbClr val="E6D1C1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24167" y="-5970"/>
              <a:ext cx="209444" cy="408631"/>
            </a:xfrm>
            <a:prstGeom prst="rect">
              <a:avLst/>
            </a:prstGeom>
          </p:spPr>
          <p:txBody>
            <a:bodyPr lIns="28174" tIns="28174" rIns="28174" bIns="28174" rtlCol="0" anchor="ctr"/>
            <a:lstStyle/>
            <a:p>
              <a:pPr algn="ctr">
                <a:lnSpc>
                  <a:spcPts val="3367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343673" y="3634122"/>
            <a:ext cx="215587" cy="371594"/>
            <a:chOff x="0" y="0"/>
            <a:chExt cx="257778" cy="44431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7778" cy="444315"/>
            </a:xfrm>
            <a:custGeom>
              <a:avLst/>
              <a:gdLst/>
              <a:ahLst/>
              <a:cxnLst/>
              <a:rect l="l" t="t" r="r" b="b"/>
              <a:pathLst>
                <a:path w="257778" h="444315">
                  <a:moveTo>
                    <a:pt x="128889" y="0"/>
                  </a:moveTo>
                  <a:cubicBezTo>
                    <a:pt x="57705" y="0"/>
                    <a:pt x="0" y="99463"/>
                    <a:pt x="0" y="222157"/>
                  </a:cubicBezTo>
                  <a:cubicBezTo>
                    <a:pt x="0" y="344852"/>
                    <a:pt x="57705" y="444315"/>
                    <a:pt x="128889" y="444315"/>
                  </a:cubicBezTo>
                  <a:cubicBezTo>
                    <a:pt x="200072" y="444315"/>
                    <a:pt x="257778" y="344852"/>
                    <a:pt x="257778" y="222157"/>
                  </a:cubicBezTo>
                  <a:cubicBezTo>
                    <a:pt x="257778" y="99463"/>
                    <a:pt x="200072" y="0"/>
                    <a:pt x="128889" y="0"/>
                  </a:cubicBezTo>
                  <a:close/>
                </a:path>
              </a:pathLst>
            </a:custGeom>
            <a:solidFill>
              <a:srgbClr val="E6D1C1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24167" y="-5970"/>
              <a:ext cx="209444" cy="408631"/>
            </a:xfrm>
            <a:prstGeom prst="rect">
              <a:avLst/>
            </a:prstGeom>
          </p:spPr>
          <p:txBody>
            <a:bodyPr lIns="28174" tIns="28174" rIns="28174" bIns="28174" rtlCol="0" anchor="ctr"/>
            <a:lstStyle/>
            <a:p>
              <a:pPr algn="ctr">
                <a:lnSpc>
                  <a:spcPts val="3367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343673" y="7155633"/>
            <a:ext cx="215587" cy="371594"/>
            <a:chOff x="0" y="0"/>
            <a:chExt cx="257778" cy="44431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57778" cy="444315"/>
            </a:xfrm>
            <a:custGeom>
              <a:avLst/>
              <a:gdLst/>
              <a:ahLst/>
              <a:cxnLst/>
              <a:rect l="l" t="t" r="r" b="b"/>
              <a:pathLst>
                <a:path w="257778" h="444315">
                  <a:moveTo>
                    <a:pt x="128889" y="0"/>
                  </a:moveTo>
                  <a:cubicBezTo>
                    <a:pt x="57705" y="0"/>
                    <a:pt x="0" y="99463"/>
                    <a:pt x="0" y="222157"/>
                  </a:cubicBezTo>
                  <a:cubicBezTo>
                    <a:pt x="0" y="344852"/>
                    <a:pt x="57705" y="444315"/>
                    <a:pt x="128889" y="444315"/>
                  </a:cubicBezTo>
                  <a:cubicBezTo>
                    <a:pt x="200072" y="444315"/>
                    <a:pt x="257778" y="344852"/>
                    <a:pt x="257778" y="222157"/>
                  </a:cubicBezTo>
                  <a:cubicBezTo>
                    <a:pt x="257778" y="99463"/>
                    <a:pt x="200072" y="0"/>
                    <a:pt x="128889" y="0"/>
                  </a:cubicBezTo>
                  <a:close/>
                </a:path>
              </a:pathLst>
            </a:custGeom>
            <a:solidFill>
              <a:srgbClr val="E6D1C1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24167" y="-5970"/>
              <a:ext cx="209444" cy="408631"/>
            </a:xfrm>
            <a:prstGeom prst="rect">
              <a:avLst/>
            </a:prstGeom>
          </p:spPr>
          <p:txBody>
            <a:bodyPr lIns="28174" tIns="28174" rIns="28174" bIns="28174" rtlCol="0" anchor="ctr"/>
            <a:lstStyle/>
            <a:p>
              <a:pPr algn="ctr">
                <a:lnSpc>
                  <a:spcPts val="3367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343673" y="7860602"/>
            <a:ext cx="215587" cy="371594"/>
            <a:chOff x="0" y="0"/>
            <a:chExt cx="257778" cy="44431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57778" cy="444315"/>
            </a:xfrm>
            <a:custGeom>
              <a:avLst/>
              <a:gdLst/>
              <a:ahLst/>
              <a:cxnLst/>
              <a:rect l="l" t="t" r="r" b="b"/>
              <a:pathLst>
                <a:path w="257778" h="444315">
                  <a:moveTo>
                    <a:pt x="128889" y="0"/>
                  </a:moveTo>
                  <a:cubicBezTo>
                    <a:pt x="57705" y="0"/>
                    <a:pt x="0" y="99463"/>
                    <a:pt x="0" y="222157"/>
                  </a:cubicBezTo>
                  <a:cubicBezTo>
                    <a:pt x="0" y="344852"/>
                    <a:pt x="57705" y="444315"/>
                    <a:pt x="128889" y="444315"/>
                  </a:cubicBezTo>
                  <a:cubicBezTo>
                    <a:pt x="200072" y="444315"/>
                    <a:pt x="257778" y="344852"/>
                    <a:pt x="257778" y="222157"/>
                  </a:cubicBezTo>
                  <a:cubicBezTo>
                    <a:pt x="257778" y="99463"/>
                    <a:pt x="200072" y="0"/>
                    <a:pt x="128889" y="0"/>
                  </a:cubicBezTo>
                  <a:close/>
                </a:path>
              </a:pathLst>
            </a:custGeom>
            <a:solidFill>
              <a:srgbClr val="E6D1C1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24167" y="-5970"/>
              <a:ext cx="209444" cy="408631"/>
            </a:xfrm>
            <a:prstGeom prst="rect">
              <a:avLst/>
            </a:prstGeom>
          </p:spPr>
          <p:txBody>
            <a:bodyPr lIns="28174" tIns="28174" rIns="28174" bIns="28174" rtlCol="0" anchor="ctr"/>
            <a:lstStyle/>
            <a:p>
              <a:pPr algn="ctr">
                <a:lnSpc>
                  <a:spcPts val="3367"/>
                </a:lnSpc>
              </a:pPr>
              <a:endParaRPr/>
            </a:p>
          </p:txBody>
        </p:sp>
      </p:grpSp>
      <p:sp>
        <p:nvSpPr>
          <p:cNvPr id="23" name="Freeform 23"/>
          <p:cNvSpPr/>
          <p:nvPr/>
        </p:nvSpPr>
        <p:spPr>
          <a:xfrm>
            <a:off x="4874685" y="1726205"/>
            <a:ext cx="8538629" cy="1659340"/>
          </a:xfrm>
          <a:custGeom>
            <a:avLst/>
            <a:gdLst/>
            <a:ahLst/>
            <a:cxnLst/>
            <a:rect l="l" t="t" r="r" b="b"/>
            <a:pathLst>
              <a:path w="8538629" h="1659340">
                <a:moveTo>
                  <a:pt x="0" y="0"/>
                </a:moveTo>
                <a:lnTo>
                  <a:pt x="8538630" y="0"/>
                </a:lnTo>
                <a:lnTo>
                  <a:pt x="8538630" y="1659340"/>
                </a:lnTo>
                <a:lnTo>
                  <a:pt x="0" y="16593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4" name="TextBox 24"/>
          <p:cNvSpPr txBox="1"/>
          <p:nvPr/>
        </p:nvSpPr>
        <p:spPr>
          <a:xfrm>
            <a:off x="2781218" y="1901825"/>
            <a:ext cx="12725563" cy="1184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000000"/>
                </a:solidFill>
                <a:latin typeface="Source Sans Pro Bold"/>
              </a:rPr>
              <a:t>TUJUAN PENULISAN</a:t>
            </a:r>
          </a:p>
        </p:txBody>
      </p:sp>
      <p:sp>
        <p:nvSpPr>
          <p:cNvPr id="25" name="Freeform 25"/>
          <p:cNvSpPr/>
          <p:nvPr/>
        </p:nvSpPr>
        <p:spPr>
          <a:xfrm>
            <a:off x="-496472" y="8426141"/>
            <a:ext cx="3539063" cy="1274063"/>
          </a:xfrm>
          <a:custGeom>
            <a:avLst/>
            <a:gdLst/>
            <a:ahLst/>
            <a:cxnLst/>
            <a:rect l="l" t="t" r="r" b="b"/>
            <a:pathLst>
              <a:path w="3539063" h="1274063">
                <a:moveTo>
                  <a:pt x="0" y="0"/>
                </a:moveTo>
                <a:lnTo>
                  <a:pt x="3539064" y="0"/>
                </a:lnTo>
                <a:lnTo>
                  <a:pt x="3539064" y="1274063"/>
                </a:lnTo>
                <a:lnTo>
                  <a:pt x="0" y="12740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-496114" y="-253118"/>
            <a:ext cx="3314174" cy="3339218"/>
          </a:xfrm>
          <a:custGeom>
            <a:avLst/>
            <a:gdLst/>
            <a:ahLst/>
            <a:cxnLst/>
            <a:rect l="l" t="t" r="r" b="b"/>
            <a:pathLst>
              <a:path w="3314174" h="3339218">
                <a:moveTo>
                  <a:pt x="0" y="0"/>
                </a:moveTo>
                <a:lnTo>
                  <a:pt x="3314175" y="0"/>
                </a:lnTo>
                <a:lnTo>
                  <a:pt x="3314175" y="3339218"/>
                </a:lnTo>
                <a:lnTo>
                  <a:pt x="0" y="33392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-992943" y="-1470446"/>
            <a:ext cx="4532006" cy="4114800"/>
          </a:xfrm>
          <a:custGeom>
            <a:avLst/>
            <a:gdLst/>
            <a:ahLst/>
            <a:cxnLst/>
            <a:rect l="l" t="t" r="r" b="b"/>
            <a:pathLst>
              <a:path w="4532006" h="4114800">
                <a:moveTo>
                  <a:pt x="0" y="0"/>
                </a:moveTo>
                <a:lnTo>
                  <a:pt x="4532006" y="0"/>
                </a:lnTo>
                <a:lnTo>
                  <a:pt x="453200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8" name="Freeform 28"/>
          <p:cNvSpPr/>
          <p:nvPr/>
        </p:nvSpPr>
        <p:spPr>
          <a:xfrm>
            <a:off x="14594742" y="8046399"/>
            <a:ext cx="3693258" cy="3721166"/>
          </a:xfrm>
          <a:custGeom>
            <a:avLst/>
            <a:gdLst/>
            <a:ahLst/>
            <a:cxnLst/>
            <a:rect l="l" t="t" r="r" b="b"/>
            <a:pathLst>
              <a:path w="3693258" h="3721166">
                <a:moveTo>
                  <a:pt x="0" y="0"/>
                </a:moveTo>
                <a:lnTo>
                  <a:pt x="3693258" y="0"/>
                </a:lnTo>
                <a:lnTo>
                  <a:pt x="3693258" y="3721166"/>
                </a:lnTo>
                <a:lnTo>
                  <a:pt x="0" y="37211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29"/>
          <p:cNvSpPr/>
          <p:nvPr/>
        </p:nvSpPr>
        <p:spPr>
          <a:xfrm>
            <a:off x="13233412" y="-1806652"/>
            <a:ext cx="4546740" cy="4114800"/>
          </a:xfrm>
          <a:custGeom>
            <a:avLst/>
            <a:gdLst/>
            <a:ahLst/>
            <a:cxnLst/>
            <a:rect l="l" t="t" r="r" b="b"/>
            <a:pathLst>
              <a:path w="4546740" h="4114800">
                <a:moveTo>
                  <a:pt x="0" y="0"/>
                </a:moveTo>
                <a:lnTo>
                  <a:pt x="4546740" y="0"/>
                </a:lnTo>
                <a:lnTo>
                  <a:pt x="454674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30" name="Freeform 30"/>
          <p:cNvSpPr/>
          <p:nvPr/>
        </p:nvSpPr>
        <p:spPr>
          <a:xfrm>
            <a:off x="15724338" y="-807827"/>
            <a:ext cx="3686460" cy="3673054"/>
          </a:xfrm>
          <a:custGeom>
            <a:avLst/>
            <a:gdLst/>
            <a:ahLst/>
            <a:cxnLst/>
            <a:rect l="l" t="t" r="r" b="b"/>
            <a:pathLst>
              <a:path w="3686460" h="3673054">
                <a:moveTo>
                  <a:pt x="0" y="0"/>
                </a:moveTo>
                <a:lnTo>
                  <a:pt x="3686460" y="0"/>
                </a:lnTo>
                <a:lnTo>
                  <a:pt x="3686460" y="3673054"/>
                </a:lnTo>
                <a:lnTo>
                  <a:pt x="0" y="367305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31" name="Freeform 31"/>
          <p:cNvSpPr/>
          <p:nvPr/>
        </p:nvSpPr>
        <p:spPr>
          <a:xfrm rot="10230255">
            <a:off x="15294198" y="7652765"/>
            <a:ext cx="4546740" cy="4114800"/>
          </a:xfrm>
          <a:custGeom>
            <a:avLst/>
            <a:gdLst/>
            <a:ahLst/>
            <a:cxnLst/>
            <a:rect l="l" t="t" r="r" b="b"/>
            <a:pathLst>
              <a:path w="4546740" h="4114800">
                <a:moveTo>
                  <a:pt x="0" y="0"/>
                </a:moveTo>
                <a:lnTo>
                  <a:pt x="4546740" y="0"/>
                </a:lnTo>
                <a:lnTo>
                  <a:pt x="454674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32" name="Freeform 32"/>
          <p:cNvSpPr/>
          <p:nvPr/>
        </p:nvSpPr>
        <p:spPr>
          <a:xfrm>
            <a:off x="-161489" y="3459091"/>
            <a:ext cx="6408161" cy="4893505"/>
          </a:xfrm>
          <a:custGeom>
            <a:avLst/>
            <a:gdLst/>
            <a:ahLst/>
            <a:cxnLst/>
            <a:rect l="l" t="t" r="r" b="b"/>
            <a:pathLst>
              <a:path w="6408161" h="4893505">
                <a:moveTo>
                  <a:pt x="0" y="0"/>
                </a:moveTo>
                <a:lnTo>
                  <a:pt x="6408161" y="0"/>
                </a:lnTo>
                <a:lnTo>
                  <a:pt x="6408161" y="4893505"/>
                </a:lnTo>
                <a:lnTo>
                  <a:pt x="0" y="489350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33" name="TextBox 33"/>
          <p:cNvSpPr txBox="1"/>
          <p:nvPr/>
        </p:nvSpPr>
        <p:spPr>
          <a:xfrm>
            <a:off x="309160" y="4028378"/>
            <a:ext cx="5937512" cy="43767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01"/>
              </a:lnSpc>
            </a:pPr>
            <a:r>
              <a:rPr lang="en-US" sz="2500">
                <a:solidFill>
                  <a:srgbClr val="000000"/>
                </a:solidFill>
                <a:latin typeface="Source Sans Pro"/>
              </a:rPr>
              <a:t>                             USE CASE</a:t>
            </a:r>
          </a:p>
          <a:p>
            <a:pPr algn="just">
              <a:lnSpc>
                <a:spcPts val="3501"/>
              </a:lnSpc>
            </a:pPr>
            <a:r>
              <a:rPr lang="en-US" sz="2500">
                <a:solidFill>
                  <a:srgbClr val="000000"/>
                </a:solidFill>
                <a:latin typeface="Source Sans Pro"/>
              </a:rPr>
              <a:t>Tujuan =&gt; Dimana user dapat memasukan informasi yang akan di enkripsi / dekripsi</a:t>
            </a:r>
          </a:p>
          <a:p>
            <a:pPr algn="just">
              <a:lnSpc>
                <a:spcPts val="3501"/>
              </a:lnSpc>
            </a:pPr>
            <a:endParaRPr lang="en-US" sz="2500">
              <a:solidFill>
                <a:srgbClr val="000000"/>
              </a:solidFill>
              <a:latin typeface="Source Sans Pro"/>
            </a:endParaRPr>
          </a:p>
          <a:p>
            <a:pPr algn="just">
              <a:lnSpc>
                <a:spcPts val="3501"/>
              </a:lnSpc>
            </a:pPr>
            <a:r>
              <a:rPr lang="en-US" sz="2500">
                <a:solidFill>
                  <a:srgbClr val="000000"/>
                </a:solidFill>
                <a:latin typeface="Source Sans Pro"/>
              </a:rPr>
              <a:t>   =&gt; User telah masuk  </a:t>
            </a:r>
          </a:p>
          <a:p>
            <a:pPr algn="just">
              <a:lnSpc>
                <a:spcPts val="3501"/>
              </a:lnSpc>
            </a:pPr>
            <a:endParaRPr lang="en-US" sz="2500">
              <a:solidFill>
                <a:srgbClr val="000000"/>
              </a:solidFill>
              <a:latin typeface="Source Sans Pro"/>
            </a:endParaRPr>
          </a:p>
          <a:p>
            <a:pPr algn="just">
              <a:lnSpc>
                <a:spcPts val="3501"/>
              </a:lnSpc>
            </a:pPr>
            <a:endParaRPr lang="en-US" sz="2500">
              <a:solidFill>
                <a:srgbClr val="000000"/>
              </a:solidFill>
              <a:latin typeface="Source Sans Pro"/>
            </a:endParaRPr>
          </a:p>
          <a:p>
            <a:pPr algn="just">
              <a:lnSpc>
                <a:spcPts val="3501"/>
              </a:lnSpc>
            </a:pPr>
            <a:endParaRPr lang="en-US" sz="2500">
              <a:solidFill>
                <a:srgbClr val="000000"/>
              </a:solidFill>
              <a:latin typeface="Source Sans Pro"/>
            </a:endParaRPr>
          </a:p>
          <a:p>
            <a:pPr algn="just">
              <a:lnSpc>
                <a:spcPts val="3501"/>
              </a:lnSpc>
            </a:pPr>
            <a:endParaRPr lang="en-US" sz="2500">
              <a:solidFill>
                <a:srgbClr val="000000"/>
              </a:solidFill>
              <a:latin typeface="Source Sans Pro"/>
            </a:endParaRPr>
          </a:p>
          <a:p>
            <a:pPr algn="just">
              <a:lnSpc>
                <a:spcPts val="3501"/>
              </a:lnSpc>
            </a:pPr>
            <a:endParaRPr lang="en-US" sz="2500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4" name="Freeform 34"/>
          <p:cNvSpPr/>
          <p:nvPr/>
        </p:nvSpPr>
        <p:spPr>
          <a:xfrm>
            <a:off x="6246672" y="3485573"/>
            <a:ext cx="6408161" cy="4893505"/>
          </a:xfrm>
          <a:custGeom>
            <a:avLst/>
            <a:gdLst/>
            <a:ahLst/>
            <a:cxnLst/>
            <a:rect l="l" t="t" r="r" b="b"/>
            <a:pathLst>
              <a:path w="6408161" h="4893505">
                <a:moveTo>
                  <a:pt x="0" y="0"/>
                </a:moveTo>
                <a:lnTo>
                  <a:pt x="6408162" y="0"/>
                </a:lnTo>
                <a:lnTo>
                  <a:pt x="6408162" y="4893505"/>
                </a:lnTo>
                <a:lnTo>
                  <a:pt x="0" y="489350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35" name="TextBox 35"/>
          <p:cNvSpPr txBox="1"/>
          <p:nvPr/>
        </p:nvSpPr>
        <p:spPr>
          <a:xfrm>
            <a:off x="6812944" y="4028378"/>
            <a:ext cx="5119278" cy="3060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Source Sans Pro"/>
              </a:rPr>
              <a:t>                      ACTIVITY DIAGRAM</a:t>
            </a:r>
          </a:p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Source Sans Pro"/>
              </a:rPr>
              <a:t>Tujuan  =&gt; Menjelaskan apa yang dilakukan user terhadap sistem step by step</a:t>
            </a:r>
          </a:p>
          <a:p>
            <a:pPr algn="just">
              <a:lnSpc>
                <a:spcPts val="3500"/>
              </a:lnSpc>
            </a:pPr>
            <a:endParaRPr lang="en-US" sz="2500">
              <a:solidFill>
                <a:srgbClr val="000000"/>
              </a:solidFill>
              <a:latin typeface="Source Sans Pro"/>
            </a:endParaRPr>
          </a:p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Source Sans Pro"/>
              </a:rPr>
              <a:t> =&gt; Sistem akan mengeluarkan hasil   encrypy dan decrypt.</a:t>
            </a:r>
          </a:p>
        </p:txBody>
      </p:sp>
      <p:sp>
        <p:nvSpPr>
          <p:cNvPr id="36" name="Freeform 36"/>
          <p:cNvSpPr/>
          <p:nvPr/>
        </p:nvSpPr>
        <p:spPr>
          <a:xfrm>
            <a:off x="12654834" y="3634122"/>
            <a:ext cx="5404810" cy="4127310"/>
          </a:xfrm>
          <a:custGeom>
            <a:avLst/>
            <a:gdLst/>
            <a:ahLst/>
            <a:cxnLst/>
            <a:rect l="l" t="t" r="r" b="b"/>
            <a:pathLst>
              <a:path w="5404810" h="4127310">
                <a:moveTo>
                  <a:pt x="0" y="0"/>
                </a:moveTo>
                <a:lnTo>
                  <a:pt x="5404810" y="0"/>
                </a:lnTo>
                <a:lnTo>
                  <a:pt x="5404810" y="4127309"/>
                </a:lnTo>
                <a:lnTo>
                  <a:pt x="0" y="412730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37" name="TextBox 37"/>
          <p:cNvSpPr txBox="1"/>
          <p:nvPr/>
        </p:nvSpPr>
        <p:spPr>
          <a:xfrm>
            <a:off x="13025313" y="4028378"/>
            <a:ext cx="5034331" cy="1770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50"/>
              </a:lnSpc>
            </a:pPr>
            <a:r>
              <a:rPr lang="en-US" sz="2535">
                <a:solidFill>
                  <a:srgbClr val="000000"/>
                </a:solidFill>
                <a:latin typeface="Source Sans Pro"/>
              </a:rPr>
              <a:t>                        CLASS DIAGRAM</a:t>
            </a:r>
          </a:p>
          <a:p>
            <a:pPr algn="just">
              <a:lnSpc>
                <a:spcPts val="3550"/>
              </a:lnSpc>
            </a:pPr>
            <a:r>
              <a:rPr lang="en-US" sz="2535">
                <a:solidFill>
                  <a:srgbClr val="000000"/>
                </a:solidFill>
                <a:latin typeface="Source Sans Pro"/>
              </a:rPr>
              <a:t>Tujuan =&gt; Menyediakan representasi visual dari struktur dan hubungan antar kelas pada sistem.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1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820935" y="985014"/>
            <a:ext cx="8538629" cy="1659340"/>
          </a:xfrm>
          <a:custGeom>
            <a:avLst/>
            <a:gdLst/>
            <a:ahLst/>
            <a:cxnLst/>
            <a:rect l="l" t="t" r="r" b="b"/>
            <a:pathLst>
              <a:path w="8538629" h="1659340">
                <a:moveTo>
                  <a:pt x="0" y="0"/>
                </a:moveTo>
                <a:lnTo>
                  <a:pt x="8538629" y="0"/>
                </a:lnTo>
                <a:lnTo>
                  <a:pt x="8538629" y="1659340"/>
                </a:lnTo>
                <a:lnTo>
                  <a:pt x="0" y="16593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496472" y="8426141"/>
            <a:ext cx="3539063" cy="1274063"/>
          </a:xfrm>
          <a:custGeom>
            <a:avLst/>
            <a:gdLst/>
            <a:ahLst/>
            <a:cxnLst/>
            <a:rect l="l" t="t" r="r" b="b"/>
            <a:pathLst>
              <a:path w="3539063" h="1274063">
                <a:moveTo>
                  <a:pt x="0" y="0"/>
                </a:moveTo>
                <a:lnTo>
                  <a:pt x="3539064" y="0"/>
                </a:lnTo>
                <a:lnTo>
                  <a:pt x="3539064" y="1274063"/>
                </a:lnTo>
                <a:lnTo>
                  <a:pt x="0" y="12740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496114" y="-253118"/>
            <a:ext cx="3154412" cy="3178249"/>
          </a:xfrm>
          <a:custGeom>
            <a:avLst/>
            <a:gdLst/>
            <a:ahLst/>
            <a:cxnLst/>
            <a:rect l="l" t="t" r="r" b="b"/>
            <a:pathLst>
              <a:path w="3154412" h="3178249">
                <a:moveTo>
                  <a:pt x="0" y="0"/>
                </a:moveTo>
                <a:lnTo>
                  <a:pt x="3154412" y="0"/>
                </a:lnTo>
                <a:lnTo>
                  <a:pt x="3154412" y="3178248"/>
                </a:lnTo>
                <a:lnTo>
                  <a:pt x="0" y="31782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992943" y="-1470446"/>
            <a:ext cx="4532006" cy="4114800"/>
          </a:xfrm>
          <a:custGeom>
            <a:avLst/>
            <a:gdLst/>
            <a:ahLst/>
            <a:cxnLst/>
            <a:rect l="l" t="t" r="r" b="b"/>
            <a:pathLst>
              <a:path w="4532006" h="4114800">
                <a:moveTo>
                  <a:pt x="0" y="0"/>
                </a:moveTo>
                <a:lnTo>
                  <a:pt x="4532006" y="0"/>
                </a:lnTo>
                <a:lnTo>
                  <a:pt x="453200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844996" y="8298544"/>
            <a:ext cx="3443004" cy="3469021"/>
          </a:xfrm>
          <a:custGeom>
            <a:avLst/>
            <a:gdLst/>
            <a:ahLst/>
            <a:cxnLst/>
            <a:rect l="l" t="t" r="r" b="b"/>
            <a:pathLst>
              <a:path w="3443004" h="3469021">
                <a:moveTo>
                  <a:pt x="0" y="0"/>
                </a:moveTo>
                <a:lnTo>
                  <a:pt x="3443004" y="0"/>
                </a:lnTo>
                <a:lnTo>
                  <a:pt x="3443004" y="3469021"/>
                </a:lnTo>
                <a:lnTo>
                  <a:pt x="0" y="346902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3741260" y="-1189670"/>
            <a:ext cx="4546740" cy="4114800"/>
          </a:xfrm>
          <a:custGeom>
            <a:avLst/>
            <a:gdLst/>
            <a:ahLst/>
            <a:cxnLst/>
            <a:rect l="l" t="t" r="r" b="b"/>
            <a:pathLst>
              <a:path w="4546740" h="4114800">
                <a:moveTo>
                  <a:pt x="0" y="0"/>
                </a:moveTo>
                <a:lnTo>
                  <a:pt x="4546740" y="0"/>
                </a:lnTo>
                <a:lnTo>
                  <a:pt x="454674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5724338" y="-807827"/>
            <a:ext cx="3686460" cy="3673054"/>
          </a:xfrm>
          <a:custGeom>
            <a:avLst/>
            <a:gdLst/>
            <a:ahLst/>
            <a:cxnLst/>
            <a:rect l="l" t="t" r="r" b="b"/>
            <a:pathLst>
              <a:path w="3686460" h="3673054">
                <a:moveTo>
                  <a:pt x="0" y="0"/>
                </a:moveTo>
                <a:lnTo>
                  <a:pt x="3686460" y="0"/>
                </a:lnTo>
                <a:lnTo>
                  <a:pt x="3686460" y="3673054"/>
                </a:lnTo>
                <a:lnTo>
                  <a:pt x="0" y="367305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10230255">
            <a:off x="15294198" y="7652765"/>
            <a:ext cx="4546740" cy="4114800"/>
          </a:xfrm>
          <a:custGeom>
            <a:avLst/>
            <a:gdLst/>
            <a:ahLst/>
            <a:cxnLst/>
            <a:rect l="l" t="t" r="r" b="b"/>
            <a:pathLst>
              <a:path w="4546740" h="4114800">
                <a:moveTo>
                  <a:pt x="0" y="0"/>
                </a:moveTo>
                <a:lnTo>
                  <a:pt x="4546740" y="0"/>
                </a:lnTo>
                <a:lnTo>
                  <a:pt x="454674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4439239" y="1212181"/>
            <a:ext cx="9302021" cy="1184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000000"/>
                </a:solidFill>
                <a:latin typeface="Source Sans Pro"/>
              </a:rPr>
              <a:t>USE CASE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EDACC0-9A4B-864F-6EE6-7AC4697130B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43604" y="3159938"/>
            <a:ext cx="8715960" cy="654026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1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874685" y="199030"/>
            <a:ext cx="8538629" cy="1659340"/>
          </a:xfrm>
          <a:custGeom>
            <a:avLst/>
            <a:gdLst/>
            <a:ahLst/>
            <a:cxnLst/>
            <a:rect l="l" t="t" r="r" b="b"/>
            <a:pathLst>
              <a:path w="8538629" h="1659340">
                <a:moveTo>
                  <a:pt x="0" y="0"/>
                </a:moveTo>
                <a:lnTo>
                  <a:pt x="8538630" y="0"/>
                </a:lnTo>
                <a:lnTo>
                  <a:pt x="8538630" y="1659340"/>
                </a:lnTo>
                <a:lnTo>
                  <a:pt x="0" y="16593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235959" y="374650"/>
            <a:ext cx="9816082" cy="1184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000000"/>
                </a:solidFill>
                <a:latin typeface="Source Sans Pro"/>
              </a:rPr>
              <a:t>ACTIVITY DIAGRAM</a:t>
            </a:r>
          </a:p>
        </p:txBody>
      </p:sp>
      <p:sp>
        <p:nvSpPr>
          <p:cNvPr id="4" name="Freeform 4"/>
          <p:cNvSpPr/>
          <p:nvPr/>
        </p:nvSpPr>
        <p:spPr>
          <a:xfrm>
            <a:off x="-475349" y="8847190"/>
            <a:ext cx="3689632" cy="1328268"/>
          </a:xfrm>
          <a:custGeom>
            <a:avLst/>
            <a:gdLst/>
            <a:ahLst/>
            <a:cxnLst/>
            <a:rect l="l" t="t" r="r" b="b"/>
            <a:pathLst>
              <a:path w="3689632" h="1328268">
                <a:moveTo>
                  <a:pt x="0" y="0"/>
                </a:moveTo>
                <a:lnTo>
                  <a:pt x="3689632" y="0"/>
                </a:lnTo>
                <a:lnTo>
                  <a:pt x="3689632" y="1328267"/>
                </a:lnTo>
                <a:lnTo>
                  <a:pt x="0" y="13282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701999" y="-1470446"/>
            <a:ext cx="4257689" cy="4289863"/>
          </a:xfrm>
          <a:custGeom>
            <a:avLst/>
            <a:gdLst/>
            <a:ahLst/>
            <a:cxnLst/>
            <a:rect l="l" t="t" r="r" b="b"/>
            <a:pathLst>
              <a:path w="4257689" h="4289863">
                <a:moveTo>
                  <a:pt x="0" y="0"/>
                </a:moveTo>
                <a:lnTo>
                  <a:pt x="4257689" y="0"/>
                </a:lnTo>
                <a:lnTo>
                  <a:pt x="4257689" y="4289864"/>
                </a:lnTo>
                <a:lnTo>
                  <a:pt x="0" y="428986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992943" y="-1470446"/>
            <a:ext cx="4724820" cy="4289863"/>
          </a:xfrm>
          <a:custGeom>
            <a:avLst/>
            <a:gdLst/>
            <a:ahLst/>
            <a:cxnLst/>
            <a:rect l="l" t="t" r="r" b="b"/>
            <a:pathLst>
              <a:path w="4724820" h="4289863">
                <a:moveTo>
                  <a:pt x="0" y="0"/>
                </a:moveTo>
                <a:lnTo>
                  <a:pt x="4724820" y="0"/>
                </a:lnTo>
                <a:lnTo>
                  <a:pt x="4724820" y="4289864"/>
                </a:lnTo>
                <a:lnTo>
                  <a:pt x="0" y="428986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968209" y="8342016"/>
            <a:ext cx="3860794" cy="3889968"/>
          </a:xfrm>
          <a:custGeom>
            <a:avLst/>
            <a:gdLst/>
            <a:ahLst/>
            <a:cxnLst/>
            <a:rect l="l" t="t" r="r" b="b"/>
            <a:pathLst>
              <a:path w="3860794" h="3889968">
                <a:moveTo>
                  <a:pt x="0" y="0"/>
                </a:moveTo>
                <a:lnTo>
                  <a:pt x="3860794" y="0"/>
                </a:lnTo>
                <a:lnTo>
                  <a:pt x="3860794" y="3889968"/>
                </a:lnTo>
                <a:lnTo>
                  <a:pt x="0" y="388996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3547819" y="-1470446"/>
            <a:ext cx="4740181" cy="4289863"/>
          </a:xfrm>
          <a:custGeom>
            <a:avLst/>
            <a:gdLst/>
            <a:ahLst/>
            <a:cxnLst/>
            <a:rect l="l" t="t" r="r" b="b"/>
            <a:pathLst>
              <a:path w="4740181" h="4289863">
                <a:moveTo>
                  <a:pt x="0" y="0"/>
                </a:moveTo>
                <a:lnTo>
                  <a:pt x="4740181" y="0"/>
                </a:lnTo>
                <a:lnTo>
                  <a:pt x="4740181" y="4289864"/>
                </a:lnTo>
                <a:lnTo>
                  <a:pt x="0" y="428986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6435572" y="-779636"/>
            <a:ext cx="3843299" cy="3829324"/>
          </a:xfrm>
          <a:custGeom>
            <a:avLst/>
            <a:gdLst/>
            <a:ahLst/>
            <a:cxnLst/>
            <a:rect l="l" t="t" r="r" b="b"/>
            <a:pathLst>
              <a:path w="3843299" h="3829324">
                <a:moveTo>
                  <a:pt x="0" y="0"/>
                </a:moveTo>
                <a:lnTo>
                  <a:pt x="3843299" y="0"/>
                </a:lnTo>
                <a:lnTo>
                  <a:pt x="3843299" y="3829323"/>
                </a:lnTo>
                <a:lnTo>
                  <a:pt x="0" y="382932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10230255">
            <a:off x="15987131" y="8040911"/>
            <a:ext cx="4740181" cy="4289863"/>
          </a:xfrm>
          <a:custGeom>
            <a:avLst/>
            <a:gdLst/>
            <a:ahLst/>
            <a:cxnLst/>
            <a:rect l="l" t="t" r="r" b="b"/>
            <a:pathLst>
              <a:path w="4740181" h="4289863">
                <a:moveTo>
                  <a:pt x="0" y="0"/>
                </a:moveTo>
                <a:lnTo>
                  <a:pt x="4740181" y="0"/>
                </a:lnTo>
                <a:lnTo>
                  <a:pt x="4740181" y="4289863"/>
                </a:lnTo>
                <a:lnTo>
                  <a:pt x="0" y="428986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60040C7-F060-03F7-8A60-751F3EFBFCB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58914" y="2066583"/>
            <a:ext cx="5603956" cy="779779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1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028447" y="365673"/>
            <a:ext cx="6363376" cy="1236616"/>
          </a:xfrm>
          <a:custGeom>
            <a:avLst/>
            <a:gdLst/>
            <a:ahLst/>
            <a:cxnLst/>
            <a:rect l="l" t="t" r="r" b="b"/>
            <a:pathLst>
              <a:path w="6363376" h="1236616">
                <a:moveTo>
                  <a:pt x="0" y="0"/>
                </a:moveTo>
                <a:lnTo>
                  <a:pt x="6363376" y="0"/>
                </a:lnTo>
                <a:lnTo>
                  <a:pt x="6363376" y="1236616"/>
                </a:lnTo>
                <a:lnTo>
                  <a:pt x="0" y="1236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496472" y="8426141"/>
            <a:ext cx="3539063" cy="1274063"/>
          </a:xfrm>
          <a:custGeom>
            <a:avLst/>
            <a:gdLst/>
            <a:ahLst/>
            <a:cxnLst/>
            <a:rect l="l" t="t" r="r" b="b"/>
            <a:pathLst>
              <a:path w="3539063" h="1274063">
                <a:moveTo>
                  <a:pt x="0" y="0"/>
                </a:moveTo>
                <a:lnTo>
                  <a:pt x="3539064" y="0"/>
                </a:lnTo>
                <a:lnTo>
                  <a:pt x="3539064" y="1274063"/>
                </a:lnTo>
                <a:lnTo>
                  <a:pt x="0" y="12740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359412" y="-1789813"/>
            <a:ext cx="4546740" cy="4114800"/>
          </a:xfrm>
          <a:custGeom>
            <a:avLst/>
            <a:gdLst/>
            <a:ahLst/>
            <a:cxnLst/>
            <a:rect l="l" t="t" r="r" b="b"/>
            <a:pathLst>
              <a:path w="4546740" h="4114800">
                <a:moveTo>
                  <a:pt x="0" y="0"/>
                </a:moveTo>
                <a:lnTo>
                  <a:pt x="4546740" y="0"/>
                </a:lnTo>
                <a:lnTo>
                  <a:pt x="454674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7371995">
            <a:off x="15294198" y="7652765"/>
            <a:ext cx="4546740" cy="4114800"/>
          </a:xfrm>
          <a:custGeom>
            <a:avLst/>
            <a:gdLst/>
            <a:ahLst/>
            <a:cxnLst/>
            <a:rect l="l" t="t" r="r" b="b"/>
            <a:pathLst>
              <a:path w="4546740" h="4114800">
                <a:moveTo>
                  <a:pt x="0" y="0"/>
                </a:moveTo>
                <a:lnTo>
                  <a:pt x="4546740" y="0"/>
                </a:lnTo>
                <a:lnTo>
                  <a:pt x="454674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857540">
            <a:off x="-1710557" y="-1277436"/>
            <a:ext cx="4546740" cy="4114800"/>
          </a:xfrm>
          <a:custGeom>
            <a:avLst/>
            <a:gdLst/>
            <a:ahLst/>
            <a:cxnLst/>
            <a:rect l="l" t="t" r="r" b="b"/>
            <a:pathLst>
              <a:path w="4546740" h="4114800">
                <a:moveTo>
                  <a:pt x="0" y="0"/>
                </a:moveTo>
                <a:lnTo>
                  <a:pt x="4546741" y="0"/>
                </a:lnTo>
                <a:lnTo>
                  <a:pt x="454674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3570687" y="1829943"/>
            <a:ext cx="10788725" cy="6627113"/>
          </a:xfrm>
          <a:custGeom>
            <a:avLst/>
            <a:gdLst/>
            <a:ahLst/>
            <a:cxnLst/>
            <a:rect l="l" t="t" r="r" b="b"/>
            <a:pathLst>
              <a:path w="10788725" h="6627113">
                <a:moveTo>
                  <a:pt x="0" y="0"/>
                </a:moveTo>
                <a:lnTo>
                  <a:pt x="10788725" y="0"/>
                </a:lnTo>
                <a:lnTo>
                  <a:pt x="10788725" y="6627114"/>
                </a:lnTo>
                <a:lnTo>
                  <a:pt x="0" y="662711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360" t="-16068" r="-1360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5056227" y="241848"/>
            <a:ext cx="6307816" cy="1184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000000"/>
                </a:solidFill>
                <a:latin typeface="Source Sans Pro Bold"/>
              </a:rPr>
              <a:t>CLASS DIAGRAM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1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96114" y="-253118"/>
            <a:ext cx="3314174" cy="3339218"/>
          </a:xfrm>
          <a:custGeom>
            <a:avLst/>
            <a:gdLst/>
            <a:ahLst/>
            <a:cxnLst/>
            <a:rect l="l" t="t" r="r" b="b"/>
            <a:pathLst>
              <a:path w="3314174" h="3339218">
                <a:moveTo>
                  <a:pt x="0" y="0"/>
                </a:moveTo>
                <a:lnTo>
                  <a:pt x="3314175" y="0"/>
                </a:lnTo>
                <a:lnTo>
                  <a:pt x="3314175" y="3339218"/>
                </a:lnTo>
                <a:lnTo>
                  <a:pt x="0" y="3339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992943" y="-1470446"/>
            <a:ext cx="4532006" cy="4114800"/>
          </a:xfrm>
          <a:custGeom>
            <a:avLst/>
            <a:gdLst/>
            <a:ahLst/>
            <a:cxnLst/>
            <a:rect l="l" t="t" r="r" b="b"/>
            <a:pathLst>
              <a:path w="4532006" h="4114800">
                <a:moveTo>
                  <a:pt x="0" y="0"/>
                </a:moveTo>
                <a:lnTo>
                  <a:pt x="4532006" y="0"/>
                </a:lnTo>
                <a:lnTo>
                  <a:pt x="453200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204061" y="7652765"/>
            <a:ext cx="4083939" cy="4114800"/>
          </a:xfrm>
          <a:custGeom>
            <a:avLst/>
            <a:gdLst/>
            <a:ahLst/>
            <a:cxnLst/>
            <a:rect l="l" t="t" r="r" b="b"/>
            <a:pathLst>
              <a:path w="4083939" h="4114800">
                <a:moveTo>
                  <a:pt x="0" y="0"/>
                </a:moveTo>
                <a:lnTo>
                  <a:pt x="4083939" y="0"/>
                </a:lnTo>
                <a:lnTo>
                  <a:pt x="408393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2712560" y="-1028700"/>
            <a:ext cx="4546740" cy="4114800"/>
          </a:xfrm>
          <a:custGeom>
            <a:avLst/>
            <a:gdLst/>
            <a:ahLst/>
            <a:cxnLst/>
            <a:rect l="l" t="t" r="r" b="b"/>
            <a:pathLst>
              <a:path w="4546740" h="4114800">
                <a:moveTo>
                  <a:pt x="0" y="0"/>
                </a:moveTo>
                <a:lnTo>
                  <a:pt x="4546740" y="0"/>
                </a:lnTo>
                <a:lnTo>
                  <a:pt x="454674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724338" y="-807827"/>
            <a:ext cx="3686460" cy="3673054"/>
          </a:xfrm>
          <a:custGeom>
            <a:avLst/>
            <a:gdLst/>
            <a:ahLst/>
            <a:cxnLst/>
            <a:rect l="l" t="t" r="r" b="b"/>
            <a:pathLst>
              <a:path w="3686460" h="3673054">
                <a:moveTo>
                  <a:pt x="0" y="0"/>
                </a:moveTo>
                <a:lnTo>
                  <a:pt x="3686460" y="0"/>
                </a:lnTo>
                <a:lnTo>
                  <a:pt x="3686460" y="3673054"/>
                </a:lnTo>
                <a:lnTo>
                  <a:pt x="0" y="36730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10230255">
            <a:off x="15294198" y="7652765"/>
            <a:ext cx="4546740" cy="4114800"/>
          </a:xfrm>
          <a:custGeom>
            <a:avLst/>
            <a:gdLst/>
            <a:ahLst/>
            <a:cxnLst/>
            <a:rect l="l" t="t" r="r" b="b"/>
            <a:pathLst>
              <a:path w="4546740" h="4114800">
                <a:moveTo>
                  <a:pt x="0" y="0"/>
                </a:moveTo>
                <a:lnTo>
                  <a:pt x="4546740" y="0"/>
                </a:lnTo>
                <a:lnTo>
                  <a:pt x="454674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142554">
            <a:off x="547071" y="7605010"/>
            <a:ext cx="4546740" cy="4114800"/>
          </a:xfrm>
          <a:custGeom>
            <a:avLst/>
            <a:gdLst/>
            <a:ahLst/>
            <a:cxnLst/>
            <a:rect l="l" t="t" r="r" b="b"/>
            <a:pathLst>
              <a:path w="4546740" h="4114800">
                <a:moveTo>
                  <a:pt x="0" y="0"/>
                </a:moveTo>
                <a:lnTo>
                  <a:pt x="4546741" y="0"/>
                </a:lnTo>
                <a:lnTo>
                  <a:pt x="454674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142554">
            <a:off x="-1557360" y="7335166"/>
            <a:ext cx="3686460" cy="3673054"/>
          </a:xfrm>
          <a:custGeom>
            <a:avLst/>
            <a:gdLst/>
            <a:ahLst/>
            <a:cxnLst/>
            <a:rect l="l" t="t" r="r" b="b"/>
            <a:pathLst>
              <a:path w="3686460" h="3673054">
                <a:moveTo>
                  <a:pt x="0" y="0"/>
                </a:moveTo>
                <a:lnTo>
                  <a:pt x="3686460" y="0"/>
                </a:lnTo>
                <a:lnTo>
                  <a:pt x="3686460" y="3673055"/>
                </a:lnTo>
                <a:lnTo>
                  <a:pt x="0" y="36730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4748261" y="3086100"/>
            <a:ext cx="8791478" cy="3932188"/>
          </a:xfrm>
          <a:custGeom>
            <a:avLst/>
            <a:gdLst/>
            <a:ahLst/>
            <a:cxnLst/>
            <a:rect l="l" t="t" r="r" b="b"/>
            <a:pathLst>
              <a:path w="8791478" h="3932188">
                <a:moveTo>
                  <a:pt x="0" y="0"/>
                </a:moveTo>
                <a:lnTo>
                  <a:pt x="8791478" y="0"/>
                </a:lnTo>
                <a:lnTo>
                  <a:pt x="8791478" y="3932188"/>
                </a:lnTo>
                <a:lnTo>
                  <a:pt x="0" y="393218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4963072" y="5057775"/>
            <a:ext cx="8361855" cy="7138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00"/>
              </a:lnSpc>
            </a:pPr>
            <a:r>
              <a:rPr lang="en-US" sz="4143">
                <a:solidFill>
                  <a:srgbClr val="0F2C33"/>
                </a:solidFill>
                <a:latin typeface="Source Sans Pro"/>
              </a:rPr>
              <a:t>Atas perhatian dan kerjasamanya.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717372" y="3484917"/>
            <a:ext cx="10853256" cy="16585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579"/>
              </a:lnSpc>
            </a:pPr>
            <a:r>
              <a:rPr lang="en-US" sz="9699">
                <a:solidFill>
                  <a:srgbClr val="0F2C33"/>
                </a:solidFill>
                <a:latin typeface="Source Sans Pro"/>
              </a:rPr>
              <a:t>TERIMA KASIH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94</Words>
  <Application>Microsoft Office PowerPoint</Application>
  <PresentationFormat>Custom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Source Sans Pro Bold</vt:lpstr>
      <vt:lpstr>Source Sans Pro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Coklat dan Hitam Estetik Scrapbook Tugas Kelompok Presentasi </dc:title>
  <cp:lastModifiedBy>Rey Lenovo</cp:lastModifiedBy>
  <cp:revision>2</cp:revision>
  <dcterms:created xsi:type="dcterms:W3CDTF">2006-08-16T00:00:00Z</dcterms:created>
  <dcterms:modified xsi:type="dcterms:W3CDTF">2024-01-18T04:01:18Z</dcterms:modified>
  <dc:identifier>DAF3t8YC2iA</dc:identifier>
</cp:coreProperties>
</file>