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6T09:39:13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24575,'39'237'0,"-29"-157"0,-4 1 0,-5 113 0,-1-7 0,3-158 0,1 0 0,2 0 0,0-1 0,2 1 0,2-2 0,14 32 0,1 6 0,-7-1-1365,-14-39-5461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6T09:39:14.9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201 262 24575,'-59'62'0,"-82"115"0,434-596 0,-287 411 0,1-2 0,1 0 0,1 1 0,0-1 0,12-8 0,-19 16 0,1 0 0,-1 1 0,1-1 0,-1 1 0,1-1 0,0 1 0,-1 0 0,1 0 0,0 0 0,0 1 0,0-1 0,0 1 0,-1-1 0,1 1 0,0 0 0,0 0 0,0 0 0,0 1 0,0-1 0,0 1 0,0-1 0,0 1 0,5 2 0,-1 1 0,0 1 0,-1 0 0,1 0 0,-1 0 0,0 1 0,0-1 0,-1 1 0,1 1 0,-1-1 0,-1 1 0,1 0 0,4 12 0,6 13 0,17 52 0,-28-74 0,2 7-273,-1 0 0,-1 0 0,0 0 0,2 26 0,-7-4-6553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6T09:43:24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1645 82 24575,'0'-2'0,"0"1"0,-1 0 0,1-1 0,-1 1 0,1 0 0,-1 0 0,0-1 0,0 1 0,1 0 0,-1 0 0,0 0 0,0 0 0,0 0 0,0 0 0,0 0 0,0 0 0,-1 1 0,1-1 0,0 0 0,0 1 0,-1-1 0,-1 0 0,-32-12 0,32 13 0,-49-13 0,0 2 0,-105-7 0,-109 15 0,192 4 0,58-1 0,0 0 0,0 1 0,0 1 0,0 0 0,0 2 0,0 0 0,0 0 0,1 2 0,-18 8 0,-233 134 0,217-117 0,2 3 0,2 2 0,-52 52 0,47-39 0,12-11 0,1 1 0,-48 64 0,58-72 0,22-27 0,1 1 0,0-1 0,0 1 0,0 0 0,0 0 0,1 0 0,0 0 0,-4 8 0,0 8-455,0 0 0,-3 23 0,5-16-6371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6T09:43:25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1 544 24575,'4'-1'0,"0"1"0,1-1 0,-1-1 0,0 1 0,0-1 0,0 1 0,0-1 0,0 0 0,0-1 0,-1 1 0,1-1 0,5-5 0,41-41 0,-45 43 0,32-36 0,-22 24 0,2-1 0,0 2 0,0 0 0,34-23 0,21-3 0,96-40 0,-152 75 0,9-4 0,251-104 0,-243 105 0,1 1 0,0 2 0,0 2 0,1 1 0,0 1 0,55 2 0,-84 2-119,23 3 371,-28-3-320,0 0 0,0 0 0,0 0-1,0 1 1,0-1 0,0 0 0,0 1 0,0-1 0,-1 1 0,1-1 0,0 1 0,0-1 0,0 1 0,0 0 0,0-1-1,-1 1 1,1 0 0,0 0 0,-1 0 0,1-1 0,0 3 0,-3 10-6758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6T09:43:29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255 1 24575,'2'0'0,"0"1"0,0 0 0,0 0 0,0 0 0,0 0 0,-1 1 0,1-1 0,0 0 0,-1 1 0,1-1 0,-1 1 0,0 0 0,1-1 0,-1 1 0,0 0 0,1 2 0,3 3 0,15 24 0,0 0 0,-3 2 0,24 57 0,-38-83 0,24 52 0,-17-42 0,-1 1 0,-1 1 0,-1 0 0,-1 0 0,-1 0 0,5 29 0,-8-17 0,6 43 0,-7-70 0,0 0 0,0 1 0,0-1 0,1 0 0,-1 0 0,1 1 0,0-1 0,0-1 0,1 1 0,-1 0 0,1 0 0,6 5 0,-7-7 0,-1-1 0,1 0 0,1 0 0,-1 0 0,0 0 0,0-1 0,0 1 0,0 0 0,1-1 0,-1 0 0,0 1 0,0-1 0,1 0 0,-1 0 0,0 0 0,1-1 0,3 0 0,39-13 0,-36 11 0,11-4 0,231-75 0,-199 70 0,-13 3 0,0-1 0,64-27 0,-89 27 0,-24 5 0,-29 7 0,-15 9 0,-101 35 0,-50 34 0,104-39 0,-175 54 0,212-75 0,8 0 0,31-11 0,1 0 0,-2-2 0,-47 8 0,72-15 0,1 0 0,-1 0 0,1 0 0,-1 1 0,0-1 0,1 0 0,-1 0 0,1 0 0,-1 0 0,0 0 0,1 0 0,-1-1 0,1 1 0,-1 0 0,0 0 0,1 0 0,-1 0 0,1-1 0,-1 1 0,1 0 0,-1-1 0,1 1 0,-1 0 0,1-1 0,-1 1 0,1 0 0,0-1 0,-1 1 0,1-1 0,0 1 0,-1-1 0,0 0 0,1-1 0,0 1 0,1 0 0,-1-1 0,0 1 0,0 0 0,0-1 0,1 1 0,-1 0 0,1-1 0,-1 1 0,1 0 0,0 0 0,0-2 0,31-38 0,-30 40 0,39-48 0,-3-1 0,-1-1 0,52-101 0,-77 129 0,-4 11 0,0-1 0,-2 0 0,1-1 0,-2 1 0,0-1 0,-1-1 0,0 1 0,-1-1 0,0 1 0,0-21 0,-3 5 0,-2 0 0,-1 0 0,-12-51 0,13 74 0,-3-16 0,2 20 0,1 16 0,0 25 0,-2 0 0,-2-1 0,-1 1 0,-2-1 0,-23 58 0,16-53 0,1 0 0,2 2 0,1-1 0,-6 55 0,17-59-1365,0-29-5461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6T10:31:57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1693 87 24575,'-12'0'0,"-11"1"0,0-1 0,-1-1 0,1-1 0,0-1 0,0-1 0,0-1 0,-25-9 0,11 1 0,-1 1 0,-1 3 0,0 1 0,-55-5 0,30 9 0,-128 10 0,169-2 0,1 1 0,0 1 0,1 2 0,-1 0 0,1 1 0,-23 14 0,35-19 0,-30 19 0,0 1 0,2 2 0,0 2 0,2 1 0,-51 55 0,-66 81 0,127-135 0,1 2 0,2 1 0,-30 60 0,41-70 0,-4 6 0,2 0 0,1 2 0,1-1 0,-12 55 0,23-80 0,-1 0 0,0 0 0,-1 0 0,1 0 0,-1 0 0,0 0 0,-4 7 0,5-11 0,1-1 0,-1 1 0,1 0 0,-1-1 0,0 1 0,1-1 0,-1 1 0,0-1 0,1 1 0,-1-1 0,0 1 0,1-1 0,-1 1 0,0-1 0,0 0 0,0 0 0,1 1 0,-1-1 0,0 0 0,-1 0 0,0 0 0,1-1 0,-1 1 0,1 0 0,-1-1 0,1 1 0,0-1 0,-1 0 0,1 0 0,0 1 0,-1-1 0,1 0 0,0 0 0,0 0 0,0 0 0,-2-2 0,-8-11 0,1 0 0,1-1 0,0 0 0,1-1 0,-11-30 0,3 8 0,2 4 0,14 34 0,0 0 0,0 0 0,0 0 0,0 1 0,0-1 0,0 0 0,0 0 0,1 0 0,-1 0 0,0 0 0,0 0 0,0 0 0,0 0 0,0 0 0,0 0 0,0 0 0,0 0 0,1 0 0,-1 0 0,0 0 0,0 0 0,0 0 0,0-1 0,0 1 0,0 0 0,0 0 0,0 0 0,0 0 0,1 0 0,-1 0 0,0 0 0,0 0 0,0 0 0,0 0 0,0 0 0,0 0 0,0 0 0,0 0 0,0-1 0,0 1 0,0 0 0,0 0 0,0 0 0,0 0 0,0 0 0,0 0 0,0 0 0,0 0 0,0-1 0,0 1 0,0 0 0,15 13 0,15 21 0,100 131 0,12 13 0,-138-173 0,1 0 0,-1 0 0,1 0 0,1-1 0,-1 1 0,1-1 0,-1-1 0,13 7 0,-16-10 0,1 1 0,-1 0 0,1-1 0,0 1 0,-1-1 0,1 0 0,0 0 0,0 0 0,-1 0 0,1 0 0,0-1 0,-1 1 0,1-1 0,0 0 0,-1 1 0,1-1 0,-1 0 0,1-1 0,-1 1 0,0 0 0,1-1 0,-1 0 0,0 1 0,0-1 0,2-2 0,22-22 0,32-41 0,3-4 0,76-62-1365,-102 104-5461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6T10:31:58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2 575 24575,'-1'-45'0,"2"0"0,2-1 0,2 1 0,16-66 0,-12 87 0,1 0 0,1 1 0,1 0 0,1 1 0,24-32 0,-33 48 0,7-10 0,-5 6 0,2 0 0,15-18 0,-20 25 0,1-1 0,0 1 0,0 1 0,0-1 0,0 1 0,0-1 0,0 1 0,1 0 0,-1 1 0,1-1 0,5-1 0,34-3 0,0 2 0,1 1 0,86 7 0,-33 0 0,33-6 0,94 5 0,-221-3-68,0 1 0,0 0-1,0 0 1,-1 0 0,1 0 0,0 0-1,-1 1 1,1 0 0,-1-1 0,0 1-1,0 1 1,1-1 0,-1 0 0,0 1-1,-1-1 1,1 1 0,0 0 0,-1 0-1,3 4 1,3 7-6758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6T10:32:04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1623 971 24575,'-5'-1'0,"1"1"0,-1-1 0,1-1 0,0 1 0,-1-1 0,1 1 0,-6-5 0,-9-2 0,-188-84 0,-21-8 0,-57 8 0,167 55 0,85 24 0,2-2 0,-1-1 0,2-1 0,-37-28 0,51 34 0,-26-18 0,1-1 0,-70-71 0,-148-158 0,249 248-341,1 0 0,0 0-1,-13-21 1,9 5-6485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6T10:49:06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9227 24575,'2'1'0,"0"-1"0,1 0 0,-1 0 0,1 1 0,-1-1 0,0 1 0,1 0 0,-1 0 0,3 1 0,10 4 0,133 52-133,300 75-1,-253-100-584,387 16 0,201-55 761,-668 3-209,209-7-730,-122 5 680,284-13 208,-310-3 830,-8 0 995,259 18-1621,3 28-570,258 4 215,-466-35 159,-1-9 0,0-10 0,-1-10 0,-3-10 0,330-111 0,-540 153 0,594-236 0,-564 221 15,0-1 1,-2-2-1,0-2 0,-1-1 1,-2-2-1,58-57 1,-80 70 37,0 0 1,-1 0-1,-1-1 1,0 0-1,-1 0 1,0-1-1,-2 0 1,1 0-1,-2 0 1,5-25-1,-2-14-102,2-96 0,-8 94 95,7-70-46,5 0 0,6 1 0,6 0 0,44-132 0,43-66 0,16-51 0,-104 287 0,-3 0 0,13-126 0,-27 102 0,-5-1 0,-5 1 0,-19-127 0,-79-328 0,96 540 0,-59-247 0,-12 4 0,-11 4 0,-138-287 0,-305-751-709,393 958 709,-56-155 0,146 357 0,-46-231 0,72 244 0,-6-166 0,25 220 0,4 0 0,2 1 0,25-125 0,-24 177 5,1-1 0,1 1 0,2 1 0,0-1 0,22-38 0,-25 51 44,1 0-1,1 0 1,0 0-1,0 1 1,1 0-1,0 1 1,0 0-1,1 0 1,0 1-1,0 0 1,1 1-1,0 0 1,15-5-1,53-14-48,2 4 0,115-15 0,-71 18 0,0 5 0,1 6 0,0 5 0,-1 6 0,234 37 0,-257-20 0,0 4 0,-2 5 0,-1 3 0,-1 5 0,-3 5 0,-1 3 0,132 89 0,-204-120 0,48 33 0,132 68 0,-74-60 0,65 32 0,-157-69 0,-2 1 0,0 2 0,41 35 0,236 230 0,-256-238 0,51 42 0,-90-79 0,0 0 0,1-2 0,1 0 0,31 13 0,-44-21 0,0 0 0,0-1 0,0 0 0,0 0 0,1-1 0,-1 1 0,0-1 0,0 0 0,1 0 0,-1-1 0,0 0 0,0 0 0,0 0 0,0 0 0,0-1 0,0 0 0,0 0 0,0 0 0,-1-1 0,1 1 0,-1-1 0,1 0 0,-1 0 0,6-8 0,7-6 0,-1-2 0,-1 0 0,-1 0 0,15-27 0,3-3 0,-29 44 0,0 1 0,0 0 0,1-1 0,0 1 0,0 1 0,0-1 0,0 1 0,0-1 0,1 1 0,-1 0 0,1 1 0,0-1 0,0 1 0,0 0 0,0 0 0,0 1 0,1-1 0,-1 1 0,0 0 0,1 1 0,-1-1 0,1 1 0,-1 0 0,0 1 0,9 0 0,6 4 0,0 1 0,0 1 0,-1 1 0,0 0 0,24 15 0,15 5 0,-56-27 0,-1 0 0,0 0 0,1 0 0,0-1 0,-1 1 0,1-1 0,-1 1 0,1-1 0,0 0 0,0 1 0,-1-1 0,1 0 0,0 0 0,-1 0 0,1 0 0,0-1 0,-1 1 0,1 0 0,0-1 0,-1 1 0,3-2 0,-3 1 0,-1 0 0,1 0 0,-1 0 0,1 0 0,-1-1 0,1 1 0,-1 0 0,0 0 0,1 0 0,-1-1 0,0 1 0,0 0 0,0 0 0,0-1 0,0 1 0,0 0 0,-1 0 0,1-1 0,0 1 0,0 0 0,-1 0 0,1 0 0,-1-1 0,1 1 0,-1 0 0,0 0 0,1 0 0,-2-1 0,-13-24 0,-2 0 0,0 1 0,-28-29 0,-16-23 0,-158-195 0,35 47 0,170 208 0,-5-9 0,-25-26 0,284 306 0,-141-145 0,-15-16 0,117 102 0,39 7 0,-231-195 0,0 1 0,0 0 0,-1 0 0,0 1 0,0 0 0,11 19 0,-17-23 0,1-1 0,-1 1 0,-1 0 0,1-1 0,-1 1 0,0 0 0,0 0 0,0 0 0,-1 0 0,1 0 0,-1 0 0,-1 0 0,1 0 0,-1 0 0,0 0 0,0 0 0,0 0 0,-3 7 0,-154 358 0,90-219 0,57-125 0,-2-1 0,0 0 0,-2-1 0,0 0 0,-2-1 0,-1-1 0,0-1 0,-2 0 0,-33 27 0,52-48 0,1 1 0,-1-1 0,1 1 0,-1-1 0,1 1 0,-1-1 0,0 0 0,1 1 0,-1-1 0,1 0 0,-1 0 0,0 1 0,1-1 0,-1 0 0,0 0 0,1 0 0,-1 0 0,0 0 0,1 0 0,-1 0 0,0 0 0,1 0 0,-1 0 0,0 0 0,0-1 0,1 0 0,-1 1 0,1-1 0,0 0 0,-1 0 0,1 1 0,0-1 0,0 0 0,-1 0 0,1 0 0,0 1 0,0-1 0,0 0 0,0 0 0,0 0 0,0 1 0,0-1 0,1 0 0,-1 0 0,0 0 0,1-1 0,7-25 0,1 1 0,1 0 0,20-37 0,0 2 0,40-93 0,-6 18 0,68-209 0,-106 272 0,-19 55 0,0 0 0,0 0 0,-2-1 0,-1 0 0,0 0 0,-1 0 0,0-22 0,-3 37 0,-1-1 0,1 1 0,-1 0 0,-1-1 0,1 1 0,0 0 0,-1 0 0,0 0 0,0 0 0,0 0 0,-1 0 0,1 1 0,-1-1 0,-6-5 0,-3-2 0,0 0 0,-25-15 0,5 3 0,-32-27 0,3-3 0,2-2 0,-75-90 0,123 130-73,-210-251-1219,191 234-5534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801D-DCA5-BFF4-EB40-56F401139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B88BA-AE5B-572A-85B0-3CEBAC186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360E7-8CBD-44BA-FB90-AC7FB86B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4C42-C32F-4043-B36D-6CFEF48EFD9D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7F5F3-F54D-8E8A-9859-2508D3BB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7440-69EB-6A5A-9399-4A681C18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9DC-1E22-4610-B860-922CB12F38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21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62B8-ECE5-7015-D9F8-5C1F74E0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9063E-E0BB-B8F4-5ECA-93F9C9FC7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3C060-AEC7-E708-3BEB-8ADC2287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4C42-C32F-4043-B36D-6CFEF48EFD9D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8378-1A31-B02F-5601-078F75B6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4DA11-B76D-75C5-66A0-187398B0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9DC-1E22-4610-B860-922CB12F38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47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00A6B-89A9-6BE9-9089-136AF30B4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4C6FC-885D-CC89-42A6-26E6F8269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F3126-EA30-DF3D-063B-56D95330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4C42-C32F-4043-B36D-6CFEF48EFD9D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A68FE-69E0-9860-1A07-C027B76B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B73F4-BD7D-EB23-0D23-0A2CBA07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9DC-1E22-4610-B860-922CB12F38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03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ED73-DB86-83F7-FFE9-C43ECCBE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C8E5A-2ED5-DAD1-F757-3D122EEF0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B4FF0-B485-31FC-AE4C-EE800B25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4C42-C32F-4043-B36D-6CFEF48EFD9D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F5EDC-A261-706F-2493-3F9E33C1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5A67E-F24E-5934-A735-22762BB4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9DC-1E22-4610-B860-922CB12F38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8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1633-9740-1416-BDE4-075826E7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67BE2-52F0-770D-96C3-5F37CE0AF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B7302-FE9C-6536-1038-9CB620EB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4C42-C32F-4043-B36D-6CFEF48EFD9D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1452-43E7-33AD-D500-349B3E76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94541-7F3F-D5D6-35EB-A7494E13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9DC-1E22-4610-B860-922CB12F38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440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5BB3-BF38-F035-6547-E0826E5D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7A5B-17BF-7B35-BC7B-BB94B3D6B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BD6EF-4D72-760F-97C9-A4D0F478A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28883-0CD3-2BE7-F244-3B6C2C7F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4C42-C32F-4043-B36D-6CFEF48EFD9D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021CA-C950-AE1D-4DF6-46459360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064DA-8994-F53D-E73A-7D63660A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9DC-1E22-4610-B860-922CB12F38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9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45C6-B1C7-2056-7B1E-57F9055D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79D2C-0F51-AD66-B86B-E7AA04563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7800B-DC2A-9B01-CE5C-471F0B475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04039-EDFF-5C0A-2BFB-0DC62C7AD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776E38-F19F-EBEB-6B2B-631EA3688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3342-B66E-F1DE-A571-60F8DEA3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4C42-C32F-4043-B36D-6CFEF48EFD9D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097BE-E92E-299B-AC0B-CB3AAE6B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11E66-D3E1-32CC-B60B-F45C2EFF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9DC-1E22-4610-B860-922CB12F38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57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15A-D29D-9DE4-A068-07FBCF9E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DC06-119F-131E-3F19-6DB11900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4C42-C32F-4043-B36D-6CFEF48EFD9D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C1010-D274-7ED0-B5D3-06D9B407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767CF-CADC-962E-56A3-E3FCB817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9DC-1E22-4610-B860-922CB12F38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015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51D4C-472E-3C9C-925A-39127A64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4C42-C32F-4043-B36D-6CFEF48EFD9D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9229B-7E10-A4AC-D2E8-FCC43223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DE3E0-7C33-EC55-0D69-2BE60885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9DC-1E22-4610-B860-922CB12F38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21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29CD-4EC4-5C30-4EDB-3FE943E69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7BB90-F201-7A77-AB2A-27D160B7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A8CCE-2B8C-59C9-C828-E7D50382B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41306-308A-1391-C535-D61E7422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4C42-C32F-4043-B36D-6CFEF48EFD9D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08E37-8F1D-DBC7-D6B2-40460BF8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D8015-C6CC-447D-6635-03710C08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9DC-1E22-4610-B860-922CB12F38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08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A843-AC71-D4C2-6458-8E75A4215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05A41-36CD-4E5C-4FD1-6C6CD4434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42B66-D1D4-ECAE-E327-AA03B3A6C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96333-90C2-5B8B-FCA7-25C77A7C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4C42-C32F-4043-B36D-6CFEF48EFD9D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FF5B2-3A77-0D5D-91D8-E5D94F68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0D977-9092-AC2C-68B5-1CAAE3AD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19DC-1E22-4610-B860-922CB12F38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76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231D4-0CDE-68D8-E41A-765D3F5D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C8DB3-42D8-795F-6188-9C33DC464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AC741-2721-DA7F-3442-52B4DC7FF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F4C42-C32F-4043-B36D-6CFEF48EFD9D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E13E3-F378-3AB5-2787-BD6918E5A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34700-4240-ABBB-4C51-08542841F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B19DC-1E22-4610-B860-922CB12F38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86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8.xm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F04C-D720-AD4B-FCA0-6149D6AF46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Migratooor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7ACFE-6E74-10C6-0BDD-24AC2F08E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embrace </a:t>
            </a:r>
            <a:r>
              <a:rPr lang="es-ES" dirty="0" err="1"/>
              <a:t>Scroll</a:t>
            </a:r>
            <a:r>
              <a:rPr lang="es-ES" dirty="0"/>
              <a:t> as </a:t>
            </a:r>
            <a:r>
              <a:rPr lang="es-ES" dirty="0" err="1"/>
              <a:t>your</a:t>
            </a:r>
            <a:r>
              <a:rPr lang="es-ES" dirty="0"/>
              <a:t> native </a:t>
            </a:r>
            <a:r>
              <a:rPr lang="es-ES" dirty="0" err="1"/>
              <a:t>chain</a:t>
            </a:r>
            <a:endParaRPr lang="es-ES" dirty="0"/>
          </a:p>
          <a:p>
            <a:r>
              <a:rPr lang="es-ES" dirty="0" err="1"/>
              <a:t>while</a:t>
            </a:r>
            <a:r>
              <a:rPr lang="es-ES" dirty="0"/>
              <a:t> </a:t>
            </a:r>
            <a:r>
              <a:rPr lang="es-ES" dirty="0" err="1"/>
              <a:t>rewarding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project’s</a:t>
            </a:r>
            <a:r>
              <a:rPr lang="es-ES" dirty="0"/>
              <a:t> more </a:t>
            </a:r>
            <a:r>
              <a:rPr lang="es-ES" dirty="0" err="1"/>
              <a:t>loyal</a:t>
            </a:r>
            <a:r>
              <a:rPr lang="es-ES" dirty="0"/>
              <a:t> </a:t>
            </a:r>
            <a:r>
              <a:rPr lang="es-ES" dirty="0" err="1"/>
              <a:t>users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366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469E-F0E3-A1C4-B7C2-DAD7FB8DF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Use-case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07BD-0DCB-2492-1F0F-5A3FFA77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Token originally launched on L1 -&gt;  change to L2 as native-chain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AA1654-914A-B8D4-F626-9E83070A7AEF}"/>
              </a:ext>
            </a:extLst>
          </p:cNvPr>
          <p:cNvGrpSpPr/>
          <p:nvPr/>
        </p:nvGrpSpPr>
        <p:grpSpPr>
          <a:xfrm>
            <a:off x="5783484" y="2181845"/>
            <a:ext cx="209160" cy="503640"/>
            <a:chOff x="5783484" y="2181845"/>
            <a:chExt cx="20916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8D6FCAE-3D21-93E0-26AE-229509A53119}"/>
                    </a:ext>
                  </a:extLst>
                </p14:cNvPr>
                <p14:cNvContentPartPr/>
                <p14:nvPr/>
              </p14:nvContentPartPr>
              <p14:xfrm>
                <a:off x="5865204" y="2266445"/>
                <a:ext cx="59760" cy="419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8D6FCAE-3D21-93E0-26AE-229509A5311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59084" y="2260325"/>
                  <a:ext cx="720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5D44DB-C66B-94E2-FD9E-CA902C102A44}"/>
                    </a:ext>
                  </a:extLst>
                </p14:cNvPr>
                <p14:cNvContentPartPr/>
                <p14:nvPr/>
              </p14:nvContentPartPr>
              <p14:xfrm>
                <a:off x="5783484" y="2181845"/>
                <a:ext cx="209160" cy="180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5D44DB-C66B-94E2-FD9E-CA902C102A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77364" y="2175725"/>
                  <a:ext cx="221400" cy="19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5BF836C-4587-5E08-9EB3-BCC663A4433C}"/>
              </a:ext>
            </a:extLst>
          </p:cNvPr>
          <p:cNvSpPr txBox="1"/>
          <p:nvPr/>
        </p:nvSpPr>
        <p:spPr>
          <a:xfrm>
            <a:off x="5186895" y="2790095"/>
            <a:ext cx="1356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Project </a:t>
            </a:r>
            <a:r>
              <a:rPr lang="es-ES" dirty="0" err="1"/>
              <a:t>may</a:t>
            </a:r>
            <a:r>
              <a:rPr lang="es-ES" dirty="0"/>
              <a:t> </a:t>
            </a:r>
            <a:r>
              <a:rPr lang="es-ES" dirty="0" err="1"/>
              <a:t>choose</a:t>
            </a:r>
            <a:r>
              <a:rPr lang="es-ES" dirty="0"/>
              <a:t> </a:t>
            </a:r>
            <a:r>
              <a:rPr lang="es-ES" dirty="0" err="1"/>
              <a:t>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91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9268-5FE8-D133-3990-20DF08EA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Benefits</a:t>
            </a:r>
            <a:endParaRPr lang="es-ES" dirty="0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5EACF3A2-1F7E-BA94-34F8-CD461707CF93}"/>
              </a:ext>
            </a:extLst>
          </p:cNvPr>
          <p:cNvSpPr/>
          <p:nvPr/>
        </p:nvSpPr>
        <p:spPr>
          <a:xfrm>
            <a:off x="731195" y="1755843"/>
            <a:ext cx="272375" cy="286966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D7195-4178-9919-0B70-29F089FB5D4E}"/>
              </a:ext>
            </a:extLst>
          </p:cNvPr>
          <p:cNvSpPr txBox="1"/>
          <p:nvPr/>
        </p:nvSpPr>
        <p:spPr>
          <a:xfrm>
            <a:off x="1303506" y="1714660"/>
            <a:ext cx="477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Gas </a:t>
            </a:r>
            <a:r>
              <a:rPr lang="es-ES" dirty="0" err="1"/>
              <a:t>Costs</a:t>
            </a:r>
            <a:endParaRPr lang="es-ES" dirty="0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C12F0D8E-CB35-4F05-68E5-9B5C9BE700EE}"/>
              </a:ext>
            </a:extLst>
          </p:cNvPr>
          <p:cNvSpPr/>
          <p:nvPr/>
        </p:nvSpPr>
        <p:spPr>
          <a:xfrm>
            <a:off x="747406" y="2472448"/>
            <a:ext cx="272375" cy="286966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2C64B-A005-E99E-3DCD-4D5D3199CA15}"/>
              </a:ext>
            </a:extLst>
          </p:cNvPr>
          <p:cNvSpPr txBox="1"/>
          <p:nvPr/>
        </p:nvSpPr>
        <p:spPr>
          <a:xfrm>
            <a:off x="1348902" y="2460448"/>
            <a:ext cx="477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Drive </a:t>
            </a:r>
            <a:r>
              <a:rPr lang="es-ES" dirty="0" err="1"/>
              <a:t>Community’s</a:t>
            </a:r>
            <a:r>
              <a:rPr lang="es-ES" dirty="0"/>
              <a:t> </a:t>
            </a:r>
            <a:r>
              <a:rPr lang="es-ES" dirty="0" err="1"/>
              <a:t>Engagement</a:t>
            </a:r>
            <a:endParaRPr lang="es-ES" dirty="0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BB9AB98F-0321-F98D-18D6-53BF4E502119}"/>
              </a:ext>
            </a:extLst>
          </p:cNvPr>
          <p:cNvSpPr/>
          <p:nvPr/>
        </p:nvSpPr>
        <p:spPr>
          <a:xfrm>
            <a:off x="3889451" y="1382948"/>
            <a:ext cx="3952663" cy="1233793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Reward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mechanichs</a:t>
            </a:r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90245C-BDEB-8F92-B999-C4FE5EAFA8CE}"/>
              </a:ext>
            </a:extLst>
          </p:cNvPr>
          <p:cNvGrpSpPr/>
          <p:nvPr/>
        </p:nvGrpSpPr>
        <p:grpSpPr>
          <a:xfrm>
            <a:off x="3644943" y="2052008"/>
            <a:ext cx="689040" cy="378360"/>
            <a:chOff x="4051884" y="3725165"/>
            <a:chExt cx="689040" cy="37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656BAD-9243-60FC-B860-8B658AFBB005}"/>
                    </a:ext>
                  </a:extLst>
                </p14:cNvPr>
                <p14:cNvContentPartPr/>
                <p14:nvPr/>
              </p14:nvContentPartPr>
              <p14:xfrm>
                <a:off x="4144764" y="3725165"/>
                <a:ext cx="592560" cy="288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656BAD-9243-60FC-B860-8B658AFBB00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8644" y="3719045"/>
                  <a:ext cx="6048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15465A-1F94-9ACB-9F74-CE28D5BC8C8D}"/>
                    </a:ext>
                  </a:extLst>
                </p14:cNvPr>
                <p14:cNvContentPartPr/>
                <p14:nvPr/>
              </p14:nvContentPartPr>
              <p14:xfrm>
                <a:off x="4318644" y="3811925"/>
                <a:ext cx="422280" cy="196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15465A-1F94-9ACB-9F74-CE28D5BC8C8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2524" y="3805805"/>
                  <a:ext cx="4345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D6C2D1-CDA0-625E-0039-67CDF755E1DC}"/>
                    </a:ext>
                  </a:extLst>
                </p14:cNvPr>
                <p14:cNvContentPartPr/>
                <p14:nvPr/>
              </p14:nvContentPartPr>
              <p14:xfrm>
                <a:off x="4051884" y="3822365"/>
                <a:ext cx="405360" cy="281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D6C2D1-CDA0-625E-0039-67CDF755E1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45764" y="3816245"/>
                  <a:ext cx="417600" cy="293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216F5D59-6C1C-0C41-D109-E42440F77A9A}"/>
              </a:ext>
            </a:extLst>
          </p:cNvPr>
          <p:cNvSpPr/>
          <p:nvPr/>
        </p:nvSpPr>
        <p:spPr>
          <a:xfrm>
            <a:off x="773345" y="3315511"/>
            <a:ext cx="272375" cy="286966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9D45A7-E18C-B895-59AE-6BD7101CC7E6}"/>
              </a:ext>
            </a:extLst>
          </p:cNvPr>
          <p:cNvSpPr txBox="1"/>
          <p:nvPr/>
        </p:nvSpPr>
        <p:spPr>
          <a:xfrm>
            <a:off x="1374838" y="3284060"/>
            <a:ext cx="699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Bring</a:t>
            </a:r>
            <a:r>
              <a:rPr lang="es-ES" dirty="0"/>
              <a:t> </a:t>
            </a:r>
            <a:r>
              <a:rPr lang="es-ES" dirty="0" err="1"/>
              <a:t>Visibility</a:t>
            </a:r>
            <a:r>
              <a:rPr lang="es-ES" dirty="0"/>
              <a:t> for </a:t>
            </a:r>
            <a:r>
              <a:rPr lang="es-ES" dirty="0" err="1"/>
              <a:t>Team’s</a:t>
            </a:r>
            <a:r>
              <a:rPr lang="es-ES" dirty="0"/>
              <a:t> </a:t>
            </a:r>
            <a:r>
              <a:rPr lang="es-ES" dirty="0" err="1"/>
              <a:t>long-term</a:t>
            </a:r>
            <a:r>
              <a:rPr lang="es-ES" dirty="0"/>
              <a:t> </a:t>
            </a:r>
            <a:r>
              <a:rPr lang="es-ES" dirty="0" err="1"/>
              <a:t>commitment</a:t>
            </a:r>
            <a:r>
              <a:rPr lang="es-ES" dirty="0"/>
              <a:t> and </a:t>
            </a:r>
            <a:r>
              <a:rPr lang="es-ES" dirty="0" err="1"/>
              <a:t>alignement</a:t>
            </a:r>
            <a:r>
              <a:rPr lang="es-ES" dirty="0"/>
              <a:t> </a:t>
            </a:r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0A2CDDEC-A7C7-435F-38C4-69396DBE3214}"/>
              </a:ext>
            </a:extLst>
          </p:cNvPr>
          <p:cNvSpPr/>
          <p:nvPr/>
        </p:nvSpPr>
        <p:spPr>
          <a:xfrm>
            <a:off x="7605346" y="3574460"/>
            <a:ext cx="3952663" cy="1233793"/>
          </a:xfrm>
          <a:prstGeom prst="star5">
            <a:avLst>
              <a:gd name="adj" fmla="val 29082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“</a:t>
            </a:r>
            <a:r>
              <a:rPr lang="es-ES" dirty="0" err="1">
                <a:solidFill>
                  <a:schemeClr val="tx1"/>
                </a:solidFill>
              </a:rPr>
              <a:t>Superchain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Thesis</a:t>
            </a:r>
            <a:r>
              <a:rPr lang="es-ES" dirty="0">
                <a:solidFill>
                  <a:schemeClr val="tx1"/>
                </a:solidFill>
              </a:rPr>
              <a:t>” </a:t>
            </a:r>
            <a:r>
              <a:rPr lang="es-ES" dirty="0" err="1">
                <a:solidFill>
                  <a:schemeClr val="tx1"/>
                </a:solidFill>
              </a:rPr>
              <a:t>on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Scroll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ecosystem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B642F7DD-3E31-79B3-4F7A-AB970C052842}"/>
              </a:ext>
            </a:extLst>
          </p:cNvPr>
          <p:cNvSpPr/>
          <p:nvPr/>
        </p:nvSpPr>
        <p:spPr>
          <a:xfrm>
            <a:off x="7637843" y="2645114"/>
            <a:ext cx="3952663" cy="1233793"/>
          </a:xfrm>
          <a:prstGeom prst="star5">
            <a:avLst>
              <a:gd name="adj" fmla="val 35500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Roll-up </a:t>
            </a:r>
            <a:r>
              <a:rPr lang="es-ES" dirty="0" err="1">
                <a:solidFill>
                  <a:schemeClr val="tx1"/>
                </a:solidFill>
              </a:rPr>
              <a:t>centric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roadmap</a:t>
            </a:r>
            <a:endParaRPr lang="es-E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8AF16DB-D22C-4D17-074D-2782D1EBAB47}"/>
                  </a:ext>
                </a:extLst>
              </p14:cNvPr>
              <p14:cNvContentPartPr/>
              <p14:nvPr/>
            </p14:nvContentPartPr>
            <p14:xfrm>
              <a:off x="7154583" y="2896568"/>
              <a:ext cx="609480" cy="416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8AF16DB-D22C-4D17-074D-2782D1EBAB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48463" y="2890448"/>
                <a:ext cx="62172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9CA86F6-457B-C6DE-82A4-8E986234D7A0}"/>
                  </a:ext>
                </a:extLst>
              </p14:cNvPr>
              <p14:cNvContentPartPr/>
              <p14:nvPr/>
            </p14:nvContentPartPr>
            <p14:xfrm>
              <a:off x="7345383" y="3051368"/>
              <a:ext cx="368640" cy="207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9CA86F6-457B-C6DE-82A4-8E986234D7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39263" y="3045248"/>
                <a:ext cx="3808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F2A6867-F783-E3D9-74C7-5544FE262D0D}"/>
                  </a:ext>
                </a:extLst>
              </p14:cNvPr>
              <p14:cNvContentPartPr/>
              <p14:nvPr/>
            </p14:nvContentPartPr>
            <p14:xfrm>
              <a:off x="7082583" y="3784328"/>
              <a:ext cx="584280" cy="349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F2A6867-F783-E3D9-74C7-5544FE262D0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76463" y="3778208"/>
                <a:ext cx="596520" cy="361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4D871D-EFCB-7ADA-58E7-96AD1C2C604C}"/>
              </a:ext>
            </a:extLst>
          </p:cNvPr>
          <p:cNvSpPr/>
          <p:nvPr/>
        </p:nvSpPr>
        <p:spPr>
          <a:xfrm>
            <a:off x="379379" y="4387174"/>
            <a:ext cx="7616757" cy="22179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Scroll</a:t>
            </a:r>
            <a:r>
              <a:rPr lang="es-ES" dirty="0"/>
              <a:t> </a:t>
            </a:r>
            <a:r>
              <a:rPr lang="es-ES" dirty="0" err="1"/>
              <a:t>Tech-stack</a:t>
            </a:r>
            <a:r>
              <a:rPr lang="es-ES" dirty="0"/>
              <a:t> </a:t>
            </a:r>
            <a:r>
              <a:rPr lang="es-ES" dirty="0" err="1"/>
              <a:t>advantages</a:t>
            </a:r>
            <a:r>
              <a:rPr lang="es-E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5585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56C19FD-A56E-0168-D1E4-5BE50FB77A9D}"/>
              </a:ext>
            </a:extLst>
          </p:cNvPr>
          <p:cNvSpPr/>
          <p:nvPr/>
        </p:nvSpPr>
        <p:spPr>
          <a:xfrm>
            <a:off x="6654530" y="2323085"/>
            <a:ext cx="2200063" cy="2474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158B6-D185-C4E0-3C53-4F5C1DF3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Solution</a:t>
            </a:r>
            <a:endParaRPr lang="es-E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090CB4-6BEC-C10E-C8C8-2E042CD73C74}"/>
              </a:ext>
            </a:extLst>
          </p:cNvPr>
          <p:cNvSpPr/>
          <p:nvPr/>
        </p:nvSpPr>
        <p:spPr>
          <a:xfrm>
            <a:off x="671209" y="2549004"/>
            <a:ext cx="2042809" cy="11381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Rewards</a:t>
            </a:r>
            <a:r>
              <a:rPr lang="es-ES" dirty="0"/>
              <a:t> </a:t>
            </a:r>
            <a:r>
              <a:rPr lang="es-ES" dirty="0" err="1"/>
              <a:t>parameters</a:t>
            </a:r>
            <a:endParaRPr lang="es-E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0F6D3-491D-8138-E108-0F9B12EFF361}"/>
              </a:ext>
            </a:extLst>
          </p:cNvPr>
          <p:cNvSpPr txBox="1"/>
          <p:nvPr/>
        </p:nvSpPr>
        <p:spPr>
          <a:xfrm>
            <a:off x="1235414" y="16906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Project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FC2C60-7403-6B9D-9E47-1090B1935940}"/>
              </a:ext>
            </a:extLst>
          </p:cNvPr>
          <p:cNvCxnSpPr>
            <a:cxnSpLocks/>
          </p:cNvCxnSpPr>
          <p:nvPr/>
        </p:nvCxnSpPr>
        <p:spPr>
          <a:xfrm>
            <a:off x="1649650" y="2176752"/>
            <a:ext cx="0" cy="292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4AC031C-7E67-16E8-3325-9691E750078F}"/>
              </a:ext>
            </a:extLst>
          </p:cNvPr>
          <p:cNvSpPr txBox="1"/>
          <p:nvPr/>
        </p:nvSpPr>
        <p:spPr>
          <a:xfrm>
            <a:off x="1606688" y="2100086"/>
            <a:ext cx="75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84878-3332-6CEE-6A21-971CBC5079DF}"/>
              </a:ext>
            </a:extLst>
          </p:cNvPr>
          <p:cNvSpPr txBox="1"/>
          <p:nvPr/>
        </p:nvSpPr>
        <p:spPr>
          <a:xfrm>
            <a:off x="3373879" y="2586667"/>
            <a:ext cx="2384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Incentivized</a:t>
            </a:r>
            <a:r>
              <a:rPr lang="es-ES" sz="1400" dirty="0"/>
              <a:t> </a:t>
            </a:r>
            <a:r>
              <a:rPr lang="es-ES" sz="1400" dirty="0" err="1"/>
              <a:t>Bridging</a:t>
            </a:r>
            <a:endParaRPr lang="es-E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1232F-B4B3-33E2-0FE8-32AF6CE7F45F}"/>
              </a:ext>
            </a:extLst>
          </p:cNvPr>
          <p:cNvSpPr txBox="1"/>
          <p:nvPr/>
        </p:nvSpPr>
        <p:spPr>
          <a:xfrm>
            <a:off x="3373879" y="3275111"/>
            <a:ext cx="2200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HODLer</a:t>
            </a:r>
            <a:r>
              <a:rPr lang="es-ES" sz="1400" dirty="0"/>
              <a:t> </a:t>
            </a:r>
            <a:r>
              <a:rPr lang="es-ES" sz="1400" dirty="0" err="1"/>
              <a:t>reward</a:t>
            </a:r>
            <a:endParaRPr lang="es-E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D7E643-E82E-094F-4A15-18DA1E1A42B1}"/>
              </a:ext>
            </a:extLst>
          </p:cNvPr>
          <p:cNvCxnSpPr/>
          <p:nvPr/>
        </p:nvCxnSpPr>
        <p:spPr>
          <a:xfrm flipH="1">
            <a:off x="2918298" y="2771333"/>
            <a:ext cx="301557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C52E9A-4278-9040-1370-209D21E51FD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970991" y="3275111"/>
            <a:ext cx="402888" cy="153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CDABC2-CE69-DC5B-65A1-68D7DD9EE225}"/>
              </a:ext>
            </a:extLst>
          </p:cNvPr>
          <p:cNvCxnSpPr>
            <a:cxnSpLocks/>
          </p:cNvCxnSpPr>
          <p:nvPr/>
        </p:nvCxnSpPr>
        <p:spPr>
          <a:xfrm>
            <a:off x="1660189" y="3841868"/>
            <a:ext cx="0" cy="438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AF31ADE-49F5-A99C-D653-647614FC7D0A}"/>
              </a:ext>
            </a:extLst>
          </p:cNvPr>
          <p:cNvSpPr/>
          <p:nvPr/>
        </p:nvSpPr>
        <p:spPr>
          <a:xfrm>
            <a:off x="585283" y="4545456"/>
            <a:ext cx="2042809" cy="11381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New L2-native token </a:t>
            </a:r>
            <a:r>
              <a:rPr lang="es-ES" dirty="0" err="1"/>
              <a:t>contract</a:t>
            </a:r>
            <a:endParaRPr lang="es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357F9E-2FB4-E58E-E7E3-234DA4F3FA29}"/>
              </a:ext>
            </a:extLst>
          </p:cNvPr>
          <p:cNvSpPr txBox="1"/>
          <p:nvPr/>
        </p:nvSpPr>
        <p:spPr>
          <a:xfrm>
            <a:off x="1692613" y="3910838"/>
            <a:ext cx="122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deploys</a:t>
            </a:r>
            <a:endParaRPr lang="es-E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31F7A0-0EB9-D9DF-0685-A0B5D012F13B}"/>
              </a:ext>
            </a:extLst>
          </p:cNvPr>
          <p:cNvSpPr txBox="1"/>
          <p:nvPr/>
        </p:nvSpPr>
        <p:spPr>
          <a:xfrm>
            <a:off x="7243864" y="16906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User</a:t>
            </a:r>
            <a:endParaRPr lang="es-E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BF8BC26-8952-0EA1-3672-BCDEF382C4AE}"/>
                  </a:ext>
                </a:extLst>
              </p14:cNvPr>
              <p14:cNvContentPartPr/>
              <p14:nvPr/>
            </p14:nvContentPartPr>
            <p14:xfrm>
              <a:off x="2791524" y="1716725"/>
              <a:ext cx="4144680" cy="34250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BF8BC26-8952-0EA1-3672-BCDEF382C4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5404" y="1710605"/>
                <a:ext cx="4156920" cy="343728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171D4DE-5642-C9E5-4FE6-582F799A2E02}"/>
              </a:ext>
            </a:extLst>
          </p:cNvPr>
          <p:cNvSpPr/>
          <p:nvPr/>
        </p:nvSpPr>
        <p:spPr>
          <a:xfrm>
            <a:off x="6913405" y="2771333"/>
            <a:ext cx="1682312" cy="72931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Locks</a:t>
            </a:r>
            <a:r>
              <a:rPr lang="es-ES" dirty="0"/>
              <a:t> L1 tokens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3AF5D7-BB29-FC0F-2E21-3A1D48F3567F}"/>
              </a:ext>
            </a:extLst>
          </p:cNvPr>
          <p:cNvCxnSpPr>
            <a:cxnSpLocks/>
          </p:cNvCxnSpPr>
          <p:nvPr/>
        </p:nvCxnSpPr>
        <p:spPr>
          <a:xfrm>
            <a:off x="7691334" y="4797981"/>
            <a:ext cx="0" cy="438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7F21ADA-E912-18A8-B42C-D5DEBFA5A7D3}"/>
              </a:ext>
            </a:extLst>
          </p:cNvPr>
          <p:cNvSpPr/>
          <p:nvPr/>
        </p:nvSpPr>
        <p:spPr>
          <a:xfrm>
            <a:off x="6654530" y="5331514"/>
            <a:ext cx="2042809" cy="11381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Claims</a:t>
            </a:r>
            <a:r>
              <a:rPr lang="es-ES" dirty="0"/>
              <a:t> </a:t>
            </a:r>
            <a:r>
              <a:rPr lang="es-ES" dirty="0" err="1"/>
              <a:t>Rewards</a:t>
            </a:r>
            <a:endParaRPr lang="es-E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0A91B8D-8DD7-AE70-603D-44D56274F3F0}"/>
              </a:ext>
            </a:extLst>
          </p:cNvPr>
          <p:cNvSpPr/>
          <p:nvPr/>
        </p:nvSpPr>
        <p:spPr>
          <a:xfrm>
            <a:off x="6913405" y="3609134"/>
            <a:ext cx="1682312" cy="7293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zk-Proof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HODLed</a:t>
            </a:r>
            <a:r>
              <a:rPr lang="es-ES" dirty="0"/>
              <a:t> balances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2A69CB-6F00-D6A2-C92D-78BBA1BB24F1}"/>
              </a:ext>
            </a:extLst>
          </p:cNvPr>
          <p:cNvSpPr txBox="1"/>
          <p:nvPr/>
        </p:nvSpPr>
        <p:spPr>
          <a:xfrm>
            <a:off x="6712897" y="2354386"/>
            <a:ext cx="2200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BRIDGES TO SCROLL</a:t>
            </a:r>
          </a:p>
        </p:txBody>
      </p:sp>
    </p:spTree>
    <p:extLst>
      <p:ext uri="{BB962C8B-B14F-4D97-AF65-F5344CB8AC3E}">
        <p14:creationId xmlns:p14="http://schemas.microsoft.com/office/powerpoint/2010/main" val="108028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0941-636D-C51A-8FC8-294C5030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Features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F3E-F93A-3992-B523-04EFC7821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PROJECT</a:t>
            </a:r>
          </a:p>
          <a:p>
            <a:r>
              <a:rPr lang="es-ES" dirty="0"/>
              <a:t>Off-</a:t>
            </a:r>
            <a:r>
              <a:rPr lang="es-ES" dirty="0" err="1"/>
              <a:t>the</a:t>
            </a:r>
            <a:r>
              <a:rPr lang="es-ES" dirty="0"/>
              <a:t>-</a:t>
            </a:r>
            <a:r>
              <a:rPr lang="es-ES" dirty="0" err="1"/>
              <a:t>shelf</a:t>
            </a:r>
            <a:r>
              <a:rPr lang="es-ES" dirty="0"/>
              <a:t> </a:t>
            </a:r>
            <a:r>
              <a:rPr lang="es-ES" dirty="0" err="1"/>
              <a:t>inter-chain</a:t>
            </a:r>
            <a:r>
              <a:rPr lang="es-ES" dirty="0"/>
              <a:t> L2-native token </a:t>
            </a:r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CCIP </a:t>
            </a:r>
            <a:r>
              <a:rPr lang="es-ES" dirty="0" err="1"/>
              <a:t>integration</a:t>
            </a:r>
            <a:endParaRPr lang="es-ES" dirty="0"/>
          </a:p>
          <a:p>
            <a:r>
              <a:rPr lang="es-ES" dirty="0" err="1"/>
              <a:t>Freedom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choice</a:t>
            </a:r>
            <a:r>
              <a:rPr lang="es-ES" dirty="0"/>
              <a:t> for </a:t>
            </a:r>
            <a:r>
              <a:rPr lang="es-ES" dirty="0" err="1"/>
              <a:t>rewarded</a:t>
            </a:r>
            <a:r>
              <a:rPr lang="es-ES" dirty="0"/>
              <a:t> token</a:t>
            </a:r>
          </a:p>
          <a:p>
            <a:r>
              <a:rPr lang="es-ES" dirty="0" err="1"/>
              <a:t>Convenient</a:t>
            </a:r>
            <a:r>
              <a:rPr lang="es-ES" dirty="0"/>
              <a:t> </a:t>
            </a:r>
            <a:r>
              <a:rPr lang="es-ES" dirty="0" err="1"/>
              <a:t>snapshot</a:t>
            </a:r>
            <a:r>
              <a:rPr lang="es-ES" dirty="0"/>
              <a:t> </a:t>
            </a:r>
            <a:r>
              <a:rPr lang="es-ES" dirty="0" err="1"/>
              <a:t>tool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USER</a:t>
            </a:r>
          </a:p>
          <a:p>
            <a:r>
              <a:rPr lang="es-ES" dirty="0" err="1"/>
              <a:t>zk-Verifiability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HODLer</a:t>
            </a:r>
            <a:r>
              <a:rPr lang="es-ES" dirty="0"/>
              <a:t> </a:t>
            </a:r>
            <a:r>
              <a:rPr lang="es-ES" dirty="0" err="1"/>
              <a:t>Rewards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74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225E-5E28-504B-A4D7-07F464C8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Implementation</a:t>
            </a:r>
            <a:endParaRPr lang="es-ES" dirty="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A4152E08-FFEB-A5E4-2795-506DAB30B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499" y="1825625"/>
            <a:ext cx="8173002" cy="4351338"/>
          </a:xfrm>
        </p:spPr>
      </p:pic>
    </p:spTree>
    <p:extLst>
      <p:ext uri="{BB962C8B-B14F-4D97-AF65-F5344CB8AC3E}">
        <p14:creationId xmlns:p14="http://schemas.microsoft.com/office/powerpoint/2010/main" val="219161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Migratooor</vt:lpstr>
      <vt:lpstr>Use-case</vt:lpstr>
      <vt:lpstr>Benefits</vt:lpstr>
      <vt:lpstr>Solution</vt:lpstr>
      <vt:lpstr>Features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Joan S. Vicente</dc:creator>
  <cp:lastModifiedBy>Joan S. Vicente</cp:lastModifiedBy>
  <cp:revision>1</cp:revision>
  <dcterms:created xsi:type="dcterms:W3CDTF">2024-11-16T08:42:04Z</dcterms:created>
  <dcterms:modified xsi:type="dcterms:W3CDTF">2024-11-16T11:36:13Z</dcterms:modified>
</cp:coreProperties>
</file>