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21AE-0BE8-D488-89BC-CA3655C80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369FE3-80B6-AC8D-2701-4DAD7966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3D8E2-A8E8-2C78-2867-2726F9D6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3F626-BDD1-0B87-50EE-FFCBF4E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34609-8F7F-4A3A-862A-51F1619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5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DA5A0-E7E9-8115-3178-C4558807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2A243-11BB-BF85-35CF-8E39BC7B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F5DE3-DC23-0113-3AA4-9CF7079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530D3-06B2-3987-2B4F-B62B0E1B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B10CC-A699-99B0-FDFC-FE4DCEFF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57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631386-5B31-B8CE-1B16-EABA1F30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388D32-8313-1A93-2968-C56816F0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9D86E-3FB4-E402-C1CC-180807AB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8A0AF-835E-1A0B-BCE6-FA2BAC11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EE6AA-C0E4-806D-8B29-EA6FFB5C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3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6F25-F6A3-8399-41FD-698934F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B3D40-4E5C-1F32-710D-03BEBA59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E984F-C6B1-38D6-A6C8-96636FAC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7FE5A-EB99-BFAF-2D33-F3D3CDC8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B9670-4C3D-EAE5-4FE2-2685DD00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20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8560-D110-546B-D72B-5A23482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C38DD-CB04-FE3E-AEA4-D64B41D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9FB26-C963-5997-B5D6-502E0257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6E80F-0954-2E07-55E2-608BAA4B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60E13-6846-23C6-FC5A-56675FB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24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CAA6-2AFC-FB18-B0A4-822CE7B4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5548-9800-F2C1-8F14-ED278321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743283-4E9A-A214-C6CE-AD785DE6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94385-D403-96AE-CE47-1A0CDBD2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A005B0-3DE4-D0D0-5DEE-BDBF760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ED6D8-EC6E-63FB-BE4C-D029012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73CC3-4904-DC94-903B-D694C3B6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BB5CE-7875-43FE-77CB-E2E185B9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998FF6-7C47-A0F6-8C85-0AB7F84A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23B809-EA06-20B0-4924-DA78184C4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E7DB12-4E09-879E-B32A-BC9613FD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DA523F-0EAC-B33F-0D4F-B14FB896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2851DA-519E-EC83-0D1E-07606409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F5A35E-4C6A-9CB9-C0A4-0832609D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3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9A46-3556-F72B-4365-BAFCB596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73C7EB-5880-44F5-0ED8-F2CBD1FD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46EB41-A695-85C5-77AA-D098EC9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D9584E-DB29-1746-4CC5-D1DFE884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9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93D1FB-316C-00FE-EEC9-297D792F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83E4C4-4E56-14DF-0131-381C6FEF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0677B-0C54-8CAB-EAA5-7CE304CE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49C0A-B16F-24BC-BC1E-5988EB8D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199DD-2296-4A0F-2BCA-6362BA11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D632BA-057F-9CDC-FBB3-28CB8282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6209E7-1128-AC65-2D52-5DC4E76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F3962E-4F7F-26D6-9F9B-0129201D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351CD-CF0C-E546-B711-F91986DE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4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3E10C-D604-FE37-8043-4942CEDF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A10B63-F139-9FFD-CF95-4AF0B97B5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75D8E-27EE-72AB-992A-591AF03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23E551-3155-891C-AE98-D92376A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76216-86C9-6CFA-3011-1B95F6E3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4BBF3D-AAFF-876E-2DD1-9540B8B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623FD8-4A7A-C645-F125-07FD461F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42A39-DA3D-5BB3-ECDB-ACE07086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1BEF3-C805-8E46-F126-E275D077C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FD047-4DCB-4072-9C2A-6A5B5EE8912B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E1BB1-5F01-F790-FC1D-DC73ECEB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A5505-371B-5B4B-CE43-1ADC42130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2378B-DD03-427F-A704-000F5CFDD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1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64968491-EADB-A8B4-B720-2B2CBEFF6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41686-C30F-F6B6-2A52-3FFFF40C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s-CO" sz="4000" dirty="0">
                <a:solidFill>
                  <a:srgbClr val="FFFFFF"/>
                </a:solidFill>
              </a:rPr>
              <a:t>Celular Llamadas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0B3E8-4B7F-E7F5-871B-6C708EDE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s-CO" sz="1800">
                <a:solidFill>
                  <a:srgbClr val="FFFFFF"/>
                </a:solidFill>
              </a:rPr>
              <a:t>ID_822130</a:t>
            </a:r>
          </a:p>
          <a:p>
            <a:pPr algn="l"/>
            <a:r>
              <a:rPr lang="es-CO" sz="1800">
                <a:solidFill>
                  <a:srgbClr val="FFFFFF"/>
                </a:solidFill>
              </a:rPr>
              <a:t>By: Jhoan David Gruezo Gutierrez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51925D-9397-376E-30E9-03646797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37" y="1152741"/>
            <a:ext cx="10337975" cy="45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95A4DA-3C89-1A63-C8E5-625581423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37" y="1075206"/>
            <a:ext cx="10337975" cy="47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21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Celular Llamadas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Celular Llamadas</dc:title>
  <dc:creator>reymon 03</dc:creator>
  <cp:lastModifiedBy>reymon 03</cp:lastModifiedBy>
  <cp:revision>1</cp:revision>
  <dcterms:created xsi:type="dcterms:W3CDTF">2024-04-05T04:19:41Z</dcterms:created>
  <dcterms:modified xsi:type="dcterms:W3CDTF">2024-04-05T04:36:35Z</dcterms:modified>
</cp:coreProperties>
</file>