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1988F-0419-900A-47C1-6193DF8F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64343-85B0-FB14-5B4B-B498CCA41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0B781-0712-C3D9-DBFD-002B90B3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D4F10-C6FF-D9E4-42E5-2379CCD9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D849-3D14-A0A0-1EFC-00E3687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4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A737B-1684-E26D-4995-9D8568DF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D343AB-FB54-602E-65F9-6834CD9E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76382-16E1-A0FE-FD03-7638D2A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93D85-B5EE-1F38-BE4C-80E04A4D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8AB4F-445D-7699-FE9E-9553F1C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82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E38A85-F4B8-07B1-F2F9-7C5797AB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C81D2D-FB78-F2BC-6F05-8F2955BE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A8E68-0A37-70DE-0E89-D8E1241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04889-AD6B-8F89-8B03-18CEDC2C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35EFC-3938-351E-1A54-2985DD65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89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F6382-E599-324F-D3E7-2C5E07DD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AF344-D61F-8E44-0355-23A70899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6BEEA-87DD-BBC8-9784-6176C856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EBA86-2EB6-32AB-D6DA-1765B0B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316FA-7C35-3C4E-30AD-5AD6C60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4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14CD7-F35B-CDAF-C63D-D3F8F2E3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100D8-EE82-87CA-C721-E7D500A2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853D4-B3AB-F332-086B-96E18FEC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8346E-F125-6324-35D9-A8F0C0F8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0F22D-F66A-4FCF-8A6D-50BC3D6B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2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37B8B-B64B-DF8B-9546-E73E8B25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429A5-F978-FB61-0E68-A30EE823D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9B85AF-3780-35BF-4CC6-196BE2BD0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B82882-1696-98FC-6313-0F3458B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27C3F-8AF8-4907-70E5-608F15CD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595B2-2AC9-CA8D-FE30-CFC254E5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15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3305F-B239-F4E5-CBD4-0769E0C4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D3A0C-2882-2220-45A5-957713E2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0075EB-5AA1-01B8-016D-94632C3A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C3B8F2-62ED-2E7F-A7A6-89B43BD77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AF6343-5AEF-E0C1-86CB-EA8DC4B0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D0A087-25D9-D664-152F-59668B9F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3E0314-EFD8-A135-F11A-0629ECE6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1F0F51-C63B-BBC4-1ED5-ED4DC89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0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55B27-8A15-1A45-7E4C-1ADD151C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2FF4C2-91CE-D8F1-5DC3-3925B4F8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B04F5A-3A97-09D7-0210-72F6955E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F51533-D1C5-0854-6859-E6B2347A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7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70AAF1-538D-CC08-9ED3-B188852C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B2DAF2-7F8E-29B8-266C-E97A929F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D6DABC-A7B8-56C9-D635-CAE13AE2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4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3461-F55D-1DD1-8448-AF4758B3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45414-ED5B-7E5D-004B-D08D3187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A5B14F-681A-8509-3004-DC6758C08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2E6C6-C8C0-33F6-21A0-8FA3221A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01A4D-61F3-96F5-62C1-09B34DD3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63049-D01E-BCB1-4E81-C48DEAAC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61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03053-7FE8-0502-250F-8FC17C83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603662-955A-1ECD-B11B-8EA2167C0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74C5D9-9ED7-4A20-FB19-6B31F67A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7BAEB9-51C5-5309-B391-7A97442A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5E923C-8853-6388-83C7-E7E93E20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2DC39B-F464-AA52-BB9A-A01E90A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3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2D3ADE-39CB-91DA-321E-9F26BF06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065B29-065B-3933-AB0F-E1245BC9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0DAA5-E600-814D-A859-7CB63BBD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5D8C2-A022-42E3-A011-1EBF4639A46B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ECD28-FF84-1F9A-F96C-A1CE57697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ABF6F-1060-6B8D-FF6E-6C6590504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815FA-314A-4F5C-AAE9-6CBFE5A78F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6B0210-6EFD-AA55-56FE-72D36C155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2032BE-70A7-7EB9-17F8-57ADD61E6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1468" y="2138209"/>
            <a:ext cx="3712820" cy="2839273"/>
          </a:xfrm>
        </p:spPr>
        <p:txBody>
          <a:bodyPr>
            <a:normAutofit/>
          </a:bodyPr>
          <a:lstStyle/>
          <a:p>
            <a:pPr algn="l"/>
            <a:r>
              <a:rPr lang="es-CO" sz="3600" dirty="0">
                <a:solidFill>
                  <a:srgbClr val="FFFFFF"/>
                </a:solidFill>
              </a:rPr>
              <a:t>Sistema de Facturación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38C19-7866-D3FE-2BDB-6A48A6B95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1468" y="5149388"/>
            <a:ext cx="3712820" cy="1197216"/>
          </a:xfrm>
        </p:spPr>
        <p:txBody>
          <a:bodyPr>
            <a:normAutofit/>
          </a:bodyPr>
          <a:lstStyle/>
          <a:p>
            <a:pPr algn="l"/>
            <a:r>
              <a:rPr lang="es-CO" sz="2000" dirty="0">
                <a:solidFill>
                  <a:srgbClr val="FFFFFF"/>
                </a:solidFill>
              </a:rPr>
              <a:t>ID: 822130</a:t>
            </a:r>
          </a:p>
          <a:p>
            <a:pPr algn="l"/>
            <a:r>
              <a:rPr lang="es-CO" sz="2000" dirty="0" err="1">
                <a:solidFill>
                  <a:srgbClr val="FFFFFF"/>
                </a:solidFill>
              </a:rPr>
              <a:t>By</a:t>
            </a:r>
            <a:r>
              <a:rPr lang="es-CO" sz="2000" dirty="0">
                <a:solidFill>
                  <a:srgbClr val="FFFFFF"/>
                </a:solidFill>
              </a:rPr>
              <a:t>: </a:t>
            </a:r>
            <a:r>
              <a:rPr lang="es-CO" sz="2000" dirty="0" err="1">
                <a:solidFill>
                  <a:srgbClr val="FFFFFF"/>
                </a:solidFill>
              </a:rPr>
              <a:t>Jhoan</a:t>
            </a:r>
            <a:r>
              <a:rPr lang="es-CO" sz="2000" dirty="0">
                <a:solidFill>
                  <a:srgbClr val="FFFFFF"/>
                </a:solidFill>
              </a:rPr>
              <a:t> David </a:t>
            </a:r>
            <a:r>
              <a:rPr lang="es-CO" sz="2000" dirty="0" err="1">
                <a:solidFill>
                  <a:srgbClr val="FFFFFF"/>
                </a:solidFill>
              </a:rPr>
              <a:t>Gruezo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  <a:r>
              <a:rPr lang="es-CO" sz="2000" dirty="0" err="1">
                <a:solidFill>
                  <a:srgbClr val="FFFFFF"/>
                </a:solidFill>
              </a:rPr>
              <a:t>Gutierrez</a:t>
            </a:r>
            <a:endParaRPr lang="es-CO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0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FB7FD0A-5CC7-DE1F-86DF-191D3FB1A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2" y="234909"/>
            <a:ext cx="11790610" cy="6577786"/>
          </a:xfrm>
        </p:spPr>
      </p:pic>
    </p:spTree>
    <p:extLst>
      <p:ext uri="{BB962C8B-B14F-4D97-AF65-F5344CB8AC3E}">
        <p14:creationId xmlns:p14="http://schemas.microsoft.com/office/powerpoint/2010/main" val="17016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52C724-72C4-D524-3C69-82E7E2F45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7" y="-768775"/>
            <a:ext cx="11297535" cy="75810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05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Sistema de Facturación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</dc:title>
  <dc:creator>reymon 03</dc:creator>
  <cp:lastModifiedBy>reymon 03</cp:lastModifiedBy>
  <cp:revision>1</cp:revision>
  <dcterms:created xsi:type="dcterms:W3CDTF">2024-04-03T05:49:15Z</dcterms:created>
  <dcterms:modified xsi:type="dcterms:W3CDTF">2024-04-03T05:53:56Z</dcterms:modified>
</cp:coreProperties>
</file>