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B56FF-2768-1B8E-69C1-8F9F78D86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4701F-4080-2AA3-8058-08D557DCF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05469-0C8D-AC08-D814-85E0A43D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EA1B0-30E5-2A8B-3542-663DC8B6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325D64-3008-32A6-429C-EDCC695D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0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BC672-77AE-0CE0-2189-D6BA3A1F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A32D89-7476-49D8-86B7-3EA3CA2C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3C3F4-0487-0F9F-D9E0-CCCC7E91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3B920-53B5-3516-16B4-BBF4B7E8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6568E-34BE-2840-CE1F-0331C45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93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4037C-2B5B-D118-F263-3F53F1D7E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CE2827-2462-BD6F-EE43-1DAD088A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C7187-8E53-2C7A-C884-D65D3734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1D079-519C-DE74-3C11-5BC99786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619FD-CA39-BEEE-6825-EFA7E5D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43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7B715-2242-B006-8235-F6D300C3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BCD54-566B-5885-6DA9-2E683548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E64AE-115E-9F94-2375-3BDF6DAB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A1CFE-AC19-C3BA-CD05-0E8F2371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F04F5-7573-C43B-16B6-7AF21853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44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C990-DE68-2D28-3AD1-27D8F5F2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023A20-8A66-707C-FF2F-D217D93C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3D802-263E-5B96-A804-D62733DB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7978F3-BCDB-38F1-3BDC-86E6CFA9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B80FE-53AF-0D23-5D83-050A86AD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6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76703-C12E-EB8B-03DA-CC5DA79A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8826D-A3BB-49A4-D15B-FEE786BD9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591358-5D7C-6E1F-D565-062D02FE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42B25-AE8F-1639-B110-759EFB72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CD945-7ED2-07B4-CE9A-DD1E6483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6C481-C6FC-0EDB-8212-1963B1FD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2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5B679-76EA-BF5E-281C-BB8EE09B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2D98F-863A-DE69-9522-A4E9D23F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4C06AA-13B2-A7AA-C619-A5C49722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B4E059-68F5-12AC-22BD-65F980F6D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955EF6-169D-F268-4FE1-FC0E5301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34BF87-4FB5-C51F-E88A-681BF13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50A6D9-15B3-8566-0A57-5D25D4E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36A27-A684-A3B9-751F-6B3FD38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696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1CC36-A840-0852-9B72-8FC04B02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4A9537-8874-C9C8-D503-10534844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C4D4CA-640B-599B-B37A-05D15979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90096B-FF30-7BED-51E2-9D4AA6A0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8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F3825D-89DC-5E79-B7A7-ECB0A5D7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C95DEF-E708-2FBE-85C2-A2FA980E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C10CFE-AB86-23FA-AA1F-D9B65902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5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41A34-E6DB-FBB7-D5FF-6E600DCD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648C-034C-D3FA-7D32-7DDAE3B3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C31883-593F-9F64-5C21-69B3CD45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46C3C1-EB29-D749-E95F-F0BF195B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CDA11F-2AF2-7F5B-153F-D2A218C3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08271B-4A4D-7A75-45ED-41701980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27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34A9B-4F45-6B4C-424E-1B6ECC23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B0F72F-D229-16A7-3311-7CA6B05C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9DAA60-0480-D833-39F3-00DF0A03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4BB3B9-E1A8-4DEA-A2CB-ACF7878D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5D402A-D6A9-848D-499C-7B0EE910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E72B46-12FB-195C-54EE-169A5DBA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4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B77725-B401-A2F6-C922-B4D6B723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2D9C61-74AC-42D4-4441-879685AE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F1E5F-76EF-ADDE-2F7F-264E25D8A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D1B87-3390-4AF0-82A0-D0F74313F201}" type="datetimeFigureOut">
              <a:rPr lang="es-CO" smtClean="0"/>
              <a:t>28/04/2024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82069-C6F7-3849-6125-A9E19DAB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37FC2-33E5-8094-D21A-17CA24901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1F62-86BB-45F2-AC82-4081A5043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7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FA440-DBBF-11C9-F947-615B8EE94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Abstracciones Clave, Diagrama de Clases y Diagrama de Objetos - Sistema de </a:t>
            </a:r>
            <a:r>
              <a:rPr lang="es-ES" sz="4000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Facturacion</a:t>
            </a:r>
            <a:r>
              <a:rPr lang="es-ES" sz="4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de Productos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20D64-2E90-E11C-2266-CBEBCB01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ID_822130</a:t>
            </a:r>
          </a:p>
          <a:p>
            <a:r>
              <a:rPr lang="es-CO" dirty="0" err="1"/>
              <a:t>By</a:t>
            </a:r>
            <a:r>
              <a:rPr lang="es-CO" dirty="0"/>
              <a:t> Jhoan David Gruezo Gutierrez</a:t>
            </a:r>
          </a:p>
        </p:txBody>
      </p:sp>
    </p:spTree>
    <p:extLst>
      <p:ext uri="{BB962C8B-B14F-4D97-AF65-F5344CB8AC3E}">
        <p14:creationId xmlns:p14="http://schemas.microsoft.com/office/powerpoint/2010/main" val="18471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9A3EE-E0BB-1469-6AB7-F2C241C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0261352-7BE6-C4CE-B18D-66F1A93F4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712" y="3305969"/>
            <a:ext cx="3838575" cy="1390650"/>
          </a:xfrm>
        </p:spPr>
      </p:pic>
    </p:spTree>
    <p:extLst>
      <p:ext uri="{BB962C8B-B14F-4D97-AF65-F5344CB8AC3E}">
        <p14:creationId xmlns:p14="http://schemas.microsoft.com/office/powerpoint/2010/main" val="259000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C88B1-7BF4-0DD5-8D75-00D0779D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FD60E-1CCC-0143-49ED-249CD3A6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512" y="2686844"/>
            <a:ext cx="3990975" cy="2628900"/>
          </a:xfrm>
        </p:spPr>
      </p:pic>
    </p:spTree>
    <p:extLst>
      <p:ext uri="{BB962C8B-B14F-4D97-AF65-F5344CB8AC3E}">
        <p14:creationId xmlns:p14="http://schemas.microsoft.com/office/powerpoint/2010/main" val="24552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1447C-BC97-897C-D8EB-0AA8A04A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F36262-93D4-7AE6-7336-757CC2CCE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837" y="2553494"/>
            <a:ext cx="3362325" cy="2895600"/>
          </a:xfrm>
        </p:spPr>
      </p:pic>
    </p:spTree>
    <p:extLst>
      <p:ext uri="{BB962C8B-B14F-4D97-AF65-F5344CB8AC3E}">
        <p14:creationId xmlns:p14="http://schemas.microsoft.com/office/powerpoint/2010/main" val="384315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82AEF-B0E0-507B-795D-7890F3DF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CF25C9-3D0C-8510-4C9F-D230D376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3353594"/>
            <a:ext cx="3162300" cy="1295400"/>
          </a:xfrm>
        </p:spPr>
      </p:pic>
    </p:spTree>
    <p:extLst>
      <p:ext uri="{BB962C8B-B14F-4D97-AF65-F5344CB8AC3E}">
        <p14:creationId xmlns:p14="http://schemas.microsoft.com/office/powerpoint/2010/main" val="40803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E2D3A-7E3C-1556-E8B4-CDDCE403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6A1FD0-4225-6D4B-CE37-DEF60F795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0" y="3305969"/>
            <a:ext cx="3238500" cy="1390650"/>
          </a:xfrm>
        </p:spPr>
      </p:pic>
    </p:spTree>
    <p:extLst>
      <p:ext uri="{BB962C8B-B14F-4D97-AF65-F5344CB8AC3E}">
        <p14:creationId xmlns:p14="http://schemas.microsoft.com/office/powerpoint/2010/main" val="334953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DD71-3784-C608-687C-E6E46E3B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D6C543-C9F3-AABF-8CEA-8CB3C208D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1900" y="2853531"/>
            <a:ext cx="4648200" cy="2295525"/>
          </a:xfrm>
        </p:spPr>
      </p:pic>
    </p:spTree>
    <p:extLst>
      <p:ext uri="{BB962C8B-B14F-4D97-AF65-F5344CB8AC3E}">
        <p14:creationId xmlns:p14="http://schemas.microsoft.com/office/powerpoint/2010/main" val="413217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68AEB-032D-1E56-D93C-13094E18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542EEB-429D-E6DE-C75E-7FF65CF24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855"/>
            <a:ext cx="10515600" cy="3798878"/>
          </a:xfrm>
        </p:spPr>
      </p:pic>
    </p:spTree>
    <p:extLst>
      <p:ext uri="{BB962C8B-B14F-4D97-AF65-F5344CB8AC3E}">
        <p14:creationId xmlns:p14="http://schemas.microsoft.com/office/powerpoint/2010/main" val="201423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C1002-8522-7AC0-1546-9E498DC8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1D9A8A-0C41-5370-7B90-8DBCE874E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505" y="1825625"/>
            <a:ext cx="9506989" cy="4351338"/>
          </a:xfrm>
        </p:spPr>
      </p:pic>
    </p:spTree>
    <p:extLst>
      <p:ext uri="{BB962C8B-B14F-4D97-AF65-F5344CB8AC3E}">
        <p14:creationId xmlns:p14="http://schemas.microsoft.com/office/powerpoint/2010/main" val="285465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58F2-BCDF-2CC0-CAFB-5947D76F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A22F0A-D09E-858F-6F00-71E7E3DE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744" y="1825625"/>
            <a:ext cx="8680512" cy="4351338"/>
          </a:xfrm>
        </p:spPr>
      </p:pic>
    </p:spTree>
    <p:extLst>
      <p:ext uri="{BB962C8B-B14F-4D97-AF65-F5344CB8AC3E}">
        <p14:creationId xmlns:p14="http://schemas.microsoft.com/office/powerpoint/2010/main" val="180004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DFABDB-D616-95E4-D558-45D34B7F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562" y="2786856"/>
            <a:ext cx="3952875" cy="2428875"/>
          </a:xfrm>
        </p:spPr>
      </p:pic>
    </p:spTree>
    <p:extLst>
      <p:ext uri="{BB962C8B-B14F-4D97-AF65-F5344CB8AC3E}">
        <p14:creationId xmlns:p14="http://schemas.microsoft.com/office/powerpoint/2010/main" val="323621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729E83-552E-A30B-6124-886FB238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937" y="3305969"/>
            <a:ext cx="3286125" cy="1390650"/>
          </a:xfrm>
        </p:spPr>
      </p:pic>
    </p:spTree>
    <p:extLst>
      <p:ext uri="{BB962C8B-B14F-4D97-AF65-F5344CB8AC3E}">
        <p14:creationId xmlns:p14="http://schemas.microsoft.com/office/powerpoint/2010/main" val="404322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0BC7B0-8A25-F080-8A50-BC1C4D4E5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2658269"/>
            <a:ext cx="4914900" cy="2686050"/>
          </a:xfrm>
        </p:spPr>
      </p:pic>
    </p:spTree>
    <p:extLst>
      <p:ext uri="{BB962C8B-B14F-4D97-AF65-F5344CB8AC3E}">
        <p14:creationId xmlns:p14="http://schemas.microsoft.com/office/powerpoint/2010/main" val="6571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BCDA2F-B509-10ED-C3BC-D01567A8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3344069"/>
            <a:ext cx="4038600" cy="1314450"/>
          </a:xfrm>
        </p:spPr>
      </p:pic>
    </p:spTree>
    <p:extLst>
      <p:ext uri="{BB962C8B-B14F-4D97-AF65-F5344CB8AC3E}">
        <p14:creationId xmlns:p14="http://schemas.microsoft.com/office/powerpoint/2010/main" val="40402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D7018F-7A7F-F772-6FE7-7DEB154E9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275" y="2605881"/>
            <a:ext cx="4743450" cy="2790825"/>
          </a:xfrm>
        </p:spPr>
      </p:pic>
    </p:spTree>
    <p:extLst>
      <p:ext uri="{BB962C8B-B14F-4D97-AF65-F5344CB8AC3E}">
        <p14:creationId xmlns:p14="http://schemas.microsoft.com/office/powerpoint/2010/main" val="412761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0A51F8-A8F0-8EEC-552B-39B1D94B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787" y="2267744"/>
            <a:ext cx="3400425" cy="3467100"/>
          </a:xfrm>
        </p:spPr>
      </p:pic>
    </p:spTree>
    <p:extLst>
      <p:ext uri="{BB962C8B-B14F-4D97-AF65-F5344CB8AC3E}">
        <p14:creationId xmlns:p14="http://schemas.microsoft.com/office/powerpoint/2010/main" val="162209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35FB2F-1D28-AFA8-E2F6-EC5A8928E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987" y="2748756"/>
            <a:ext cx="4010025" cy="2505075"/>
          </a:xfrm>
        </p:spPr>
      </p:pic>
    </p:spTree>
    <p:extLst>
      <p:ext uri="{BB962C8B-B14F-4D97-AF65-F5344CB8AC3E}">
        <p14:creationId xmlns:p14="http://schemas.microsoft.com/office/powerpoint/2010/main" val="176740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8676-F035-F32C-A8DA-AD48A1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6BFA25-2178-7810-1ACE-149705A17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7" y="2734469"/>
            <a:ext cx="4086225" cy="2533650"/>
          </a:xfrm>
        </p:spPr>
      </p:pic>
    </p:spTree>
    <p:extLst>
      <p:ext uri="{BB962C8B-B14F-4D97-AF65-F5344CB8AC3E}">
        <p14:creationId xmlns:p14="http://schemas.microsoft.com/office/powerpoint/2010/main" val="1153031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Panorámica</PresentationFormat>
  <Paragraphs>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Lato</vt:lpstr>
      <vt:lpstr>Tema de Office</vt:lpstr>
      <vt:lpstr>Abstracciones Clave, Diagrama de Clases y Diagrama de Objetos - Sistema de Facturacion de Productos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Abstracciones Clave, Diagrama de Clases y Diagrama de Objetos - Sistema de Facturacion de Productos</dc:title>
  <dc:creator>Jhoan David Gruezo Gutierrez</dc:creator>
  <cp:lastModifiedBy>Jhoan David Gruezo Gutierrez</cp:lastModifiedBy>
  <cp:revision>1</cp:revision>
  <dcterms:created xsi:type="dcterms:W3CDTF">2024-04-28T06:11:39Z</dcterms:created>
  <dcterms:modified xsi:type="dcterms:W3CDTF">2024-04-28T06:19:53Z</dcterms:modified>
</cp:coreProperties>
</file>