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89690-6806-4A00-B781-00CCB581F2E4}" v="57" dt="2024-04-06T06:05:3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an David Gruezo Gutierrez" userId="S::jhoan.gruezo@campusucc.edu.co::48ebec43-5a02-439e-b24f-a5ac5c505d5a" providerId="AD" clId="Web-{9C189690-6806-4A00-B781-00CCB581F2E4}"/>
    <pc:docChg chg="addSld modSld addMainMaster delMainMaster">
      <pc:chgData name="Jhoan David Gruezo Gutierrez" userId="S::jhoan.gruezo@campusucc.edu.co::48ebec43-5a02-439e-b24f-a5ac5c505d5a" providerId="AD" clId="Web-{9C189690-6806-4A00-B781-00CCB581F2E4}" dt="2024-04-06T06:05:38.809" v="56" actId="14100"/>
      <pc:docMkLst>
        <pc:docMk/>
      </pc:docMkLst>
      <pc:sldChg chg="addSp delSp modSp mod setBg modClrScheme setClrOvrMap chgLayout">
        <pc:chgData name="Jhoan David Gruezo Gutierrez" userId="S::jhoan.gruezo@campusucc.edu.co::48ebec43-5a02-439e-b24f-a5ac5c505d5a" providerId="AD" clId="Web-{9C189690-6806-4A00-B781-00CCB581F2E4}" dt="2024-04-06T06:04:06.728" v="42"/>
        <pc:sldMkLst>
          <pc:docMk/>
          <pc:sldMk cId="109857222" sldId="256"/>
        </pc:sldMkLst>
        <pc:spChg chg="mod">
          <ac:chgData name="Jhoan David Gruezo Gutierrez" userId="S::jhoan.gruezo@campusucc.edu.co::48ebec43-5a02-439e-b24f-a5ac5c505d5a" providerId="AD" clId="Web-{9C189690-6806-4A00-B781-00CCB581F2E4}" dt="2024-04-06T06:04:06.728" v="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hoan David Gruezo Gutierrez" userId="S::jhoan.gruezo@campusucc.edu.co::48ebec43-5a02-439e-b24f-a5ac5c505d5a" providerId="AD" clId="Web-{9C189690-6806-4A00-B781-00CCB581F2E4}" dt="2024-04-06T06:04:06.728" v="4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06.681" v="41"/>
          <ac:spMkLst>
            <pc:docMk/>
            <pc:sldMk cId="109857222" sldId="256"/>
            <ac:spMk id="9" creationId="{2644B391-9BFE-445C-A9EC-F544BB85FBC7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06.681" v="41"/>
          <ac:spMkLst>
            <pc:docMk/>
            <pc:sldMk cId="109857222" sldId="256"/>
            <ac:spMk id="11" creationId="{7990846F-3F1A-44C0-89BC-2CEB1E8F5847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06.681" v="41"/>
          <ac:spMkLst>
            <pc:docMk/>
            <pc:sldMk cId="109857222" sldId="256"/>
            <ac:spMk id="13" creationId="{80F26E69-87D9-4655-AE7B-280A87AA3CAD}"/>
          </ac:spMkLst>
        </pc:spChg>
        <pc:spChg chg="add">
          <ac:chgData name="Jhoan David Gruezo Gutierrez" userId="S::jhoan.gruezo@campusucc.edu.co::48ebec43-5a02-439e-b24f-a5ac5c505d5a" providerId="AD" clId="Web-{9C189690-6806-4A00-B781-00CCB581F2E4}" dt="2024-04-06T06:04:06.728" v="42"/>
          <ac:spMkLst>
            <pc:docMk/>
            <pc:sldMk cId="109857222" sldId="256"/>
            <ac:spMk id="15" creationId="{0BE66D35-6371-4809-9433-1EBF879150EC}"/>
          </ac:spMkLst>
        </pc:spChg>
        <pc:spChg chg="add">
          <ac:chgData name="Jhoan David Gruezo Gutierrez" userId="S::jhoan.gruezo@campusucc.edu.co::48ebec43-5a02-439e-b24f-a5ac5c505d5a" providerId="AD" clId="Web-{9C189690-6806-4A00-B781-00CCB581F2E4}" dt="2024-04-06T06:04:06.728" v="42"/>
          <ac:spMkLst>
            <pc:docMk/>
            <pc:sldMk cId="109857222" sldId="256"/>
            <ac:spMk id="16" creationId="{72EF3F9A-9717-4ACB-A30D-96694842C4F7}"/>
          </ac:spMkLst>
        </pc:spChg>
        <pc:picChg chg="add del">
          <ac:chgData name="Jhoan David Gruezo Gutierrez" userId="S::jhoan.gruezo@campusucc.edu.co::48ebec43-5a02-439e-b24f-a5ac5c505d5a" providerId="AD" clId="Web-{9C189690-6806-4A00-B781-00CCB581F2E4}" dt="2024-04-06T06:04:06.681" v="41"/>
          <ac:picMkLst>
            <pc:docMk/>
            <pc:sldMk cId="109857222" sldId="256"/>
            <ac:picMk id="4" creationId="{0251198A-1AD1-6FDD-B193-B740F95E16FA}"/>
          </ac:picMkLst>
        </pc:picChg>
        <pc:picChg chg="add">
          <ac:chgData name="Jhoan David Gruezo Gutierrez" userId="S::jhoan.gruezo@campusucc.edu.co::48ebec43-5a02-439e-b24f-a5ac5c505d5a" providerId="AD" clId="Web-{9C189690-6806-4A00-B781-00CCB581F2E4}" dt="2024-04-06T06:04:06.728" v="42"/>
          <ac:picMkLst>
            <pc:docMk/>
            <pc:sldMk cId="109857222" sldId="256"/>
            <ac:picMk id="17" creationId="{A281849A-557F-9632-C2CC-036C7344E33D}"/>
          </ac:picMkLst>
        </pc:picChg>
      </pc:sldChg>
      <pc:sldChg chg="addSp delSp modSp new mod setBg">
        <pc:chgData name="Jhoan David Gruezo Gutierrez" userId="S::jhoan.gruezo@campusucc.edu.co::48ebec43-5a02-439e-b24f-a5ac5c505d5a" providerId="AD" clId="Web-{9C189690-6806-4A00-B781-00CCB581F2E4}" dt="2024-04-06T06:05:38.809" v="56" actId="14100"/>
        <pc:sldMkLst>
          <pc:docMk/>
          <pc:sldMk cId="3236057437" sldId="257"/>
        </pc:sldMkLst>
        <pc:spChg chg="del mod">
          <ac:chgData name="Jhoan David Gruezo Gutierrez" userId="S::jhoan.gruezo@campusucc.edu.co::48ebec43-5a02-439e-b24f-a5ac5c505d5a" providerId="AD" clId="Web-{9C189690-6806-4A00-B781-00CCB581F2E4}" dt="2024-04-06T06:05:29.183" v="54"/>
          <ac:spMkLst>
            <pc:docMk/>
            <pc:sldMk cId="3236057437" sldId="257"/>
            <ac:spMk id="2" creationId="{F39508E6-EE3C-E460-C79D-799F2066458E}"/>
          </ac:spMkLst>
        </pc:spChg>
        <pc:spChg chg="del">
          <ac:chgData name="Jhoan David Gruezo Gutierrez" userId="S::jhoan.gruezo@campusucc.edu.co::48ebec43-5a02-439e-b24f-a5ac5c505d5a" providerId="AD" clId="Web-{9C189690-6806-4A00-B781-00CCB581F2E4}" dt="2024-04-06T06:04:25.572" v="44"/>
          <ac:spMkLst>
            <pc:docMk/>
            <pc:sldMk cId="3236057437" sldId="257"/>
            <ac:spMk id="3" creationId="{49B07CAD-2C6A-BFE9-7BA2-287078F8F937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34.166" v="46"/>
          <ac:spMkLst>
            <pc:docMk/>
            <pc:sldMk cId="3236057437" sldId="257"/>
            <ac:spMk id="9" creationId="{50666DC1-CD27-4874-9484-9D06C59FE4D0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34.166" v="46"/>
          <ac:spMkLst>
            <pc:docMk/>
            <pc:sldMk cId="3236057437" sldId="257"/>
            <ac:spMk id="11" creationId="{0BE66D35-6371-4809-9433-1EBF879150EC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34.166" v="46"/>
          <ac:spMkLst>
            <pc:docMk/>
            <pc:sldMk cId="3236057437" sldId="257"/>
            <ac:spMk id="13" creationId="{72EF3F9A-9717-4ACB-A30D-96694842C4F7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5:25.902" v="53"/>
          <ac:spMkLst>
            <pc:docMk/>
            <pc:sldMk cId="3236057437" sldId="257"/>
            <ac:spMk id="18" creationId="{50666DC1-CD27-4874-9484-9D06C59FE4D0}"/>
          </ac:spMkLst>
        </pc:spChg>
        <pc:spChg chg="add">
          <ac:chgData name="Jhoan David Gruezo Gutierrez" userId="S::jhoan.gruezo@campusucc.edu.co::48ebec43-5a02-439e-b24f-a5ac5c505d5a" providerId="AD" clId="Web-{9C189690-6806-4A00-B781-00CCB581F2E4}" dt="2024-04-06T06:04:34.166" v="47"/>
          <ac:spMkLst>
            <pc:docMk/>
            <pc:sldMk cId="3236057437" sldId="257"/>
            <ac:spMk id="19" creationId="{0BE66D35-6371-4809-9433-1EBF879150EC}"/>
          </ac:spMkLst>
        </pc:spChg>
        <pc:spChg chg="add del">
          <ac:chgData name="Jhoan David Gruezo Gutierrez" userId="S::jhoan.gruezo@campusucc.edu.co::48ebec43-5a02-439e-b24f-a5ac5c505d5a" providerId="AD" clId="Web-{9C189690-6806-4A00-B781-00CCB581F2E4}" dt="2024-04-06T06:04:59.589" v="49"/>
          <ac:spMkLst>
            <pc:docMk/>
            <pc:sldMk cId="3236057437" sldId="257"/>
            <ac:spMk id="20" creationId="{72EF3F9A-9717-4ACB-A30D-96694842C4F7}"/>
          </ac:spMkLst>
        </pc:spChg>
        <pc:grpChg chg="add del">
          <ac:chgData name="Jhoan David Gruezo Gutierrez" userId="S::jhoan.gruezo@campusucc.edu.co::48ebec43-5a02-439e-b24f-a5ac5c505d5a" providerId="AD" clId="Web-{9C189690-6806-4A00-B781-00CCB581F2E4}" dt="2024-04-06T06:04:58.651" v="48"/>
          <ac:grpSpMkLst>
            <pc:docMk/>
            <pc:sldMk cId="3236057437" sldId="257"/>
            <ac:grpSpMk id="15" creationId="{0EB82B4C-9249-4CFC-A372-7B0FF5E36EA8}"/>
          </ac:grpSpMkLst>
        </pc:grpChg>
        <pc:picChg chg="add mod ord">
          <ac:chgData name="Jhoan David Gruezo Gutierrez" userId="S::jhoan.gruezo@campusucc.edu.co::48ebec43-5a02-439e-b24f-a5ac5c505d5a" providerId="AD" clId="Web-{9C189690-6806-4A00-B781-00CCB581F2E4}" dt="2024-04-06T06:05:38.809" v="56" actId="14100"/>
          <ac:picMkLst>
            <pc:docMk/>
            <pc:sldMk cId="3236057437" sldId="257"/>
            <ac:picMk id="4" creationId="{83CF3BB1-251C-D00B-D245-2DC241C083D1}"/>
          </ac:picMkLst>
        </pc:picChg>
      </pc:sldChg>
      <pc:sldMasterChg chg="add del addSldLayout delSldLayout">
        <pc:chgData name="Jhoan David Gruezo Gutierrez" userId="S::jhoan.gruezo@campusucc.edu.co::48ebec43-5a02-439e-b24f-a5ac5c505d5a" providerId="AD" clId="Web-{9C189690-6806-4A00-B781-00CCB581F2E4}" dt="2024-04-06T06:04:06.728" v="42"/>
        <pc:sldMasterMkLst>
          <pc:docMk/>
          <pc:sldMasterMk cId="2460954070" sldId="2147483660"/>
        </pc:sldMasterMkLst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Jhoan David Gruezo Gutierrez" userId="S::jhoan.gruezo@campusucc.edu.co::48ebec43-5a02-439e-b24f-a5ac5c505d5a" providerId="AD" clId="Web-{9C189690-6806-4A00-B781-00CCB581F2E4}" dt="2024-04-06T06:04:06.681" v="41"/>
        <pc:sldMasterMkLst>
          <pc:docMk/>
          <pc:sldMasterMk cId="1864097166" sldId="2147483672"/>
        </pc:sldMasterMkLst>
        <pc:sldLayoutChg chg="add del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4234677078" sldId="2147483673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3777815350" sldId="2147483674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2418697541" sldId="2147483675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2977654255" sldId="2147483676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3157498166" sldId="2147483677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1533297686" sldId="2147483678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1659222750" sldId="2147483679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682252383" sldId="2147483680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957312148" sldId="2147483681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1127190424" sldId="2147483682"/>
          </pc:sldLayoutMkLst>
        </pc:sldLayoutChg>
        <pc:sldLayoutChg chg="add del replId">
          <pc:chgData name="Jhoan David Gruezo Gutierrez" userId="S::jhoan.gruezo@campusucc.edu.co::48ebec43-5a02-439e-b24f-a5ac5c505d5a" providerId="AD" clId="Web-{9C189690-6806-4A00-B781-00CCB581F2E4}" dt="2024-04-06T06:04:06.681" v="41"/>
          <pc:sldLayoutMkLst>
            <pc:docMk/>
            <pc:sldMasterMk cId="1864097166" sldId="2147483672"/>
            <pc:sldLayoutMk cId="1443123627" sldId="2147483683"/>
          </pc:sldLayoutMkLst>
        </pc:sldLayoutChg>
      </pc:sldMasterChg>
      <pc:sldMasterChg chg="add addSldLayout">
        <pc:chgData name="Jhoan David Gruezo Gutierrez" userId="S::jhoan.gruezo@campusucc.edu.co::48ebec43-5a02-439e-b24f-a5ac5c505d5a" providerId="AD" clId="Web-{9C189690-6806-4A00-B781-00CCB581F2E4}" dt="2024-04-06T06:04:06.728" v="42"/>
        <pc:sldMasterMkLst>
          <pc:docMk/>
          <pc:sldMasterMk cId="4065186573" sldId="2147483685"/>
        </pc:sldMasterMkLst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1178256651" sldId="2147483674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1644460716" sldId="2147483675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2505857824" sldId="2147483676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2254905143" sldId="2147483677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3372594517" sldId="2147483678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789051694" sldId="2147483679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1467520309" sldId="2147483680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2782919914" sldId="2147483681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85489133" sldId="2147483682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3869586180" sldId="2147483683"/>
          </pc:sldLayoutMkLst>
        </pc:sldLayoutChg>
        <pc:sldLayoutChg chg="add">
          <pc:chgData name="Jhoan David Gruezo Gutierrez" userId="S::jhoan.gruezo@campusucc.edu.co::48ebec43-5a02-439e-b24f-a5ac5c505d5a" providerId="AD" clId="Web-{9C189690-6806-4A00-B781-00CCB581F2E4}" dt="2024-04-06T06:04:06.728" v="42"/>
          <pc:sldLayoutMkLst>
            <pc:docMk/>
            <pc:sldMasterMk cId="4065186573" sldId="2147483685"/>
            <pc:sldLayoutMk cId="515068218" sldId="2147483684"/>
          </pc:sldLayoutMkLst>
        </pc:sldLayoutChg>
      </pc:sldMasterChg>
    </pc:docChg>
  </pc:docChgLst>
  <pc:docChgLst>
    <pc:chgData clId="Web-{9C189690-6806-4A00-B781-00CCB581F2E4}"/>
    <pc:docChg chg="modSld">
      <pc:chgData name="" userId="" providerId="" clId="Web-{9C189690-6806-4A00-B781-00CCB581F2E4}" dt="2024-04-06T06:01:07.098" v="2" actId="20577"/>
      <pc:docMkLst>
        <pc:docMk/>
      </pc:docMkLst>
      <pc:sldChg chg="modSp">
        <pc:chgData name="" userId="" providerId="" clId="Web-{9C189690-6806-4A00-B781-00CCB581F2E4}" dt="2024-04-06T06:01:07.098" v="2" actId="20577"/>
        <pc:sldMkLst>
          <pc:docMk/>
          <pc:sldMk cId="109857222" sldId="256"/>
        </pc:sldMkLst>
        <pc:spChg chg="mod">
          <ac:chgData name="" userId="" providerId="" clId="Web-{9C189690-6806-4A00-B781-00CCB581F2E4}" dt="2024-04-06T06:01:07.09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8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en-US" sz="3000"/>
              <a:t>Use Clase Sistema Factorizacion de Productos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ID_822130</a:t>
            </a:r>
          </a:p>
          <a:p>
            <a:r>
              <a:rPr lang="en-US" sz="1800"/>
              <a:t>By Jhoan David Gruezo Gutierrez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81849A-557F-9632-C2CC-036C7344E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8" r="16290" b="6250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3CF3BB1-251C-D00B-D245-2DC241C08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428" y="396688"/>
            <a:ext cx="9549144" cy="64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743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_2SEEDS">
      <a:dk1>
        <a:srgbClr val="000000"/>
      </a:dk1>
      <a:lt1>
        <a:srgbClr val="FFFFFF"/>
      </a:lt1>
      <a:dk2>
        <a:srgbClr val="3F2441"/>
      </a:dk2>
      <a:lt2>
        <a:srgbClr val="E2E5E8"/>
      </a:lt2>
      <a:accent1>
        <a:srgbClr val="BA987F"/>
      </a:accent1>
      <a:accent2>
        <a:srgbClr val="C69796"/>
      </a:accent2>
      <a:accent3>
        <a:srgbClr val="A7A17F"/>
      </a:accent3>
      <a:accent4>
        <a:srgbClr val="76ACAC"/>
      </a:accent4>
      <a:accent5>
        <a:srgbClr val="85A5BD"/>
      </a:accent5>
      <a:accent6>
        <a:srgbClr val="7F88BA"/>
      </a:accent6>
      <a:hlink>
        <a:srgbClr val="5B86A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MatrixVTI</vt:lpstr>
      <vt:lpstr>Use Clase Sistema Factorizacion de Productos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2024-04-06T06:00:48Z</dcterms:created>
  <dcterms:modified xsi:type="dcterms:W3CDTF">2024-04-06T06:05:39Z</dcterms:modified>
</cp:coreProperties>
</file>