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7" r:id="rId9"/>
    <p:sldId id="265" r:id="rId10"/>
    <p:sldId id="266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46D4253-04A9-49BA-83E9-DBD4EE0995AB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7"/>
          </p14:sldIdLst>
        </p14:section>
        <p14:section name="未命名的章節" id="{E2EC26AD-6714-4DD4-9BCE-6E7BC376D548}">
          <p14:sldIdLst>
            <p14:sldId id="265"/>
            <p14:sldId id="266"/>
            <p14:sldId id="262"/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.techbridge.cc/2017/11/24/python-data-science-and-machine-learning-scikit-learn-basic-tutor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.techbridge.cc/2017/11/24/python-data-science-and-machine-learning-scikit-learn-basic-tutor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特徵工程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8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WRAPPER METHODS | SUMMARY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73652"/>
            <a:ext cx="8596668" cy="3880773"/>
          </a:xfrm>
        </p:spPr>
        <p:txBody>
          <a:bodyPr/>
          <a:lstStyle/>
          <a:p>
            <a:r>
              <a:rPr lang="en-US" altLang="zh-TW" dirty="0" smtClean="0"/>
              <a:t>Better </a:t>
            </a:r>
            <a:r>
              <a:rPr lang="en-US" altLang="zh-TW" dirty="0"/>
              <a:t>predictive accuracy than filter methods </a:t>
            </a:r>
            <a:endParaRPr lang="en-US" altLang="zh-TW" dirty="0" smtClean="0"/>
          </a:p>
          <a:p>
            <a:r>
              <a:rPr lang="en-US" altLang="zh-TW" smtClean="0"/>
              <a:t>Best </a:t>
            </a:r>
            <a:r>
              <a:rPr lang="en-US" altLang="zh-TW" dirty="0"/>
              <a:t>performing feature subset for the predefined classifier </a:t>
            </a:r>
            <a:endParaRPr lang="en-US" altLang="zh-TW" dirty="0" smtClean="0"/>
          </a:p>
          <a:p>
            <a:r>
              <a:rPr lang="en-US" altLang="zh-TW" dirty="0" smtClean="0"/>
              <a:t>Computationally </a:t>
            </a:r>
            <a:r>
              <a:rPr lang="en-US" altLang="zh-TW" dirty="0"/>
              <a:t>expensive 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Stopping </a:t>
            </a:r>
            <a:r>
              <a:rPr lang="en-US" altLang="zh-TW" dirty="0"/>
              <a:t>criteria is relatively arbitrary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67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EMBEDDED METHODS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Perform feature selection as part of the model construction process </a:t>
            </a:r>
            <a:endParaRPr lang="en-US" altLang="zh-TW" dirty="0" smtClean="0"/>
          </a:p>
          <a:p>
            <a:r>
              <a:rPr lang="en-US" altLang="zh-TW" dirty="0" smtClean="0"/>
              <a:t>Consider </a:t>
            </a:r>
            <a:r>
              <a:rPr lang="en-US" altLang="zh-TW" dirty="0"/>
              <a:t>the interaction between features and models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They are less computationally expensive than wrapper methods, because they </a:t>
            </a:r>
            <a:r>
              <a:rPr lang="en-US" altLang="zh-TW" dirty="0" smtClean="0"/>
              <a:t>fit </a:t>
            </a:r>
            <a:r>
              <a:rPr lang="en-US" altLang="zh-TW" dirty="0"/>
              <a:t>the machine learning model only once.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21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Embedded Methods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LASSO</a:t>
            </a:r>
          </a:p>
          <a:p>
            <a:r>
              <a:rPr lang="en-US" altLang="zh-TW" dirty="0" smtClean="0"/>
              <a:t>Tree </a:t>
            </a:r>
            <a:r>
              <a:rPr lang="en-US" altLang="zh-TW" dirty="0"/>
              <a:t>importance</a:t>
            </a:r>
          </a:p>
          <a:p>
            <a:r>
              <a:rPr lang="en-US" altLang="zh-TW" dirty="0"/>
              <a:t>Regression coefficients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93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98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hlinkClick r:id="rId2"/>
              </a:rPr>
              <a:t>https://blog.techbridge.cc/2017/11/24/python-data-science-and-machine-learning-scikit-learn-basic-tutorial/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81" y="2348925"/>
            <a:ext cx="7990476" cy="3504762"/>
          </a:xfrm>
        </p:spPr>
      </p:pic>
    </p:spTree>
    <p:extLst>
      <p:ext uri="{BB962C8B-B14F-4D97-AF65-F5344CB8AC3E}">
        <p14:creationId xmlns:p14="http://schemas.microsoft.com/office/powerpoint/2010/main" val="181436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hlinkClick r:id="rId2"/>
              </a:rPr>
              <a:t>https://blog.techbridge.cc/2017/11/24/python-data-science-and-machine-learning-scikit-learn-basic-tutorial/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70" y="2160588"/>
            <a:ext cx="5792898" cy="3881437"/>
          </a:xfrm>
        </p:spPr>
      </p:pic>
    </p:spTree>
    <p:extLst>
      <p:ext uri="{BB962C8B-B14F-4D97-AF65-F5344CB8AC3E}">
        <p14:creationId xmlns:p14="http://schemas.microsoft.com/office/powerpoint/2010/main" val="336652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SELECTION: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FILTER METHODS</a:t>
            </a:r>
          </a:p>
          <a:p>
            <a:r>
              <a:rPr lang="en-US" altLang="zh-TW" dirty="0"/>
              <a:t>WRAPPER </a:t>
            </a:r>
            <a:r>
              <a:rPr lang="en-US" altLang="zh-TW" dirty="0" smtClean="0"/>
              <a:t>METHODS</a:t>
            </a:r>
          </a:p>
          <a:p>
            <a:r>
              <a:rPr lang="en-US" altLang="zh-TW" dirty="0"/>
              <a:t>EMBEDDED METHODS</a:t>
            </a:r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293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 METHODS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Rely on the characteristics of the data (feature characteristics) </a:t>
            </a:r>
            <a:endParaRPr lang="en-US" altLang="zh-TW" dirty="0" smtClean="0"/>
          </a:p>
          <a:p>
            <a:r>
              <a:rPr lang="en-US" altLang="zh-TW" dirty="0" smtClean="0"/>
              <a:t>Do </a:t>
            </a:r>
            <a:r>
              <a:rPr lang="en-US" altLang="zh-TW" dirty="0"/>
              <a:t>not use machine learning algorithms </a:t>
            </a:r>
            <a:endParaRPr lang="en-US" altLang="zh-TW" dirty="0" smtClean="0"/>
          </a:p>
          <a:p>
            <a:r>
              <a:rPr lang="en-US" altLang="zh-TW" dirty="0" smtClean="0"/>
              <a:t>Model </a:t>
            </a:r>
            <a:r>
              <a:rPr lang="en-US" altLang="zh-TW" dirty="0"/>
              <a:t>agnostic </a:t>
            </a:r>
            <a:endParaRPr lang="en-US" altLang="zh-TW" dirty="0" smtClean="0"/>
          </a:p>
          <a:p>
            <a:r>
              <a:rPr lang="en-US" altLang="zh-TW" dirty="0" smtClean="0"/>
              <a:t>Tend </a:t>
            </a:r>
            <a:r>
              <a:rPr lang="en-US" altLang="zh-TW" dirty="0"/>
              <a:t>to be less computationally expensive </a:t>
            </a:r>
            <a:endParaRPr lang="en-US" altLang="zh-TW" dirty="0" smtClean="0"/>
          </a:p>
          <a:p>
            <a:r>
              <a:rPr lang="en-US" altLang="zh-TW" dirty="0" smtClean="0"/>
              <a:t>Usually </a:t>
            </a:r>
            <a:r>
              <a:rPr lang="en-US" altLang="zh-TW" dirty="0"/>
              <a:t>give lower prediction performance than a wrapper methods </a:t>
            </a:r>
            <a:endParaRPr lang="en-US" altLang="zh-TW" dirty="0" smtClean="0"/>
          </a:p>
          <a:p>
            <a:r>
              <a:rPr lang="en-US" altLang="zh-TW" dirty="0" smtClean="0"/>
              <a:t>Are </a:t>
            </a:r>
            <a:r>
              <a:rPr lang="en-US" altLang="zh-TW" dirty="0"/>
              <a:t>very well suited for a quick screen and removal of irrelevant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781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 METHODS | RANKING CRITERIA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Feature scores on various statistical tests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</a:t>
            </a:r>
            <a:r>
              <a:rPr lang="en-US" altLang="zh-TW" dirty="0"/>
              <a:t>Chi-square | Fisher Score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Univariate parametric tests (</a:t>
            </a:r>
            <a:r>
              <a:rPr lang="en-US" altLang="zh-TW" dirty="0" err="1"/>
              <a:t>anova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Mutual information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Variance </a:t>
            </a:r>
            <a:endParaRPr lang="en-US" altLang="zh-TW" dirty="0" smtClean="0"/>
          </a:p>
          <a:p>
            <a:r>
              <a:rPr lang="en-US" altLang="zh-TW" dirty="0" smtClean="0"/>
              <a:t>Constant </a:t>
            </a:r>
            <a:r>
              <a:rPr lang="en-US" altLang="zh-TW" dirty="0"/>
              <a:t>features </a:t>
            </a:r>
            <a:endParaRPr lang="en-US" altLang="zh-TW" dirty="0" smtClean="0"/>
          </a:p>
          <a:p>
            <a:r>
              <a:rPr lang="en-US" altLang="zh-TW" dirty="0" smtClean="0"/>
              <a:t>Quasi-constant </a:t>
            </a:r>
            <a:r>
              <a:rPr lang="en-US" altLang="zh-TW" dirty="0"/>
              <a:t>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09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WRAPPER METHODS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predictive machine learning models to score the feature subset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Train a new model on each feature subset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Tend to be very computationally expensive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Usually provide the best performing feature subset for a given machine </a:t>
            </a:r>
            <a:r>
              <a:rPr lang="en-US" altLang="zh-TW" dirty="0" smtClean="0"/>
              <a:t>learning </a:t>
            </a:r>
            <a:r>
              <a:rPr lang="en-US" altLang="zh-TW" dirty="0"/>
              <a:t>algorithm </a:t>
            </a:r>
            <a:endParaRPr lang="en-US" altLang="zh-TW" dirty="0" smtClean="0"/>
          </a:p>
          <a:p>
            <a:r>
              <a:rPr lang="en-US" altLang="zh-TW" dirty="0" smtClean="0"/>
              <a:t>They </a:t>
            </a:r>
            <a:r>
              <a:rPr lang="en-US" altLang="zh-TW" dirty="0"/>
              <a:t>may not produce the best feature combination for a different machine </a:t>
            </a:r>
          </a:p>
          <a:p>
            <a:pPr marL="0" indent="0">
              <a:buNone/>
            </a:pPr>
            <a:r>
              <a:rPr lang="en-US" altLang="zh-TW" dirty="0" smtClean="0"/>
              <a:t>     learning </a:t>
            </a:r>
            <a:r>
              <a:rPr lang="en-US" altLang="zh-TW" dirty="0"/>
              <a:t>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18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WRAPPER METHODS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/>
              <a:t>Evaluate the features in the light of a specific machine learning </a:t>
            </a:r>
            <a:r>
              <a:rPr lang="en-US" altLang="zh-TW" dirty="0" smtClean="0"/>
              <a:t>algorithm</a:t>
            </a:r>
          </a:p>
          <a:p>
            <a:r>
              <a:rPr lang="en-US" altLang="zh-TW" dirty="0" smtClean="0"/>
              <a:t> Evaluate </a:t>
            </a:r>
            <a:r>
              <a:rPr lang="en-US" altLang="zh-TW" dirty="0"/>
              <a:t>subsets of </a:t>
            </a:r>
            <a:r>
              <a:rPr lang="en-US" altLang="zh-TW" dirty="0" smtClean="0"/>
              <a:t>variables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Detect </a:t>
            </a:r>
            <a:r>
              <a:rPr lang="en-US" altLang="zh-TW" dirty="0"/>
              <a:t>interactions between variables </a:t>
            </a:r>
            <a:r>
              <a:rPr lang="en-US" altLang="zh-TW" dirty="0" smtClean="0"/>
              <a:t>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Find </a:t>
            </a:r>
            <a:r>
              <a:rPr lang="en-US" altLang="zh-TW" dirty="0"/>
              <a:t>the optimal feature subset for the desired classifier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08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WRAPPER METHODS | PROCEDURE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Search for a subset of features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Build a machine learning model on the selected feature subset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Evaluate model </a:t>
            </a:r>
            <a:r>
              <a:rPr lang="en-US" altLang="zh-TW" dirty="0" smtClean="0"/>
              <a:t>performance</a:t>
            </a:r>
          </a:p>
          <a:p>
            <a:r>
              <a:rPr lang="en-US" altLang="zh-TW" dirty="0" smtClean="0"/>
              <a:t>Repeat 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How </a:t>
            </a:r>
            <a:r>
              <a:rPr lang="en-US" altLang="zh-TW" dirty="0"/>
              <a:t>to search for the subset of features?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How </a:t>
            </a:r>
            <a:r>
              <a:rPr lang="en-US" altLang="zh-TW" dirty="0"/>
              <a:t>to stop the search?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6663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320</Words>
  <Application>Microsoft Office PowerPoint</Application>
  <PresentationFormat>寬螢幕</PresentationFormat>
  <Paragraphs>55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Trebuchet MS</vt:lpstr>
      <vt:lpstr>Wingdings 3</vt:lpstr>
      <vt:lpstr>多面向</vt:lpstr>
      <vt:lpstr>特徵工程</vt:lpstr>
      <vt:lpstr>https://blog.techbridge.cc/2017/11/24/python-data-science-and-machine-learning-scikit-learn-basic-tutorial/</vt:lpstr>
      <vt:lpstr>https://blog.techbridge.cc/2017/11/24/python-data-science-and-machine-learning-scikit-learn-basic-tutorial/</vt:lpstr>
      <vt:lpstr>FEATURE SELECTION: METHODS</vt:lpstr>
      <vt:lpstr>FILTER METHODS </vt:lpstr>
      <vt:lpstr>FILTER METHODS | RANKING CRITERIA </vt:lpstr>
      <vt:lpstr>WRAPPER METHODS </vt:lpstr>
      <vt:lpstr>WRAPPER METHODS </vt:lpstr>
      <vt:lpstr>WRAPPER METHODS | PROCEDURE </vt:lpstr>
      <vt:lpstr>WRAPPER METHODS | SUMMARY </vt:lpstr>
      <vt:lpstr>EMBEDDED METHODS </vt:lpstr>
      <vt:lpstr>Embedded Methods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特徵工程</dc:title>
  <dc:creator>reyna</dc:creator>
  <cp:lastModifiedBy>reyna</cp:lastModifiedBy>
  <cp:revision>35</cp:revision>
  <dcterms:created xsi:type="dcterms:W3CDTF">2020-02-20T12:02:05Z</dcterms:created>
  <dcterms:modified xsi:type="dcterms:W3CDTF">2020-02-27T01:24:17Z</dcterms:modified>
</cp:coreProperties>
</file>